
<file path=[Content_Types].xml><?xml version="1.0" encoding="utf-8"?>
<Types xmlns="http://schemas.openxmlformats.org/package/2006/content-types">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99" r:id="rId4"/>
    <p:sldId id="294" r:id="rId5"/>
    <p:sldId id="295" r:id="rId6"/>
    <p:sldId id="296" r:id="rId7"/>
    <p:sldId id="297" r:id="rId8"/>
    <p:sldId id="298" r:id="rId9"/>
    <p:sldId id="270" r:id="rId10"/>
    <p:sldId id="302" r:id="rId11"/>
    <p:sldId id="271" r:id="rId12"/>
    <p:sldId id="272" r:id="rId13"/>
    <p:sldId id="303" r:id="rId14"/>
    <p:sldId id="304" r:id="rId15"/>
    <p:sldId id="305" r:id="rId16"/>
    <p:sldId id="306" r:id="rId17"/>
    <p:sldId id="313" r:id="rId18"/>
    <p:sldId id="312" r:id="rId19"/>
    <p:sldId id="292" r:id="rId20"/>
    <p:sldId id="293" r:id="rId2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4" roundtripDataSignature="AMtx7mjaWf8RHWnI/kbQF2mV0M9hB9TmD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1428" y="2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4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ug davenport" userId="689c009d5fb394be" providerId="LiveId" clId="{D2288814-1420-4A87-BBFE-4C24573B67A0}"/>
    <pc:docChg chg="delSld">
      <pc:chgData name="doug davenport" userId="689c009d5fb394be" providerId="LiveId" clId="{D2288814-1420-4A87-BBFE-4C24573B67A0}" dt="2026-04-11T15:53:50.716" v="3" actId="2696"/>
      <pc:docMkLst>
        <pc:docMk/>
      </pc:docMkLst>
      <pc:sldChg chg="del">
        <pc:chgData name="doug davenport" userId="689c009d5fb394be" providerId="LiveId" clId="{D2288814-1420-4A87-BBFE-4C24573B67A0}" dt="2026-04-11T15:53:42.849" v="1" actId="2696"/>
        <pc:sldMkLst>
          <pc:docMk/>
          <pc:sldMk cId="0" sldId="267"/>
        </pc:sldMkLst>
      </pc:sldChg>
      <pc:sldChg chg="del">
        <pc:chgData name="doug davenport" userId="689c009d5fb394be" providerId="LiveId" clId="{D2288814-1420-4A87-BBFE-4C24573B67A0}" dt="2026-04-11T15:53:36.141" v="0" actId="2696"/>
        <pc:sldMkLst>
          <pc:docMk/>
          <pc:sldMk cId="0" sldId="268"/>
        </pc:sldMkLst>
      </pc:sldChg>
      <pc:sldChg chg="del">
        <pc:chgData name="doug davenport" userId="689c009d5fb394be" providerId="LiveId" clId="{D2288814-1420-4A87-BBFE-4C24573B67A0}" dt="2026-04-11T15:53:46.463" v="2" actId="2696"/>
        <pc:sldMkLst>
          <pc:docMk/>
          <pc:sldMk cId="4044000015" sldId="300"/>
        </pc:sldMkLst>
      </pc:sldChg>
      <pc:sldChg chg="del">
        <pc:chgData name="doug davenport" userId="689c009d5fb394be" providerId="LiveId" clId="{D2288814-1420-4A87-BBFE-4C24573B67A0}" dt="2026-04-11T15:53:50.716" v="3" actId="2696"/>
        <pc:sldMkLst>
          <pc:docMk/>
          <pc:sldMk cId="1030114297" sldId="301"/>
        </pc:sldMkLst>
      </pc:sldChg>
      <pc:sldMasterChg chg="delSldLayout">
        <pc:chgData name="doug davenport" userId="689c009d5fb394be" providerId="LiveId" clId="{D2288814-1420-4A87-BBFE-4C24573B67A0}" dt="2026-04-11T15:53:42.849" v="1" actId="2696"/>
        <pc:sldMasterMkLst>
          <pc:docMk/>
          <pc:sldMasterMk cId="0" sldId="2147483648"/>
        </pc:sldMasterMkLst>
        <pc:sldLayoutChg chg="del">
          <pc:chgData name="doug davenport" userId="689c009d5fb394be" providerId="LiveId" clId="{D2288814-1420-4A87-BBFE-4C24573B67A0}" dt="2026-04-11T15:53:42.849" v="1" actId="2696"/>
          <pc:sldLayoutMkLst>
            <pc:docMk/>
            <pc:sldMasterMk cId="0" sldId="2147483648"/>
            <pc:sldLayoutMk cId="0" sldId="214748365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 name="Google Shape;55;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2fe8e4f99_0_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12fe8e4f99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g212fe8e4f99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2b70334ccd_0_1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2b70334ccd_0_19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g22b70334ccd_0_19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2c01b7af68_0_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2c01b7af68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g22c01b7af68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Ejection Rule 5:12 </a:t>
            </a:r>
            <a:endParaRPr/>
          </a:p>
          <a:p>
            <a:pPr marL="0" lvl="0" indent="0" algn="l" rtl="0">
              <a:lnSpc>
                <a:spcPct val="100000"/>
              </a:lnSpc>
              <a:spcBef>
                <a:spcPts val="0"/>
              </a:spcBef>
              <a:spcAft>
                <a:spcPts val="0"/>
              </a:spcAft>
              <a:buSzPts val="1400"/>
              <a:buNone/>
            </a:pPr>
            <a:r>
              <a:rPr lang="en-US"/>
              <a:t>3 minute NR USC in addition to ejection: must leave premises unless no school personnel can supervise in which case player is confined to bench area. Ejection can occur after the game has ended!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USC Rule 5:10</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a:t>Conduct Rule 6:6 </a:t>
            </a:r>
            <a:endParaRPr/>
          </a:p>
          <a:p>
            <a:pPr marL="0" lvl="0" indent="0" algn="l" rtl="0">
              <a:lnSpc>
                <a:spcPct val="100000"/>
              </a:lnSpc>
              <a:spcBef>
                <a:spcPts val="0"/>
              </a:spcBef>
              <a:spcAft>
                <a:spcPts val="0"/>
              </a:spcAft>
              <a:buSzPts val="1400"/>
              <a:buNone/>
            </a:pPr>
            <a:endParaRPr/>
          </a:p>
        </p:txBody>
      </p:sp>
      <p:sp>
        <p:nvSpPr>
          <p:cNvPr id="615" name="Google Shape;615;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rPr>
              <a:t>17</a:t>
            </a:fld>
            <a:endParaRPr>
              <a:solidFill>
                <a:srgbClr val="000000"/>
              </a:solidFill>
            </a:endParaRPr>
          </a:p>
        </p:txBody>
      </p:sp>
    </p:spTree>
    <p:extLst>
      <p:ext uri="{BB962C8B-B14F-4D97-AF65-F5344CB8AC3E}">
        <p14:creationId xmlns:p14="http://schemas.microsoft.com/office/powerpoint/2010/main" val="713674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1749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9" name="Google Shape;30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2c232d14bf8_1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2c232d14bf8_1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2DF05D20-3CE3-AB62-8882-A1F67F4AC668}"/>
            </a:ext>
          </a:extLst>
        </p:cNvPr>
        <p:cNvGrpSpPr/>
        <p:nvPr/>
      </p:nvGrpSpPr>
      <p:grpSpPr>
        <a:xfrm>
          <a:off x="0" y="0"/>
          <a:ext cx="0" cy="0"/>
          <a:chOff x="0" y="0"/>
          <a:chExt cx="0" cy="0"/>
        </a:xfrm>
      </p:grpSpPr>
      <p:sp>
        <p:nvSpPr>
          <p:cNvPr id="60" name="Google Shape;60;g2c232d14bf8_1_36:notes">
            <a:extLst>
              <a:ext uri="{FF2B5EF4-FFF2-40B4-BE49-F238E27FC236}">
                <a16:creationId xmlns:a16="http://schemas.microsoft.com/office/drawing/2014/main" id="{3F604161-F634-EA6D-F097-EA76C077417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2c232d14bf8_1_36:notes">
            <a:extLst>
              <a:ext uri="{FF2B5EF4-FFF2-40B4-BE49-F238E27FC236}">
                <a16:creationId xmlns:a16="http://schemas.microsoft.com/office/drawing/2014/main" id="{52473B2C-AD7F-E0F6-725A-C49EBC2BCD9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96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485E4782-1395-FA44-2C2A-75A9F0DD884C}"/>
            </a:ext>
          </a:extLst>
        </p:cNvPr>
        <p:cNvGrpSpPr/>
        <p:nvPr/>
      </p:nvGrpSpPr>
      <p:grpSpPr>
        <a:xfrm>
          <a:off x="0" y="0"/>
          <a:ext cx="0" cy="0"/>
          <a:chOff x="0" y="0"/>
          <a:chExt cx="0" cy="0"/>
        </a:xfrm>
      </p:grpSpPr>
      <p:sp>
        <p:nvSpPr>
          <p:cNvPr id="60" name="Google Shape;60;g2c232d14bf8_1_36:notes">
            <a:extLst>
              <a:ext uri="{FF2B5EF4-FFF2-40B4-BE49-F238E27FC236}">
                <a16:creationId xmlns:a16="http://schemas.microsoft.com/office/drawing/2014/main" id="{F610F71C-262E-8E4E-0AA6-A17C97D3BDB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2c232d14bf8_1_36:notes">
            <a:extLst>
              <a:ext uri="{FF2B5EF4-FFF2-40B4-BE49-F238E27FC236}">
                <a16:creationId xmlns:a16="http://schemas.microsoft.com/office/drawing/2014/main" id="{94A48DA7-974F-53D3-05E6-2A61D2A17782}"/>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4762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5D3C297F-36A8-E9FC-910A-E6BB6C74A8A5}"/>
            </a:ext>
          </a:extLst>
        </p:cNvPr>
        <p:cNvGrpSpPr/>
        <p:nvPr/>
      </p:nvGrpSpPr>
      <p:grpSpPr>
        <a:xfrm>
          <a:off x="0" y="0"/>
          <a:ext cx="0" cy="0"/>
          <a:chOff x="0" y="0"/>
          <a:chExt cx="0" cy="0"/>
        </a:xfrm>
      </p:grpSpPr>
      <p:sp>
        <p:nvSpPr>
          <p:cNvPr id="60" name="Google Shape;60;g2c232d14bf8_1_36:notes">
            <a:extLst>
              <a:ext uri="{FF2B5EF4-FFF2-40B4-BE49-F238E27FC236}">
                <a16:creationId xmlns:a16="http://schemas.microsoft.com/office/drawing/2014/main" id="{CE7337C3-6275-1EE0-BDC6-3EA08D93938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2c232d14bf8_1_36:notes">
            <a:extLst>
              <a:ext uri="{FF2B5EF4-FFF2-40B4-BE49-F238E27FC236}">
                <a16:creationId xmlns:a16="http://schemas.microsoft.com/office/drawing/2014/main" id="{E8E2053D-81B5-274E-EFBE-531F01CDB33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90755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BD492339-E3F1-86BC-ADA9-97DE8512E9AE}"/>
            </a:ext>
          </a:extLst>
        </p:cNvPr>
        <p:cNvGrpSpPr/>
        <p:nvPr/>
      </p:nvGrpSpPr>
      <p:grpSpPr>
        <a:xfrm>
          <a:off x="0" y="0"/>
          <a:ext cx="0" cy="0"/>
          <a:chOff x="0" y="0"/>
          <a:chExt cx="0" cy="0"/>
        </a:xfrm>
      </p:grpSpPr>
      <p:sp>
        <p:nvSpPr>
          <p:cNvPr id="60" name="Google Shape;60;g2c232d14bf8_1_36:notes">
            <a:extLst>
              <a:ext uri="{FF2B5EF4-FFF2-40B4-BE49-F238E27FC236}">
                <a16:creationId xmlns:a16="http://schemas.microsoft.com/office/drawing/2014/main" id="{016B87C1-1F67-DB82-0F9A-9255A5BDF75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2c232d14bf8_1_36:notes">
            <a:extLst>
              <a:ext uri="{FF2B5EF4-FFF2-40B4-BE49-F238E27FC236}">
                <a16:creationId xmlns:a16="http://schemas.microsoft.com/office/drawing/2014/main" id="{05E846B0-806C-AB60-F4D0-07DAEF6B4521}"/>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2840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F49EFFB7-A4DE-759D-18DE-84D6A7DAE27D}"/>
            </a:ext>
          </a:extLst>
        </p:cNvPr>
        <p:cNvGrpSpPr/>
        <p:nvPr/>
      </p:nvGrpSpPr>
      <p:grpSpPr>
        <a:xfrm>
          <a:off x="0" y="0"/>
          <a:ext cx="0" cy="0"/>
          <a:chOff x="0" y="0"/>
          <a:chExt cx="0" cy="0"/>
        </a:xfrm>
      </p:grpSpPr>
      <p:sp>
        <p:nvSpPr>
          <p:cNvPr id="60" name="Google Shape;60;g2c232d14bf8_1_36:notes">
            <a:extLst>
              <a:ext uri="{FF2B5EF4-FFF2-40B4-BE49-F238E27FC236}">
                <a16:creationId xmlns:a16="http://schemas.microsoft.com/office/drawing/2014/main" id="{C3D06939-3F07-971B-742B-0EC7DB10087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2c232d14bf8_1_36:notes">
            <a:extLst>
              <a:ext uri="{FF2B5EF4-FFF2-40B4-BE49-F238E27FC236}">
                <a16:creationId xmlns:a16="http://schemas.microsoft.com/office/drawing/2014/main" id="{6FA70981-370B-37EC-AC76-68950319AFEA}"/>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0170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a:extLst>
            <a:ext uri="{FF2B5EF4-FFF2-40B4-BE49-F238E27FC236}">
              <a16:creationId xmlns:a16="http://schemas.microsoft.com/office/drawing/2014/main" id="{C7FA1F8A-4BE7-91B9-3738-B697E0E7249A}"/>
            </a:ext>
          </a:extLst>
        </p:cNvPr>
        <p:cNvGrpSpPr/>
        <p:nvPr/>
      </p:nvGrpSpPr>
      <p:grpSpPr>
        <a:xfrm>
          <a:off x="0" y="0"/>
          <a:ext cx="0" cy="0"/>
          <a:chOff x="0" y="0"/>
          <a:chExt cx="0" cy="0"/>
        </a:xfrm>
      </p:grpSpPr>
      <p:sp>
        <p:nvSpPr>
          <p:cNvPr id="60" name="Google Shape;60;g2c232d14bf8_1_36:notes">
            <a:extLst>
              <a:ext uri="{FF2B5EF4-FFF2-40B4-BE49-F238E27FC236}">
                <a16:creationId xmlns:a16="http://schemas.microsoft.com/office/drawing/2014/main" id="{6AEC0950-6F2C-4D8D-8420-FAC54C65013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 name="Google Shape;61;g2c232d14bf8_1_36:notes">
            <a:extLst>
              <a:ext uri="{FF2B5EF4-FFF2-40B4-BE49-F238E27FC236}">
                <a16:creationId xmlns:a16="http://schemas.microsoft.com/office/drawing/2014/main" id="{AD5260E0-CB25-2683-2725-1828E219DBDC}"/>
              </a:ext>
            </a:extLst>
          </p:cNvPr>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7514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cdebd5ad90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cdebd5ad9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3cdebd5ad90_0_1:notes"/>
          <p:cNvSpPr txBox="1">
            <a:spLocks noGrp="1"/>
          </p:cNvSpPr>
          <p:nvPr>
            <p:ph type="hdr" idx="3"/>
          </p:nvPr>
        </p:nvSpPr>
        <p:spPr>
          <a:xfrm>
            <a:off x="0" y="0"/>
            <a:ext cx="29718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 name="Google Shape;157;g3cdebd5ad90_0_1:notes"/>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a:t>2/17/2019 12:05 PM</a:t>
            </a:r>
            <a:endParaRPr/>
          </a:p>
        </p:txBody>
      </p:sp>
      <p:sp>
        <p:nvSpPr>
          <p:cNvPr id="158" name="Google Shape;158;g3cdebd5ad90_0_1:notes"/>
          <p:cNvSpPr txBox="1">
            <a:spLocks noGrp="1"/>
          </p:cNvSpPr>
          <p:nvPr>
            <p:ph type="ftr" idx="11"/>
          </p:nvPr>
        </p:nvSpPr>
        <p:spPr>
          <a:xfrm>
            <a:off x="0" y="8685213"/>
            <a:ext cx="6172200" cy="457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500">
                <a:solidFill>
                  <a:srgbClr val="000000"/>
                </a:solidFill>
              </a:rPr>
              <a:t>© 2007 Microsoft Corporation. All rights reserved. Microsoft, Windows, Windows Vista and other product names are or may be registered trademarks and/or trademarks in the U.S. and/or other countries.</a:t>
            </a:r>
            <a:endParaRPr/>
          </a:p>
          <a:p>
            <a:pPr marL="0" lvl="0" indent="0" algn="l" rtl="0">
              <a:spcBef>
                <a:spcPts val="0"/>
              </a:spcBef>
              <a:spcAft>
                <a:spcPts val="0"/>
              </a:spcAft>
              <a:buNone/>
            </a:pPr>
            <a:r>
              <a:rPr lang="en-US" sz="50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a:solidFill>
                  <a:srgbClr val="000000"/>
                </a:solidFill>
              </a:rPr>
            </a:br>
            <a:r>
              <a:rPr lang="en-US" sz="500">
                <a:solidFill>
                  <a:srgbClr val="000000"/>
                </a:solidFill>
              </a:rPr>
              <a:t>MICROSOFT MAKES NO WARRANTIES, EXPRESS, IMPLIED OR STATUTORY, AS TO THE INFORMATION IN THIS PRESENTATION.</a:t>
            </a:r>
            <a:endParaRPr/>
          </a:p>
          <a:p>
            <a:pPr marL="0" lvl="0" indent="0" algn="l" rtl="0">
              <a:spcBef>
                <a:spcPts val="0"/>
              </a:spcBef>
              <a:spcAft>
                <a:spcPts val="0"/>
              </a:spcAft>
              <a:buNone/>
            </a:pPr>
            <a:endParaRPr sz="500"/>
          </a:p>
        </p:txBody>
      </p:sp>
      <p:sp>
        <p:nvSpPr>
          <p:cNvPr id="159" name="Google Shape;159;g3cdebd5ad90_0_1:notes"/>
          <p:cNvSpPr txBox="1">
            <a:spLocks noGrp="1"/>
          </p:cNvSpPr>
          <p:nvPr>
            <p:ph type="sldNum" idx="12"/>
          </p:nvPr>
        </p:nvSpPr>
        <p:spPr>
          <a:xfrm>
            <a:off x="6172199" y="8685213"/>
            <a:ext cx="6843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24"/>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4"/>
          <p:cNvSpPr txBox="1">
            <a:spLocks noGrp="1"/>
          </p:cNvSpPr>
          <p:nvPr>
            <p:ph type="subTitle" idx="1"/>
          </p:nvPr>
        </p:nvSpPr>
        <p:spPr>
          <a:xfrm>
            <a:off x="730249" y="4344988"/>
            <a:ext cx="7681913"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Demo, Video etc. &quot;special&quot; slides">
  <p:cSld name="2_Demo, Video etc. &quot;special&quot; slides">
    <p:spTree>
      <p:nvGrpSpPr>
        <p:cNvPr id="1" name="Shape 49"/>
        <p:cNvGrpSpPr/>
        <p:nvPr/>
      </p:nvGrpSpPr>
      <p:grpSpPr>
        <a:xfrm>
          <a:off x="0" y="0"/>
          <a:ext cx="0" cy="0"/>
          <a:chOff x="0" y="0"/>
          <a:chExt cx="0" cy="0"/>
        </a:xfrm>
      </p:grpSpPr>
      <p:sp>
        <p:nvSpPr>
          <p:cNvPr id="50" name="Google Shape;50;p35"/>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5"/>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2" name="Google Shape;52;p35"/>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3810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0" name="Google Shape;30;p28"/>
          <p:cNvSpPr txBox="1">
            <a:spLocks noGrp="1"/>
          </p:cNvSpPr>
          <p:nvPr>
            <p:ph type="body" idx="2"/>
          </p:nvPr>
        </p:nvSpPr>
        <p:spPr>
          <a:xfrm>
            <a:off x="4648200" y="1411553"/>
            <a:ext cx="4114800" cy="2129814"/>
          </a:xfrm>
          <a:prstGeom prst="rect">
            <a:avLst/>
          </a:prstGeom>
          <a:noFill/>
          <a:ln>
            <a:noFill/>
          </a:ln>
        </p:spPr>
        <p:txBody>
          <a:bodyPr spcFirstLastPara="1" wrap="square" lIns="0" tIns="0" rIns="0" bIns="0" anchor="t" anchorCtr="0">
            <a:spAutoFit/>
          </a:bodyPr>
          <a:lstStyle>
            <a:lvl1pPr marL="457200" lvl="0" indent="-406400" algn="l">
              <a:lnSpc>
                <a:spcPct val="90000"/>
              </a:lnSpc>
              <a:spcBef>
                <a:spcPts val="560"/>
              </a:spcBef>
              <a:spcAft>
                <a:spcPts val="0"/>
              </a:spcAft>
              <a:buClr>
                <a:schemeClr val="dk1"/>
              </a:buClr>
              <a:buSzPts val="2800"/>
              <a:buFont typeface="Calibri"/>
              <a:buChar char="•"/>
              <a:defRPr sz="2800"/>
            </a:lvl1pPr>
            <a:lvl2pPr marL="914400" lvl="1" indent="-381000" algn="l">
              <a:lnSpc>
                <a:spcPct val="90000"/>
              </a:lnSpc>
              <a:spcBef>
                <a:spcPts val="480"/>
              </a:spcBef>
              <a:spcAft>
                <a:spcPts val="0"/>
              </a:spcAft>
              <a:buClr>
                <a:schemeClr val="dk1"/>
              </a:buClr>
              <a:buSzPts val="2400"/>
              <a:buFont typeface="Calibri"/>
              <a:buChar char="•"/>
              <a:defRPr sz="2400"/>
            </a:lvl2pPr>
            <a:lvl3pPr marL="1371600" lvl="2" indent="-355600" algn="l">
              <a:lnSpc>
                <a:spcPct val="90000"/>
              </a:lnSpc>
              <a:spcBef>
                <a:spcPts val="400"/>
              </a:spcBef>
              <a:spcAft>
                <a:spcPts val="0"/>
              </a:spcAft>
              <a:buClr>
                <a:schemeClr val="dk1"/>
              </a:buClr>
              <a:buSzPts val="2000"/>
              <a:buFont typeface="Calibri"/>
              <a:buChar char="•"/>
              <a:defRPr sz="2000"/>
            </a:lvl3pPr>
            <a:lvl4pPr marL="1828800" lvl="3" indent="-342900" algn="l">
              <a:lnSpc>
                <a:spcPct val="90000"/>
              </a:lnSpc>
              <a:spcBef>
                <a:spcPts val="360"/>
              </a:spcBef>
              <a:spcAft>
                <a:spcPts val="0"/>
              </a:spcAft>
              <a:buClr>
                <a:schemeClr val="dk1"/>
              </a:buClr>
              <a:buSzPts val="1800"/>
              <a:buFont typeface="Calibri"/>
              <a:buChar char="•"/>
              <a:defRPr sz="1800"/>
            </a:lvl4pPr>
            <a:lvl5pPr marL="2286000" lvl="4" indent="-342900" algn="l">
              <a:lnSpc>
                <a:spcPct val="90000"/>
              </a:lnSpc>
              <a:spcBef>
                <a:spcPts val="360"/>
              </a:spcBef>
              <a:spcAft>
                <a:spcPts val="0"/>
              </a:spcAft>
              <a:buClr>
                <a:schemeClr val="dk1"/>
              </a:buClr>
              <a:buSzPts val="1800"/>
              <a:buFont typeface="Calibri"/>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Tree>
    <p:extLst>
      <p:ext uri="{BB962C8B-B14F-4D97-AF65-F5344CB8AC3E}">
        <p14:creationId xmlns:p14="http://schemas.microsoft.com/office/powerpoint/2010/main" val="36462443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p>
            <a:r>
              <a:rPr lang="en-US"/>
              <a:t>Click to edit Master title style</a:t>
            </a:r>
            <a:endParaRPr/>
          </a:p>
        </p:txBody>
      </p:sp>
      <p:sp>
        <p:nvSpPr>
          <p:cNvPr id="42" name="Shape 42"/>
          <p:cNvSpPr>
            <a:spLocks noGrp="1"/>
          </p:cNvSpPr>
          <p:nvPr>
            <p:ph type="body" sz="half" idx="1"/>
          </p:nvPr>
        </p:nvSpPr>
        <p:spPr>
          <a:xfrm>
            <a:off x="381000" y="1412875"/>
            <a:ext cx="8382000" cy="2210862"/>
          </a:xfrm>
          <a:prstGeom prst="rect">
            <a:avLst/>
          </a:prstGeom>
        </p:spPr>
        <p:txBody>
          <a:bodyPr>
            <a:normAutofit/>
          </a:bodyPr>
          <a:lstStyle>
            <a:lvl1pPr>
              <a:buBlip>
                <a:blip r:embed="rId2"/>
              </a:buBlip>
            </a:lvl1pPr>
            <a:lvl2pPr>
              <a:buBlip>
                <a:blip r:embed="rId3"/>
              </a:buBlip>
            </a:lvl2pPr>
            <a:lvl3pPr>
              <a:buBlip>
                <a:blip r:embed="rId3"/>
              </a:buBlip>
            </a:lvl3pPr>
            <a:lvl4pPr>
              <a:buBlip>
                <a:blip r:embed="rId3"/>
              </a:buBlip>
            </a:lvl4pPr>
            <a:lvl5pPr>
              <a:buBlip>
                <a:blip r:embed="rId3"/>
              </a:buBlip>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3" name="Shape 4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773578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77" name="Shape 7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0203326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7"/>
        <p:cNvGrpSpPr/>
        <p:nvPr/>
      </p:nvGrpSpPr>
      <p:grpSpPr>
        <a:xfrm>
          <a:off x="0" y="0"/>
          <a:ext cx="0" cy="0"/>
          <a:chOff x="0" y="0"/>
          <a:chExt cx="0" cy="0"/>
        </a:xfrm>
      </p:grpSpPr>
      <p:sp>
        <p:nvSpPr>
          <p:cNvPr id="18" name="Google Shape;18;p25"/>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5"/>
          <p:cNvSpPr txBox="1">
            <a:spLocks noGrp="1"/>
          </p:cNvSpPr>
          <p:nvPr>
            <p:ph type="body" idx="1"/>
          </p:nvPr>
        </p:nvSpPr>
        <p:spPr>
          <a:xfrm>
            <a:off x="381000" y="1411552"/>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26"/>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6"/>
          <p:cNvSpPr txBox="1">
            <a:spLocks noGrp="1"/>
          </p:cNvSpPr>
          <p:nvPr>
            <p:ph type="body" idx="1"/>
          </p:nvPr>
        </p:nvSpPr>
        <p:spPr>
          <a:xfrm>
            <a:off x="381000" y="1412875"/>
            <a:ext cx="8382000" cy="2210862"/>
          </a:xfrm>
          <a:prstGeom prst="rect">
            <a:avLst/>
          </a:prstGeom>
          <a:noFill/>
          <a:ln>
            <a:noFill/>
          </a:ln>
        </p:spPr>
        <p:txBody>
          <a:bodyPr spcFirstLastPara="1" wrap="square" lIns="0" tIns="0" rIns="0" bIns="0" anchor="t" anchorCtr="0">
            <a:spAutoFit/>
          </a:bodyPr>
          <a:lstStyle>
            <a:lvl1pPr marL="457200" lvl="0" indent="-431800" algn="l">
              <a:lnSpc>
                <a:spcPct val="90000"/>
              </a:lnSpc>
              <a:spcBef>
                <a:spcPts val="640"/>
              </a:spcBef>
              <a:spcAft>
                <a:spcPts val="0"/>
              </a:spcAft>
              <a:buClr>
                <a:schemeClr val="dk1"/>
              </a:buClr>
              <a:buSzPts val="3200"/>
              <a:buFont typeface="Calibri"/>
              <a:buChar char="•"/>
              <a:defRPr/>
            </a:lvl1pPr>
            <a:lvl2pPr marL="914400" lvl="1" indent="-406400" algn="l">
              <a:lnSpc>
                <a:spcPct val="90000"/>
              </a:lnSpc>
              <a:spcBef>
                <a:spcPts val="560"/>
              </a:spcBef>
              <a:spcAft>
                <a:spcPts val="0"/>
              </a:spcAft>
              <a:buClr>
                <a:schemeClr val="dk1"/>
              </a:buClr>
              <a:buSzPts val="2800"/>
              <a:buFont typeface="Calibri"/>
              <a:buChar char="•"/>
              <a:defRPr/>
            </a:lvl2pPr>
            <a:lvl3pPr marL="1371600" lvl="2" indent="-381000" algn="l">
              <a:lnSpc>
                <a:spcPct val="90000"/>
              </a:lnSpc>
              <a:spcBef>
                <a:spcPts val="480"/>
              </a:spcBef>
              <a:spcAft>
                <a:spcPts val="0"/>
              </a:spcAft>
              <a:buClr>
                <a:schemeClr val="dk1"/>
              </a:buClr>
              <a:buSzPts val="2400"/>
              <a:buFont typeface="Calibri"/>
              <a:buChar char="•"/>
              <a:defRPr/>
            </a:lvl3pPr>
            <a:lvl4pPr marL="1828800" lvl="3" indent="-381000" algn="l">
              <a:lnSpc>
                <a:spcPct val="90000"/>
              </a:lnSpc>
              <a:spcBef>
                <a:spcPts val="480"/>
              </a:spcBef>
              <a:spcAft>
                <a:spcPts val="0"/>
              </a:spcAft>
              <a:buClr>
                <a:schemeClr val="dk1"/>
              </a:buClr>
              <a:buSzPts val="2400"/>
              <a:buFont typeface="Calibri"/>
              <a:buChar char="•"/>
              <a:defRPr/>
            </a:lvl4pPr>
            <a:lvl5pPr marL="2286000" lvl="4" indent="-381000" algn="l">
              <a:lnSpc>
                <a:spcPct val="90000"/>
              </a:lnSpc>
              <a:spcBef>
                <a:spcPts val="480"/>
              </a:spcBef>
              <a:spcAft>
                <a:spcPts val="0"/>
              </a:spcAft>
              <a:buClr>
                <a:schemeClr val="dk1"/>
              </a:buClr>
              <a:buSzPts val="2400"/>
              <a:buFont typeface="Calibri"/>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Demo, Video etc. &quot;special&quot; slides">
  <p:cSld name="1_Demo, Video etc. &quot;special&quot; slides">
    <p:spTree>
      <p:nvGrpSpPr>
        <p:cNvPr id="1" name="Shape 31"/>
        <p:cNvGrpSpPr/>
        <p:nvPr/>
      </p:nvGrpSpPr>
      <p:grpSpPr>
        <a:xfrm>
          <a:off x="0" y="0"/>
          <a:ext cx="0" cy="0"/>
          <a:chOff x="0" y="0"/>
          <a:chExt cx="0" cy="0"/>
        </a:xfrm>
      </p:grpSpPr>
      <p:sp>
        <p:nvSpPr>
          <p:cNvPr id="32" name="Google Shape;32;p27"/>
          <p:cNvSpPr txBox="1">
            <a:spLocks noGrp="1"/>
          </p:cNvSpPr>
          <p:nvPr>
            <p:ph type="ctrTitle"/>
          </p:nvPr>
        </p:nvSpPr>
        <p:spPr>
          <a:xfrm>
            <a:off x="1369219" y="649805"/>
            <a:ext cx="7043208" cy="152349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rgbClr val="2E59B0"/>
              </a:buClr>
              <a:buSzPts val="5400"/>
              <a:buFont typeface="Calibri"/>
              <a:buNone/>
              <a:defRPr sz="5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
          <p:cNvSpPr txBox="1">
            <a:spLocks noGrp="1"/>
          </p:cNvSpPr>
          <p:nvPr>
            <p:ph type="subTitle" idx="1"/>
          </p:nvPr>
        </p:nvSpPr>
        <p:spPr>
          <a:xfrm>
            <a:off x="1368955" y="4344988"/>
            <a:ext cx="7043208" cy="46166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3200"/>
              <a:buFont typeface="Calibri"/>
              <a:buNone/>
              <a:defRPr>
                <a:solidFill>
                  <a:schemeClr val="dk1"/>
                </a:solidFill>
              </a:defRPr>
            </a:lvl1pPr>
            <a:lvl2pPr lvl="1" algn="ctr">
              <a:lnSpc>
                <a:spcPct val="90000"/>
              </a:lnSpc>
              <a:spcBef>
                <a:spcPts val="560"/>
              </a:spcBef>
              <a:spcAft>
                <a:spcPts val="0"/>
              </a:spcAft>
              <a:buClr>
                <a:srgbClr val="888888"/>
              </a:buClr>
              <a:buSzPts val="2800"/>
              <a:buFont typeface="Calibri"/>
              <a:buNone/>
              <a:defRPr>
                <a:solidFill>
                  <a:srgbClr val="888888"/>
                </a:solidFill>
              </a:defRPr>
            </a:lvl2pPr>
            <a:lvl3pPr lvl="2" algn="ctr">
              <a:lnSpc>
                <a:spcPct val="90000"/>
              </a:lnSpc>
              <a:spcBef>
                <a:spcPts val="480"/>
              </a:spcBef>
              <a:spcAft>
                <a:spcPts val="0"/>
              </a:spcAft>
              <a:buClr>
                <a:srgbClr val="888888"/>
              </a:buClr>
              <a:buSzPts val="2400"/>
              <a:buFont typeface="Calibri"/>
              <a:buNone/>
              <a:defRPr>
                <a:solidFill>
                  <a:srgbClr val="888888"/>
                </a:solidFill>
              </a:defRPr>
            </a:lvl3pPr>
            <a:lvl4pPr lvl="3" algn="ctr">
              <a:lnSpc>
                <a:spcPct val="90000"/>
              </a:lnSpc>
              <a:spcBef>
                <a:spcPts val="480"/>
              </a:spcBef>
              <a:spcAft>
                <a:spcPts val="0"/>
              </a:spcAft>
              <a:buClr>
                <a:srgbClr val="888888"/>
              </a:buClr>
              <a:buSzPts val="2400"/>
              <a:buFont typeface="Calibri"/>
              <a:buNone/>
              <a:defRPr>
                <a:solidFill>
                  <a:srgbClr val="888888"/>
                </a:solidFill>
              </a:defRPr>
            </a:lvl4pPr>
            <a:lvl5pPr lvl="4" algn="ctr">
              <a:lnSpc>
                <a:spcPct val="90000"/>
              </a:lnSpc>
              <a:spcBef>
                <a:spcPts val="480"/>
              </a:spcBef>
              <a:spcAft>
                <a:spcPts val="0"/>
              </a:spcAft>
              <a:buClr>
                <a:srgbClr val="888888"/>
              </a:buClr>
              <a:buSzPts val="2400"/>
              <a:buFont typeface="Calibri"/>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4" name="Google Shape;34;p27"/>
          <p:cNvSpPr txBox="1">
            <a:spLocks noGrp="1"/>
          </p:cNvSpPr>
          <p:nvPr>
            <p:ph type="body" idx="2"/>
          </p:nvPr>
        </p:nvSpPr>
        <p:spPr>
          <a:xfrm>
            <a:off x="722049" y="2355850"/>
            <a:ext cx="7690114" cy="1384994"/>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2000"/>
              </a:spcBef>
              <a:spcAft>
                <a:spcPts val="0"/>
              </a:spcAft>
              <a:buClr>
                <a:srgbClr val="0066FF"/>
              </a:buClr>
              <a:buSzPts val="10000"/>
              <a:buFont typeface="Arial"/>
              <a:buNone/>
              <a:defRPr sz="10000" b="1" i="1" u="none" strike="noStrike" cap="none">
                <a:solidFill>
                  <a:srgbClr val="0066FF"/>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29"/>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2E59B0"/>
              </a:buClr>
              <a:buSzPts val="4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9"/>
          <p:cNvSpPr txBox="1">
            <a:spLocks noGrp="1"/>
          </p:cNvSpPr>
          <p:nvPr>
            <p:ph type="body" idx="1"/>
          </p:nvPr>
        </p:nvSpPr>
        <p:spPr>
          <a:xfrm>
            <a:off x="381000" y="1411553"/>
            <a:ext cx="4114800"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38" name="Google Shape;38;p29"/>
          <p:cNvSpPr txBox="1">
            <a:spLocks noGrp="1"/>
          </p:cNvSpPr>
          <p:nvPr>
            <p:ph type="body" idx="2"/>
          </p:nvPr>
        </p:nvSpPr>
        <p:spPr>
          <a:xfrm>
            <a:off x="380999" y="2174875"/>
            <a:ext cx="4114800"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39" name="Google Shape;39;p29"/>
          <p:cNvSpPr txBox="1">
            <a:spLocks noGrp="1"/>
          </p:cNvSpPr>
          <p:nvPr>
            <p:ph type="body" idx="3"/>
          </p:nvPr>
        </p:nvSpPr>
        <p:spPr>
          <a:xfrm>
            <a:off x="4645981" y="1411553"/>
            <a:ext cx="4117019" cy="692498"/>
          </a:xfrm>
          <a:prstGeom prst="rect">
            <a:avLst/>
          </a:prstGeom>
          <a:noFill/>
          <a:ln>
            <a:noFill/>
          </a:ln>
        </p:spPr>
        <p:txBody>
          <a:bodyPr spcFirstLastPara="1" wrap="square" lIns="0" tIns="0" rIns="0" bIns="0" anchor="b" anchorCtr="0">
            <a:spAutoFit/>
          </a:bodyPr>
          <a:lstStyle>
            <a:lvl1pPr marL="457200" lvl="0" indent="-228600" algn="l">
              <a:lnSpc>
                <a:spcPct val="90000"/>
              </a:lnSpc>
              <a:spcBef>
                <a:spcPts val="0"/>
              </a:spcBef>
              <a:spcAft>
                <a:spcPts val="0"/>
              </a:spcAft>
              <a:buClr>
                <a:schemeClr val="dk1"/>
              </a:buClr>
              <a:buSzPts val="2500"/>
              <a:buFont typeface="Calibri"/>
              <a:buNone/>
              <a:defRPr sz="2500" b="1"/>
            </a:lvl1pPr>
            <a:lvl2pPr marL="914400" lvl="1" indent="-228600" algn="l">
              <a:lnSpc>
                <a:spcPct val="90000"/>
              </a:lnSpc>
              <a:spcBef>
                <a:spcPts val="400"/>
              </a:spcBef>
              <a:spcAft>
                <a:spcPts val="0"/>
              </a:spcAft>
              <a:buClr>
                <a:schemeClr val="dk1"/>
              </a:buClr>
              <a:buSzPts val="2000"/>
              <a:buFont typeface="Calibri"/>
              <a:buNone/>
              <a:defRPr sz="2000" b="1"/>
            </a:lvl2pPr>
            <a:lvl3pPr marL="1371600" lvl="2" indent="-228600" algn="l">
              <a:lnSpc>
                <a:spcPct val="90000"/>
              </a:lnSpc>
              <a:spcBef>
                <a:spcPts val="360"/>
              </a:spcBef>
              <a:spcAft>
                <a:spcPts val="0"/>
              </a:spcAft>
              <a:buClr>
                <a:schemeClr val="dk1"/>
              </a:buClr>
              <a:buSzPts val="1800"/>
              <a:buFont typeface="Calibri"/>
              <a:buNone/>
              <a:defRPr sz="1800" b="1"/>
            </a:lvl3pPr>
            <a:lvl4pPr marL="1828800" lvl="3" indent="-228600" algn="l">
              <a:lnSpc>
                <a:spcPct val="90000"/>
              </a:lnSpc>
              <a:spcBef>
                <a:spcPts val="320"/>
              </a:spcBef>
              <a:spcAft>
                <a:spcPts val="0"/>
              </a:spcAft>
              <a:buClr>
                <a:schemeClr val="dk1"/>
              </a:buClr>
              <a:buSzPts val="1600"/>
              <a:buFont typeface="Calibri"/>
              <a:buNone/>
              <a:defRPr sz="1600" b="1"/>
            </a:lvl4pPr>
            <a:lvl5pPr marL="2286000" lvl="4" indent="-228600" algn="l">
              <a:lnSpc>
                <a:spcPct val="90000"/>
              </a:lnSpc>
              <a:spcBef>
                <a:spcPts val="320"/>
              </a:spcBef>
              <a:spcAft>
                <a:spcPts val="0"/>
              </a:spcAft>
              <a:buClr>
                <a:schemeClr val="dk1"/>
              </a:buClr>
              <a:buSzPts val="1600"/>
              <a:buFont typeface="Calibri"/>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0" name="Google Shape;40;p29"/>
          <p:cNvSpPr txBox="1">
            <a:spLocks noGrp="1"/>
          </p:cNvSpPr>
          <p:nvPr>
            <p:ph type="body" idx="4"/>
          </p:nvPr>
        </p:nvSpPr>
        <p:spPr>
          <a:xfrm>
            <a:off x="4645026" y="2174875"/>
            <a:ext cx="4117974" cy="1537344"/>
          </a:xfrm>
          <a:prstGeom prst="rect">
            <a:avLst/>
          </a:prstGeom>
          <a:noFill/>
          <a:ln>
            <a:noFill/>
          </a:ln>
        </p:spPr>
        <p:txBody>
          <a:bodyPr spcFirstLastPara="1" wrap="square" lIns="0" tIns="0" rIns="0" bIns="0" anchor="t" anchorCtr="0">
            <a:spAutoFit/>
          </a:bodyPr>
          <a:lstStyle>
            <a:lvl1pPr marL="457200" lvl="0" indent="-374650" algn="l">
              <a:lnSpc>
                <a:spcPct val="90000"/>
              </a:lnSpc>
              <a:spcBef>
                <a:spcPts val="460"/>
              </a:spcBef>
              <a:spcAft>
                <a:spcPts val="0"/>
              </a:spcAft>
              <a:buClr>
                <a:schemeClr val="dk1"/>
              </a:buClr>
              <a:buSzPts val="2300"/>
              <a:buFont typeface="Calibri"/>
              <a:buChar char="•"/>
              <a:defRPr sz="2300"/>
            </a:lvl1pPr>
            <a:lvl2pPr marL="914400" lvl="1" indent="-355600" algn="l">
              <a:lnSpc>
                <a:spcPct val="90000"/>
              </a:lnSpc>
              <a:spcBef>
                <a:spcPts val="400"/>
              </a:spcBef>
              <a:spcAft>
                <a:spcPts val="0"/>
              </a:spcAft>
              <a:buClr>
                <a:schemeClr val="dk1"/>
              </a:buClr>
              <a:buSzPts val="2000"/>
              <a:buFont typeface="Calibri"/>
              <a:buChar char="•"/>
              <a:defRPr sz="2000"/>
            </a:lvl2pPr>
            <a:lvl3pPr marL="1371600" lvl="2" indent="-342900" algn="l">
              <a:lnSpc>
                <a:spcPct val="90000"/>
              </a:lnSpc>
              <a:spcBef>
                <a:spcPts val="360"/>
              </a:spcBef>
              <a:spcAft>
                <a:spcPts val="0"/>
              </a:spcAft>
              <a:buClr>
                <a:schemeClr val="dk1"/>
              </a:buClr>
              <a:buSzPts val="1800"/>
              <a:buFont typeface="Calibri"/>
              <a:buChar char="•"/>
              <a:defRPr sz="1800"/>
            </a:lvl3pPr>
            <a:lvl4pPr marL="1828800" lvl="3" indent="-336550" algn="l">
              <a:lnSpc>
                <a:spcPct val="90000"/>
              </a:lnSpc>
              <a:spcBef>
                <a:spcPts val="340"/>
              </a:spcBef>
              <a:spcAft>
                <a:spcPts val="0"/>
              </a:spcAft>
              <a:buClr>
                <a:schemeClr val="dk1"/>
              </a:buClr>
              <a:buSzPts val="1700"/>
              <a:buFont typeface="Calibri"/>
              <a:buChar char="•"/>
              <a:defRPr sz="1700"/>
            </a:lvl4pPr>
            <a:lvl5pPr marL="2286000" lvl="4" indent="-336550" algn="l">
              <a:lnSpc>
                <a:spcPct val="90000"/>
              </a:lnSpc>
              <a:spcBef>
                <a:spcPts val="340"/>
              </a:spcBef>
              <a:spcAft>
                <a:spcPts val="0"/>
              </a:spcAft>
              <a:buClr>
                <a:schemeClr val="dk1"/>
              </a:buClr>
              <a:buSzPts val="1700"/>
              <a:buFont typeface="Calibri"/>
              <a:buChar char="•"/>
              <a:defRPr sz="17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WALKIN - Prints in GRAYSCALE">
  <p:cSld name="WALKIN - Prints in GRAYSCALE">
    <p:spTree>
      <p:nvGrpSpPr>
        <p:cNvPr id="1" name="Shape 41"/>
        <p:cNvGrpSpPr/>
        <p:nvPr/>
      </p:nvGrpSpPr>
      <p:grpSpPr>
        <a:xfrm>
          <a:off x="0" y="0"/>
          <a:ext cx="0" cy="0"/>
          <a:chOff x="0" y="0"/>
          <a:chExt cx="0" cy="0"/>
        </a:xfrm>
      </p:grpSpPr>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bg>
      <p:bgPr>
        <a:solidFill>
          <a:schemeClr val="dk1"/>
        </a:solidFill>
        <a:effectLst/>
      </p:bgPr>
    </p:bg>
    <p:spTree>
      <p:nvGrpSpPr>
        <p:cNvPr id="1" name="Shape 42"/>
        <p:cNvGrpSpPr/>
        <p:nvPr/>
      </p:nvGrpSpPr>
      <p:grpSpPr>
        <a:xfrm>
          <a:off x="0" y="0"/>
          <a:ext cx="0" cy="0"/>
          <a:chOff x="0" y="0"/>
          <a:chExt cx="0" cy="0"/>
        </a:xfrm>
      </p:grpSpPr>
      <p:sp>
        <p:nvSpPr>
          <p:cNvPr id="43" name="Google Shape;43;p33"/>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3"/>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bg>
      <p:bgPr>
        <a:solidFill>
          <a:schemeClr val="dk1"/>
        </a:solidFill>
        <a:effectLst/>
      </p:bgPr>
    </p:bg>
    <p:spTree>
      <p:nvGrpSpPr>
        <p:cNvPr id="1" name="Shape 45"/>
        <p:cNvGrpSpPr/>
        <p:nvPr/>
      </p:nvGrpSpPr>
      <p:grpSpPr>
        <a:xfrm>
          <a:off x="0" y="0"/>
          <a:ext cx="0" cy="0"/>
          <a:chOff x="0" y="0"/>
          <a:chExt cx="0" cy="0"/>
        </a:xfrm>
      </p:grpSpPr>
      <p:sp>
        <p:nvSpPr>
          <p:cNvPr id="46" name="Google Shape;46;p34"/>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rgbClr val="FFFFFF"/>
              </a:buClr>
              <a:buSzPts val="4800"/>
              <a:buFont typeface="Calibri"/>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4"/>
          <p:cNvSpPr txBox="1">
            <a:spLocks noGrp="1"/>
          </p:cNvSpPr>
          <p:nvPr>
            <p:ph type="body" idx="1"/>
          </p:nvPr>
        </p:nvSpPr>
        <p:spPr>
          <a:xfrm>
            <a:off x="381000" y="1411553"/>
            <a:ext cx="8382000" cy="2200602"/>
          </a:xfrm>
          <a:prstGeom prst="rect">
            <a:avLst/>
          </a:prstGeom>
          <a:noFill/>
          <a:ln>
            <a:noFill/>
          </a:ln>
        </p:spPr>
        <p:txBody>
          <a:bodyPr spcFirstLastPara="1" wrap="square" lIns="0" tIns="0" rIns="0" bIns="0" anchor="t" anchorCtr="0">
            <a:spAutoFit/>
          </a:bodyPr>
          <a:lstStyle>
            <a:lvl1pPr marL="457200" lvl="0" indent="-370840" algn="l">
              <a:lnSpc>
                <a:spcPct val="90000"/>
              </a:lnSpc>
              <a:spcBef>
                <a:spcPts val="640"/>
              </a:spcBef>
              <a:spcAft>
                <a:spcPts val="0"/>
              </a:spcAft>
              <a:buClr>
                <a:srgbClr val="FFFFFF"/>
              </a:buClr>
              <a:buSzPts val="2240"/>
              <a:buFont typeface="Noto Sans Symbols"/>
              <a:buChar char="●"/>
              <a:defRPr>
                <a:solidFill>
                  <a:srgbClr val="FFFFFF"/>
                </a:solidFill>
              </a:defRPr>
            </a:lvl1pPr>
            <a:lvl2pPr marL="914400" lvl="1" indent="-353060" algn="l">
              <a:lnSpc>
                <a:spcPct val="90000"/>
              </a:lnSpc>
              <a:spcBef>
                <a:spcPts val="560"/>
              </a:spcBef>
              <a:spcAft>
                <a:spcPts val="0"/>
              </a:spcAft>
              <a:buClr>
                <a:srgbClr val="FFFFFF"/>
              </a:buClr>
              <a:buSzPts val="1960"/>
              <a:buFont typeface="Noto Sans Symbols"/>
              <a:buChar char="●"/>
              <a:defRPr>
                <a:solidFill>
                  <a:srgbClr val="FFFFFF"/>
                </a:solidFill>
              </a:defRPr>
            </a:lvl2pPr>
            <a:lvl3pPr marL="1371600" lvl="2" indent="-335280" algn="l">
              <a:lnSpc>
                <a:spcPct val="90000"/>
              </a:lnSpc>
              <a:spcBef>
                <a:spcPts val="480"/>
              </a:spcBef>
              <a:spcAft>
                <a:spcPts val="0"/>
              </a:spcAft>
              <a:buClr>
                <a:srgbClr val="FFFFFF"/>
              </a:buClr>
              <a:buSzPts val="1680"/>
              <a:buFont typeface="Noto Sans Symbols"/>
              <a:buChar char="●"/>
              <a:defRPr>
                <a:solidFill>
                  <a:srgbClr val="FFFFFF"/>
                </a:solidFill>
              </a:defRPr>
            </a:lvl3pPr>
            <a:lvl4pPr marL="1828800" lvl="3" indent="-335280" algn="l">
              <a:lnSpc>
                <a:spcPct val="90000"/>
              </a:lnSpc>
              <a:spcBef>
                <a:spcPts val="480"/>
              </a:spcBef>
              <a:spcAft>
                <a:spcPts val="0"/>
              </a:spcAft>
              <a:buClr>
                <a:srgbClr val="FFFFFF"/>
              </a:buClr>
              <a:buSzPts val="1680"/>
              <a:buFont typeface="Noto Sans Symbols"/>
              <a:buChar char="●"/>
              <a:defRPr>
                <a:solidFill>
                  <a:srgbClr val="FFFFFF"/>
                </a:solidFill>
              </a:defRPr>
            </a:lvl4pPr>
            <a:lvl5pPr marL="2286000" lvl="4" indent="-335279" algn="l">
              <a:lnSpc>
                <a:spcPct val="90000"/>
              </a:lnSpc>
              <a:spcBef>
                <a:spcPts val="480"/>
              </a:spcBef>
              <a:spcAft>
                <a:spcPts val="0"/>
              </a:spcAft>
              <a:buClr>
                <a:srgbClr val="FFFFFF"/>
              </a:buClr>
              <a:buSzPts val="1680"/>
              <a:buFont typeface="Noto Sans Symbols"/>
              <a:buChar char="●"/>
              <a:defRPr>
                <a:solidFill>
                  <a:srgbClr val="FFFFFF"/>
                </a:solidFil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8" name="Google Shape;48;p34"/>
          <p:cNvSpPr txBox="1">
            <a:spLocks noGrp="1"/>
          </p:cNvSpPr>
          <p:nvPr>
            <p:ph type="body" idx="2"/>
          </p:nvPr>
        </p:nvSpPr>
        <p:spPr>
          <a:xfrm>
            <a:off x="0" y="6238875"/>
            <a:ext cx="9144001" cy="619125"/>
          </a:xfrm>
          <a:prstGeom prst="rect">
            <a:avLst/>
          </a:prstGeom>
          <a:solidFill>
            <a:srgbClr val="FFFF99"/>
          </a:solidFill>
          <a:ln>
            <a:noFill/>
          </a:ln>
        </p:spPr>
        <p:txBody>
          <a:bodyPr spcFirstLastPara="1" wrap="square" lIns="152375" tIns="76175" rIns="152375" bIns="76175" anchor="b" anchorCtr="0">
            <a:noAutofit/>
          </a:bodyPr>
          <a:lstStyle>
            <a:lvl1pPr marL="457200" lvl="0" indent="-228600" algn="r">
              <a:lnSpc>
                <a:spcPct val="90000"/>
              </a:lnSpc>
              <a:spcBef>
                <a:spcPts val="640"/>
              </a:spcBef>
              <a:spcAft>
                <a:spcPts val="0"/>
              </a:spcAft>
              <a:buClr>
                <a:srgbClr val="000000"/>
              </a:buClr>
              <a:buSzPts val="3200"/>
              <a:buFont typeface="Arial"/>
              <a:buNone/>
              <a:defRPr>
                <a:solidFill>
                  <a:srgbClr val="000000"/>
                </a:solidFill>
                <a:latin typeface="Calibri"/>
                <a:ea typeface="Calibri"/>
                <a:cs typeface="Calibri"/>
                <a:sym typeface="Calibri"/>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g"/><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pic>
        <p:nvPicPr>
          <p:cNvPr id="10" name="Google Shape;10;p23" descr="7-00029_BAK_v03TOP"/>
          <p:cNvPicPr preferRelativeResize="0"/>
          <p:nvPr/>
        </p:nvPicPr>
        <p:blipFill rotWithShape="1">
          <a:blip r:embed="rId16">
            <a:alphaModFix/>
          </a:blip>
          <a:srcRect/>
          <a:stretch/>
        </p:blipFill>
        <p:spPr>
          <a:xfrm>
            <a:off x="-15875" y="6007100"/>
            <a:ext cx="9159875" cy="849313"/>
          </a:xfrm>
          <a:prstGeom prst="rect">
            <a:avLst/>
          </a:prstGeom>
          <a:noFill/>
          <a:ln>
            <a:noFill/>
          </a:ln>
        </p:spPr>
      </p:pic>
      <p:sp>
        <p:nvSpPr>
          <p:cNvPr id="11" name="Google Shape;11;p23"/>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rgbClr val="2E59B0"/>
              </a:buClr>
              <a:buSzPts val="4800"/>
              <a:buFont typeface="Calibri"/>
              <a:buNone/>
              <a:defRPr sz="4800" b="0" i="0" u="none" strike="noStrike" cap="none">
                <a:solidFill>
                  <a:srgbClr val="2E59B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23"/>
          <p:cNvSpPr txBox="1">
            <a:spLocks noGrp="1"/>
          </p:cNvSpPr>
          <p:nvPr>
            <p:ph type="body" idx="1"/>
          </p:nvPr>
        </p:nvSpPr>
        <p:spPr>
          <a:xfrm>
            <a:off x="381000" y="1412875"/>
            <a:ext cx="8382000" cy="2135969"/>
          </a:xfrm>
          <a:prstGeom prst="rect">
            <a:avLst/>
          </a:prstGeom>
          <a:noFill/>
          <a:ln>
            <a:noFill/>
          </a:ln>
        </p:spPr>
        <p:txBody>
          <a:bodyPr spcFirstLastPara="1" wrap="square" lIns="0" tIns="0" rIns="0" bIns="0" anchor="t" anchorCtr="0">
            <a:spAutoFit/>
          </a:bodyPr>
          <a:lstStyle>
            <a:lvl1pPr marL="457200" marR="0" lvl="0" indent="-431800" algn="l" rtl="0">
              <a:lnSpc>
                <a:spcPct val="90000"/>
              </a:lnSpc>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4pPr>
            <a:lvl5pPr marL="2286000" marR="0" lvl="4" indent="-381000" algn="l" rtl="0">
              <a:lnSpc>
                <a:spcPct val="90000"/>
              </a:lnSpc>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3" name="Google Shape;13;p23" descr="top2.jpg"/>
          <p:cNvPicPr preferRelativeResize="0"/>
          <p:nvPr/>
        </p:nvPicPr>
        <p:blipFill rotWithShape="1">
          <a:blip r:embed="rId17">
            <a:alphaModFix/>
          </a:blip>
          <a:srcRect/>
          <a:stretch/>
        </p:blipFill>
        <p:spPr>
          <a:xfrm>
            <a:off x="0" y="5749636"/>
            <a:ext cx="9144000" cy="110836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
          <p:cNvSpPr txBox="1">
            <a:spLocks noGrp="1"/>
          </p:cNvSpPr>
          <p:nvPr>
            <p:ph type="ctrTitle"/>
          </p:nvPr>
        </p:nvSpPr>
        <p:spPr>
          <a:xfrm>
            <a:off x="730250" y="1905000"/>
            <a:ext cx="7681913" cy="152349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2E59B0"/>
              </a:buClr>
              <a:buSzPts val="5400"/>
              <a:buFont typeface="Calibri"/>
              <a:buNone/>
            </a:pPr>
            <a:r>
              <a:rPr lang="en-US" dirty="0"/>
              <a:t>Regular Season Meeting #2</a:t>
            </a:r>
            <a:endParaRPr dirty="0"/>
          </a:p>
        </p:txBody>
      </p:sp>
      <p:sp>
        <p:nvSpPr>
          <p:cNvPr id="58" name="Google Shape;58;p1"/>
          <p:cNvSpPr txBox="1">
            <a:spLocks noGrp="1"/>
          </p:cNvSpPr>
          <p:nvPr>
            <p:ph type="subTitle" idx="1"/>
          </p:nvPr>
        </p:nvSpPr>
        <p:spPr>
          <a:xfrm>
            <a:off x="730249" y="4344988"/>
            <a:ext cx="7681913" cy="46166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3200"/>
              <a:buFont typeface="Calibri"/>
              <a:buNone/>
            </a:pPr>
            <a:r>
              <a:rPr lang="en-US" dirty="0"/>
              <a:t>Week of 4/6-4/9</a:t>
            </a:r>
            <a:endParaRPr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12fe8e4f99_0_12"/>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Trail in Transition - Best Practices </a:t>
            </a:r>
            <a:endParaRPr/>
          </a:p>
        </p:txBody>
      </p:sp>
      <p:sp>
        <p:nvSpPr>
          <p:cNvPr id="199" name="Google Shape;199;g212fe8e4f99_0_12"/>
          <p:cNvSpPr txBox="1">
            <a:spLocks noGrp="1"/>
          </p:cNvSpPr>
          <p:nvPr>
            <p:ph type="body" idx="1"/>
          </p:nvPr>
        </p:nvSpPr>
        <p:spPr>
          <a:xfrm>
            <a:off x="381000" y="1412875"/>
            <a:ext cx="8382000" cy="4597200"/>
          </a:xfrm>
          <a:prstGeom prst="rect">
            <a:avLst/>
          </a:prstGeom>
        </p:spPr>
        <p:txBody>
          <a:bodyPr spcFirstLastPara="1" wrap="square" lIns="0" tIns="0" rIns="0" bIns="0" anchor="t" anchorCtr="0">
            <a:spAutoFit/>
          </a:bodyPr>
          <a:lstStyle/>
          <a:p>
            <a:pPr marL="457200" lvl="0" indent="-431800" algn="l" rtl="0">
              <a:spcBef>
                <a:spcPts val="640"/>
              </a:spcBef>
              <a:spcAft>
                <a:spcPts val="0"/>
              </a:spcAft>
              <a:buSzPts val="3200"/>
              <a:buChar char="❏"/>
            </a:pPr>
            <a:r>
              <a:rPr lang="en-US"/>
              <a:t>Give Reset signal, start timer &amp; start goalie count.</a:t>
            </a:r>
            <a:endParaRPr/>
          </a:p>
          <a:p>
            <a:pPr marL="457200" lvl="0" indent="-431800" algn="l" rtl="0">
              <a:spcBef>
                <a:spcPts val="0"/>
              </a:spcBef>
              <a:spcAft>
                <a:spcPts val="0"/>
              </a:spcAft>
              <a:buSzPts val="3200"/>
              <a:buChar char="❏"/>
            </a:pPr>
            <a:r>
              <a:rPr lang="en-US"/>
              <a:t>Stay even with the ball or just behind.</a:t>
            </a:r>
            <a:endParaRPr/>
          </a:p>
          <a:p>
            <a:pPr marL="457200" lvl="0" indent="-431800" algn="l" rtl="0">
              <a:spcBef>
                <a:spcPts val="0"/>
              </a:spcBef>
              <a:spcAft>
                <a:spcPts val="0"/>
              </a:spcAft>
              <a:buSzPts val="3200"/>
              <a:buChar char="❏"/>
            </a:pPr>
            <a:r>
              <a:rPr lang="en-US"/>
              <a:t>Don’t have to sprint but you should jog up the field. Coaches look for hustle.</a:t>
            </a:r>
            <a:endParaRPr/>
          </a:p>
          <a:p>
            <a:pPr marL="457200" lvl="0" indent="-431800" algn="l" rtl="0">
              <a:spcBef>
                <a:spcPts val="0"/>
              </a:spcBef>
              <a:spcAft>
                <a:spcPts val="0"/>
              </a:spcAft>
              <a:buSzPts val="3200"/>
              <a:buChar char="❏"/>
            </a:pPr>
            <a:r>
              <a:rPr lang="en-US"/>
              <a:t>Watch the big picture. </a:t>
            </a:r>
            <a:endParaRPr/>
          </a:p>
          <a:p>
            <a:pPr marL="457200" lvl="0" indent="-431800" algn="l" rtl="0">
              <a:spcBef>
                <a:spcPts val="0"/>
              </a:spcBef>
              <a:spcAft>
                <a:spcPts val="0"/>
              </a:spcAft>
              <a:buSzPts val="3200"/>
              <a:buChar char="❏"/>
            </a:pPr>
            <a:r>
              <a:rPr lang="en-US"/>
              <a:t>Identify “middies” and count offsides.</a:t>
            </a:r>
            <a:endParaRPr/>
          </a:p>
          <a:p>
            <a:pPr marL="457200" lvl="0" indent="-431800" algn="l" rtl="0">
              <a:spcBef>
                <a:spcPts val="0"/>
              </a:spcBef>
              <a:spcAft>
                <a:spcPts val="0"/>
              </a:spcAft>
              <a:buSzPts val="3200"/>
              <a:buChar char="❏"/>
            </a:pPr>
            <a:r>
              <a:rPr lang="en-US"/>
              <a:t>Slow restarts near the box.</a:t>
            </a:r>
            <a:endParaRPr/>
          </a:p>
          <a:p>
            <a:pPr marL="457200" lvl="0" indent="0" algn="l" rtl="0">
              <a:spcBef>
                <a:spcPts val="640"/>
              </a:spcBef>
              <a:spcAft>
                <a:spcPts val="0"/>
              </a:spcAft>
              <a:buNone/>
            </a:pPr>
            <a:endParaRPr/>
          </a:p>
          <a:p>
            <a:pPr marL="0" lvl="0" indent="0" algn="l" rtl="0">
              <a:spcBef>
                <a:spcPts val="64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g22b70334ccd_0_190"/>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US"/>
              <a:t>Trail in Transition</a:t>
            </a:r>
            <a:endParaRPr/>
          </a:p>
        </p:txBody>
      </p:sp>
      <p:sp>
        <p:nvSpPr>
          <p:cNvPr id="206" name="Google Shape;206;g22b70334ccd_0_190"/>
          <p:cNvSpPr txBox="1">
            <a:spLocks noGrp="1"/>
          </p:cNvSpPr>
          <p:nvPr>
            <p:ph type="body" idx="1"/>
          </p:nvPr>
        </p:nvSpPr>
        <p:spPr>
          <a:xfrm>
            <a:off x="381000" y="1412875"/>
            <a:ext cx="8382000" cy="4679400"/>
          </a:xfrm>
          <a:prstGeom prst="rect">
            <a:avLst/>
          </a:prstGeom>
        </p:spPr>
        <p:txBody>
          <a:bodyPr spcFirstLastPara="1" wrap="square" lIns="0" tIns="0" rIns="0" bIns="0" anchor="t" anchorCtr="0">
            <a:spAutoFit/>
          </a:bodyPr>
          <a:lstStyle/>
          <a:p>
            <a:pPr marL="457200" lvl="0" indent="-431800" algn="l" rtl="0">
              <a:spcBef>
                <a:spcPts val="640"/>
              </a:spcBef>
              <a:spcAft>
                <a:spcPts val="0"/>
              </a:spcAft>
              <a:buSzPts val="3200"/>
              <a:buChar char="❏"/>
            </a:pPr>
            <a:r>
              <a:rPr lang="en-US"/>
              <a:t>Don’t go looking for coaches but be available if needed.</a:t>
            </a:r>
            <a:endParaRPr/>
          </a:p>
          <a:p>
            <a:pPr marL="457200" lvl="0" indent="-431800" algn="l" rtl="0">
              <a:spcBef>
                <a:spcPts val="0"/>
              </a:spcBef>
              <a:spcAft>
                <a:spcPts val="0"/>
              </a:spcAft>
              <a:buSzPts val="3200"/>
              <a:buChar char="❏"/>
            </a:pPr>
            <a:r>
              <a:rPr lang="en-US"/>
              <a:t>Count again as you get into your trail position.</a:t>
            </a:r>
            <a:endParaRPr/>
          </a:p>
          <a:p>
            <a:pPr marL="457200" lvl="0" indent="-431800" algn="l" rtl="0">
              <a:spcBef>
                <a:spcPts val="0"/>
              </a:spcBef>
              <a:spcAft>
                <a:spcPts val="0"/>
              </a:spcAft>
              <a:buSzPts val="3200"/>
              <a:buChar char="❏"/>
            </a:pPr>
            <a:r>
              <a:rPr lang="en-US"/>
              <a:t>Keep moving until you get into position, final position should be about 5-7 yards above the box near the wing line.</a:t>
            </a:r>
            <a:endParaRPr/>
          </a:p>
          <a:p>
            <a:pPr marL="0" lvl="0" indent="0" algn="l" rtl="0">
              <a:spcBef>
                <a:spcPts val="640"/>
              </a:spcBef>
              <a:spcAft>
                <a:spcPts val="0"/>
              </a:spcAft>
              <a:buNone/>
            </a:pPr>
            <a:endParaRPr/>
          </a:p>
          <a:p>
            <a:pPr marL="0" lvl="0" indent="0" algn="l" rtl="0">
              <a:spcBef>
                <a:spcPts val="640"/>
              </a:spcBef>
              <a:spcAft>
                <a:spcPts val="0"/>
              </a:spcAft>
              <a:buNone/>
            </a:pPr>
            <a:r>
              <a:rPr lang="en-US"/>
              <a:t>Develop a routine or checklist as you come up the field. </a:t>
            </a:r>
            <a:endParaRPr/>
          </a:p>
          <a:p>
            <a:pPr marL="0" lvl="0" indent="0" algn="l" rtl="0">
              <a:spcBef>
                <a:spcPts val="64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22c01b7af68_0_9"/>
          <p:cNvSpPr txBox="1">
            <a:spLocks noGrp="1"/>
          </p:cNvSpPr>
          <p:nvPr>
            <p:ph type="title"/>
          </p:nvPr>
        </p:nvSpPr>
        <p:spPr>
          <a:xfrm>
            <a:off x="381000" y="230188"/>
            <a:ext cx="8382000" cy="66510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a:t>Offsides &amp; Over and Back Tips</a:t>
            </a:r>
            <a:endParaRPr/>
          </a:p>
        </p:txBody>
      </p:sp>
      <p:sp>
        <p:nvSpPr>
          <p:cNvPr id="213" name="Google Shape;213;g22c01b7af68_0_9"/>
          <p:cNvSpPr txBox="1">
            <a:spLocks noGrp="1"/>
          </p:cNvSpPr>
          <p:nvPr>
            <p:ph type="body" idx="1"/>
          </p:nvPr>
        </p:nvSpPr>
        <p:spPr>
          <a:xfrm>
            <a:off x="381000" y="1411553"/>
            <a:ext cx="4114800" cy="4798200"/>
          </a:xfrm>
          <a:prstGeom prst="rect">
            <a:avLst/>
          </a:prstGeom>
        </p:spPr>
        <p:txBody>
          <a:bodyPr spcFirstLastPara="1" wrap="square" lIns="0" tIns="0" rIns="0" bIns="0" anchor="t" anchorCtr="0">
            <a:spAutoFit/>
          </a:bodyPr>
          <a:lstStyle/>
          <a:p>
            <a:pPr marL="0" lvl="0" indent="0" algn="l" rtl="0">
              <a:spcBef>
                <a:spcPts val="560"/>
              </a:spcBef>
              <a:spcAft>
                <a:spcPts val="0"/>
              </a:spcAft>
              <a:buNone/>
            </a:pPr>
            <a:r>
              <a:rPr lang="en-US" u="sng"/>
              <a:t>Offsides</a:t>
            </a:r>
            <a:endParaRPr u="sng"/>
          </a:p>
          <a:p>
            <a:pPr marL="457200" lvl="0" indent="-406400" algn="l" rtl="0">
              <a:spcBef>
                <a:spcPts val="560"/>
              </a:spcBef>
              <a:spcAft>
                <a:spcPts val="0"/>
              </a:spcAft>
              <a:buSzPts val="2800"/>
              <a:buChar char="❏"/>
            </a:pPr>
            <a:r>
              <a:rPr lang="en-US"/>
              <a:t>Always Count Forward.</a:t>
            </a:r>
            <a:endParaRPr/>
          </a:p>
          <a:p>
            <a:pPr marL="457200" lvl="0" indent="-406400" algn="l" rtl="0">
              <a:spcBef>
                <a:spcPts val="0"/>
              </a:spcBef>
              <a:spcAft>
                <a:spcPts val="0"/>
              </a:spcAft>
              <a:buSzPts val="2800"/>
              <a:buChar char="❏"/>
            </a:pPr>
            <a:r>
              <a:rPr lang="en-US"/>
              <a:t>Try to identify pairs.</a:t>
            </a:r>
            <a:endParaRPr/>
          </a:p>
          <a:p>
            <a:pPr marL="457200" lvl="0" indent="-406400" algn="l" rtl="0">
              <a:spcBef>
                <a:spcPts val="0"/>
              </a:spcBef>
              <a:spcAft>
                <a:spcPts val="0"/>
              </a:spcAft>
              <a:buSzPts val="2800"/>
              <a:buChar char="❏"/>
            </a:pPr>
            <a:r>
              <a:rPr lang="en-US"/>
              <a:t>Count Again when you come into settled play.</a:t>
            </a:r>
            <a:endParaRPr/>
          </a:p>
          <a:p>
            <a:pPr marL="457200" lvl="0" indent="-406400" algn="l" rtl="0">
              <a:spcBef>
                <a:spcPts val="0"/>
              </a:spcBef>
              <a:spcAft>
                <a:spcPts val="0"/>
              </a:spcAft>
              <a:buSzPts val="2800"/>
              <a:buChar char="❏"/>
            </a:pPr>
            <a:r>
              <a:rPr lang="en-US"/>
              <a:t>If something looks off - point at the guy you think might be offsides and recount to confirm.</a:t>
            </a:r>
            <a:endParaRPr/>
          </a:p>
          <a:p>
            <a:pPr marL="457200" lvl="0" indent="-406400" algn="l" rtl="0">
              <a:spcBef>
                <a:spcPts val="0"/>
              </a:spcBef>
              <a:spcAft>
                <a:spcPts val="0"/>
              </a:spcAft>
              <a:buSzPts val="2800"/>
              <a:buChar char="❏"/>
            </a:pPr>
            <a:r>
              <a:rPr lang="en-US"/>
              <a:t>Officiate play first, offsides is secondary.</a:t>
            </a:r>
            <a:endParaRPr/>
          </a:p>
          <a:p>
            <a:pPr marL="0" lvl="0" indent="0" algn="l" rtl="0">
              <a:spcBef>
                <a:spcPts val="560"/>
              </a:spcBef>
              <a:spcAft>
                <a:spcPts val="0"/>
              </a:spcAft>
              <a:buNone/>
            </a:pPr>
            <a:endParaRPr/>
          </a:p>
        </p:txBody>
      </p:sp>
      <p:sp>
        <p:nvSpPr>
          <p:cNvPr id="214" name="Google Shape;214;g22c01b7af68_0_9"/>
          <p:cNvSpPr txBox="1">
            <a:spLocks noGrp="1"/>
          </p:cNvSpPr>
          <p:nvPr>
            <p:ph type="body" idx="2"/>
          </p:nvPr>
        </p:nvSpPr>
        <p:spPr>
          <a:xfrm>
            <a:off x="4648200" y="1411553"/>
            <a:ext cx="4114800" cy="4410300"/>
          </a:xfrm>
          <a:prstGeom prst="rect">
            <a:avLst/>
          </a:prstGeom>
        </p:spPr>
        <p:txBody>
          <a:bodyPr spcFirstLastPara="1" wrap="square" lIns="0" tIns="0" rIns="0" bIns="0" anchor="t" anchorCtr="0">
            <a:spAutoFit/>
          </a:bodyPr>
          <a:lstStyle/>
          <a:p>
            <a:pPr marL="0" lvl="0" indent="0" algn="l" rtl="0">
              <a:spcBef>
                <a:spcPts val="560"/>
              </a:spcBef>
              <a:spcAft>
                <a:spcPts val="0"/>
              </a:spcAft>
              <a:buNone/>
            </a:pPr>
            <a:r>
              <a:rPr lang="en-US" u="sng"/>
              <a:t>Over &amp; Back</a:t>
            </a:r>
            <a:endParaRPr u="sng"/>
          </a:p>
          <a:p>
            <a:pPr marL="457200" lvl="0" indent="-406400" algn="l" rtl="0">
              <a:spcBef>
                <a:spcPts val="560"/>
              </a:spcBef>
              <a:spcAft>
                <a:spcPts val="0"/>
              </a:spcAft>
              <a:buSzPts val="2800"/>
              <a:buChar char="❏"/>
            </a:pPr>
            <a:r>
              <a:rPr lang="en-US"/>
              <a:t>Get to the midline.</a:t>
            </a:r>
            <a:endParaRPr/>
          </a:p>
          <a:p>
            <a:pPr marL="457200" lvl="0" indent="-406400" algn="l" rtl="0">
              <a:spcBef>
                <a:spcPts val="0"/>
              </a:spcBef>
              <a:spcAft>
                <a:spcPts val="0"/>
              </a:spcAft>
              <a:buSzPts val="2800"/>
              <a:buChar char="❏"/>
            </a:pPr>
            <a:r>
              <a:rPr lang="en-US"/>
              <a:t>Look to your partner for help.</a:t>
            </a:r>
            <a:endParaRPr/>
          </a:p>
          <a:p>
            <a:pPr marL="457200" lvl="0" indent="-406400" algn="l" rtl="0">
              <a:spcBef>
                <a:spcPts val="0"/>
              </a:spcBef>
              <a:spcAft>
                <a:spcPts val="0"/>
              </a:spcAft>
              <a:buSzPts val="2800"/>
              <a:buChar char="❏"/>
            </a:pPr>
            <a:r>
              <a:rPr lang="en-US"/>
              <a:t>Make clear deflection.</a:t>
            </a:r>
            <a:endParaRPr/>
          </a:p>
          <a:p>
            <a:pPr marL="457200" lvl="0" indent="-406400" algn="l" rtl="0">
              <a:spcBef>
                <a:spcPts val="0"/>
              </a:spcBef>
              <a:spcAft>
                <a:spcPts val="0"/>
              </a:spcAft>
              <a:buSzPts val="2800"/>
              <a:buChar char="❏"/>
            </a:pPr>
            <a:r>
              <a:rPr lang="en-US"/>
              <a:t>Watch for push/offsides.</a:t>
            </a:r>
            <a:endParaRPr/>
          </a:p>
          <a:p>
            <a:pPr marL="457200" lvl="0" indent="-406400" algn="l" rtl="0">
              <a:spcBef>
                <a:spcPts val="0"/>
              </a:spcBef>
              <a:spcAft>
                <a:spcPts val="0"/>
              </a:spcAft>
              <a:buSzPts val="2800"/>
              <a:buChar char="❏"/>
            </a:pPr>
            <a:r>
              <a:rPr lang="en-US"/>
              <a:t>Quick whistle on over and back.</a:t>
            </a:r>
            <a:endParaRPr/>
          </a:p>
          <a:p>
            <a:pPr marL="457200" lvl="0" indent="-406400" algn="l" rtl="0">
              <a:spcBef>
                <a:spcPts val="0"/>
              </a:spcBef>
              <a:spcAft>
                <a:spcPts val="0"/>
              </a:spcAft>
              <a:buSzPts val="2800"/>
              <a:buChar char="❏"/>
            </a:pPr>
            <a:r>
              <a:rPr lang="en-US"/>
              <a:t>Bring the ball back on restart.</a:t>
            </a:r>
            <a:endParaRPr/>
          </a:p>
          <a:p>
            <a:pPr marL="0" lvl="0" indent="0" algn="l" rtl="0">
              <a:spcBef>
                <a:spcPts val="56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3E8F-1387-F3EC-04D7-EF7187DF9963}"/>
              </a:ext>
            </a:extLst>
          </p:cNvPr>
          <p:cNvSpPr>
            <a:spLocks noGrp="1"/>
          </p:cNvSpPr>
          <p:nvPr>
            <p:ph type="title"/>
          </p:nvPr>
        </p:nvSpPr>
        <p:spPr/>
        <p:txBody>
          <a:bodyPr/>
          <a:lstStyle/>
          <a:p>
            <a:r>
              <a:rPr lang="en-US" dirty="0"/>
              <a:t>Foul Reporting</a:t>
            </a:r>
          </a:p>
        </p:txBody>
      </p:sp>
      <p:sp>
        <p:nvSpPr>
          <p:cNvPr id="3" name="Text Placeholder 2">
            <a:extLst>
              <a:ext uri="{FF2B5EF4-FFF2-40B4-BE49-F238E27FC236}">
                <a16:creationId xmlns:a16="http://schemas.microsoft.com/office/drawing/2014/main" id="{1F39D14C-CDB8-60EB-9679-7B1B1A55E123}"/>
              </a:ext>
            </a:extLst>
          </p:cNvPr>
          <p:cNvSpPr>
            <a:spLocks noGrp="1"/>
          </p:cNvSpPr>
          <p:nvPr>
            <p:ph type="body" idx="1"/>
          </p:nvPr>
        </p:nvSpPr>
        <p:spPr>
          <a:xfrm>
            <a:off x="381000" y="1411552"/>
            <a:ext cx="8382000" cy="4084195"/>
          </a:xfrm>
        </p:spPr>
        <p:txBody>
          <a:bodyPr/>
          <a:lstStyle/>
          <a:p>
            <a:r>
              <a:rPr lang="en-US" dirty="0"/>
              <a:t>Preliminary Signal to partner/field.</a:t>
            </a:r>
          </a:p>
          <a:p>
            <a:r>
              <a:rPr lang="en-US" dirty="0"/>
              <a:t>Trail jogs to table area to report foul.</a:t>
            </a:r>
          </a:p>
          <a:p>
            <a:r>
              <a:rPr lang="en-US" dirty="0"/>
              <a:t>Stand still report foul.</a:t>
            </a:r>
          </a:p>
          <a:p>
            <a:r>
              <a:rPr lang="en-US" dirty="0"/>
              <a:t>Lead gets the field ready.</a:t>
            </a:r>
          </a:p>
          <a:p>
            <a:r>
              <a:rPr lang="en-US" dirty="0"/>
              <a:t>After reporting foul check field and restart.</a:t>
            </a:r>
          </a:p>
          <a:p>
            <a:r>
              <a:rPr lang="en-US" dirty="0"/>
              <a:t>Coaches do not need explanations for every “routine” foul.</a:t>
            </a:r>
          </a:p>
          <a:p>
            <a:r>
              <a:rPr lang="en-US" dirty="0"/>
              <a:t>Report foul calmly.</a:t>
            </a:r>
          </a:p>
        </p:txBody>
      </p:sp>
    </p:spTree>
    <p:extLst>
      <p:ext uri="{BB962C8B-B14F-4D97-AF65-F5344CB8AC3E}">
        <p14:creationId xmlns:p14="http://schemas.microsoft.com/office/powerpoint/2010/main" val="13940708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50A8B-0CB2-A58A-B36F-B7B6E477317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BAEC8E7-AFAC-630C-1FF8-90E34BA4B5E2}"/>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F94E792-005F-474E-8BEF-2602819A726C}"/>
              </a:ext>
            </a:extLst>
          </p:cNvPr>
          <p:cNvPicPr>
            <a:picLocks noChangeAspect="1"/>
          </p:cNvPicPr>
          <p:nvPr/>
        </p:nvPicPr>
        <p:blipFill>
          <a:blip r:embed="rId2"/>
          <a:stretch>
            <a:fillRect/>
          </a:stretch>
        </p:blipFill>
        <p:spPr>
          <a:xfrm>
            <a:off x="1" y="26581"/>
            <a:ext cx="9144000" cy="5770370"/>
          </a:xfrm>
          <a:prstGeom prst="rect">
            <a:avLst/>
          </a:prstGeom>
        </p:spPr>
      </p:pic>
    </p:spTree>
    <p:extLst>
      <p:ext uri="{BB962C8B-B14F-4D97-AF65-F5344CB8AC3E}">
        <p14:creationId xmlns:p14="http://schemas.microsoft.com/office/powerpoint/2010/main" val="329754280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5E435-BF42-FF75-556D-79DE143C65AB}"/>
              </a:ext>
            </a:extLst>
          </p:cNvPr>
          <p:cNvSpPr>
            <a:spLocks noGrp="1"/>
          </p:cNvSpPr>
          <p:nvPr>
            <p:ph type="title"/>
          </p:nvPr>
        </p:nvSpPr>
        <p:spPr/>
        <p:txBody>
          <a:bodyPr/>
          <a:lstStyle/>
          <a:p>
            <a:r>
              <a:rPr lang="en-US" dirty="0"/>
              <a:t>Fights &amp; Behavior</a:t>
            </a:r>
          </a:p>
        </p:txBody>
      </p:sp>
      <p:sp>
        <p:nvSpPr>
          <p:cNvPr id="3" name="Text Placeholder 2">
            <a:extLst>
              <a:ext uri="{FF2B5EF4-FFF2-40B4-BE49-F238E27FC236}">
                <a16:creationId xmlns:a16="http://schemas.microsoft.com/office/drawing/2014/main" id="{F0D90110-B670-BAB2-EC18-DB8C49D970F0}"/>
              </a:ext>
            </a:extLst>
          </p:cNvPr>
          <p:cNvSpPr>
            <a:spLocks noGrp="1"/>
          </p:cNvSpPr>
          <p:nvPr>
            <p:ph type="body" idx="1"/>
          </p:nvPr>
        </p:nvSpPr>
        <p:spPr>
          <a:xfrm>
            <a:off x="381000" y="1411552"/>
            <a:ext cx="8382000" cy="2080570"/>
          </a:xfrm>
        </p:spPr>
        <p:txBody>
          <a:bodyPr/>
          <a:lstStyle/>
          <a:p>
            <a:r>
              <a:rPr lang="en-US" dirty="0"/>
              <a:t>Preventive Officiating</a:t>
            </a:r>
          </a:p>
          <a:p>
            <a:r>
              <a:rPr lang="en-US" dirty="0"/>
              <a:t>Freeze Benches</a:t>
            </a:r>
          </a:p>
          <a:p>
            <a:r>
              <a:rPr lang="en-US" dirty="0"/>
              <a:t>Someone needs to have the big picture</a:t>
            </a:r>
          </a:p>
          <a:p>
            <a:r>
              <a:rPr lang="en-US" dirty="0"/>
              <a:t>Don’t be afraid to eject players</a:t>
            </a:r>
          </a:p>
        </p:txBody>
      </p:sp>
    </p:spTree>
    <p:extLst>
      <p:ext uri="{BB962C8B-B14F-4D97-AF65-F5344CB8AC3E}">
        <p14:creationId xmlns:p14="http://schemas.microsoft.com/office/powerpoint/2010/main" val="153639346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akefield fight">
            <a:hlinkClick r:id="" action="ppaction://media"/>
            <a:extLst>
              <a:ext uri="{FF2B5EF4-FFF2-40B4-BE49-F238E27FC236}">
                <a16:creationId xmlns:a16="http://schemas.microsoft.com/office/drawing/2014/main" id="{721A1036-A7E4-4F22-A04F-62D372F99E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90799" y="0"/>
            <a:ext cx="4141695" cy="6858000"/>
          </a:xfrm>
          <a:prstGeom prst="rect">
            <a:avLst/>
          </a:prstGeom>
        </p:spPr>
      </p:pic>
    </p:spTree>
    <p:extLst>
      <p:ext uri="{BB962C8B-B14F-4D97-AF65-F5344CB8AC3E}">
        <p14:creationId xmlns:p14="http://schemas.microsoft.com/office/powerpoint/2010/main" val="2168637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2"/>
          <p:cNvSpPr txBox="1"/>
          <p:nvPr/>
        </p:nvSpPr>
        <p:spPr>
          <a:xfrm>
            <a:off x="457200" y="274638"/>
            <a:ext cx="4114800" cy="79216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1F497D"/>
              </a:solidFill>
              <a:latin typeface="Arial"/>
              <a:ea typeface="Arial"/>
              <a:cs typeface="Arial"/>
              <a:sym typeface="Arial"/>
            </a:endParaRPr>
          </a:p>
        </p:txBody>
      </p:sp>
      <p:sp>
        <p:nvSpPr>
          <p:cNvPr id="618" name="Google Shape;618;p42"/>
          <p:cNvSpPr txBox="1">
            <a:spLocks noGrp="1"/>
          </p:cNvSpPr>
          <p:nvPr>
            <p:ph type="title" idx="4294967295"/>
          </p:nvPr>
        </p:nvSpPr>
        <p:spPr>
          <a:xfrm>
            <a:off x="0" y="139700"/>
            <a:ext cx="4724400" cy="80168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Arial"/>
              <a:buNone/>
            </a:pPr>
            <a:r>
              <a:rPr lang="en-US" b="1">
                <a:latin typeface="Arial"/>
                <a:ea typeface="Arial"/>
                <a:cs typeface="Arial"/>
                <a:sym typeface="Arial"/>
              </a:rPr>
              <a:t>The Ramp</a:t>
            </a:r>
            <a:endParaRPr>
              <a:latin typeface="Arial"/>
              <a:ea typeface="Arial"/>
              <a:cs typeface="Arial"/>
              <a:sym typeface="Arial"/>
            </a:endParaRPr>
          </a:p>
        </p:txBody>
      </p:sp>
      <p:sp>
        <p:nvSpPr>
          <p:cNvPr id="619" name="Google Shape;619;p42"/>
          <p:cNvSpPr txBox="1"/>
          <p:nvPr/>
        </p:nvSpPr>
        <p:spPr>
          <a:xfrm>
            <a:off x="228601" y="1610809"/>
            <a:ext cx="3352799" cy="39154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For poor behavior by Team A, options 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4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Try to work through these steps in order.</a:t>
            </a:r>
            <a:br>
              <a:rPr lang="en-US" sz="2000" b="0" i="0" u="none" strike="noStrike" cap="none">
                <a:solidFill>
                  <a:srgbClr val="000000"/>
                </a:solidFill>
                <a:latin typeface="Arial"/>
                <a:ea typeface="Arial"/>
                <a:cs typeface="Arial"/>
                <a:sym typeface="Arial"/>
              </a:rPr>
            </a:br>
            <a:endParaRPr sz="2000" b="0" i="0" u="none" strike="noStrike" cap="none">
              <a:solidFill>
                <a:srgbClr val="000000"/>
              </a:solidFill>
              <a:latin typeface="Arial"/>
              <a:ea typeface="Arial"/>
              <a:cs typeface="Arial"/>
              <a:sym typeface="Arial"/>
            </a:endParaRPr>
          </a:p>
          <a:p>
            <a:pPr marL="342900" marR="0" lvl="0" indent="-342900" algn="l" rtl="0">
              <a:lnSpc>
                <a:spcPct val="100000"/>
              </a:lnSpc>
              <a:spcBef>
                <a:spcPts val="40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Sometimes you may need to skip steps, especially with taunting and racist behavior.</a:t>
            </a:r>
            <a:endParaRPr sz="2000" b="0" i="0" u="none" strike="noStrike" cap="none">
              <a:solidFill>
                <a:srgbClr val="000000"/>
              </a:solidFill>
              <a:latin typeface="Arial"/>
              <a:ea typeface="Arial"/>
              <a:cs typeface="Arial"/>
              <a:sym typeface="Arial"/>
            </a:endParaRPr>
          </a:p>
        </p:txBody>
      </p:sp>
      <p:sp>
        <p:nvSpPr>
          <p:cNvPr id="620" name="Google Shape;620;p42"/>
          <p:cNvSpPr/>
          <p:nvPr/>
        </p:nvSpPr>
        <p:spPr>
          <a:xfrm>
            <a:off x="4804289" y="5303520"/>
            <a:ext cx="2480092" cy="411480"/>
          </a:xfrm>
          <a:prstGeom prst="wedgeEllipseCallout">
            <a:avLst>
              <a:gd name="adj1" fmla="val -20833"/>
              <a:gd name="adj2" fmla="val 62500"/>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Calibri"/>
                <a:ea typeface="Calibri"/>
                <a:cs typeface="Calibri"/>
                <a:sym typeface="Calibri"/>
              </a:rPr>
              <a:t>Verbal Warning</a:t>
            </a:r>
            <a:endParaRPr sz="1400" b="0" i="0" u="none" strike="noStrike" cap="none">
              <a:solidFill>
                <a:srgbClr val="000000"/>
              </a:solidFill>
              <a:latin typeface="Arial"/>
              <a:ea typeface="Arial"/>
              <a:cs typeface="Arial"/>
              <a:sym typeface="Arial"/>
            </a:endParaRPr>
          </a:p>
        </p:txBody>
      </p:sp>
      <p:sp>
        <p:nvSpPr>
          <p:cNvPr id="621" name="Google Shape;621;p42"/>
          <p:cNvSpPr/>
          <p:nvPr/>
        </p:nvSpPr>
        <p:spPr>
          <a:xfrm>
            <a:off x="4746863" y="4389120"/>
            <a:ext cx="2568337" cy="762000"/>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Loose Ball Conduct Foul</a:t>
            </a:r>
            <a:endParaRPr sz="1400" b="0" i="0" u="none" strike="noStrike" cap="none">
              <a:solidFill>
                <a:srgbClr val="000000"/>
              </a:solidFill>
              <a:latin typeface="Arial"/>
              <a:ea typeface="Arial"/>
              <a:cs typeface="Arial"/>
              <a:sym typeface="Arial"/>
            </a:endParaRPr>
          </a:p>
        </p:txBody>
      </p:sp>
      <p:sp>
        <p:nvSpPr>
          <p:cNvPr id="622" name="Google Shape;622;p42"/>
          <p:cNvSpPr/>
          <p:nvPr/>
        </p:nvSpPr>
        <p:spPr>
          <a:xfrm>
            <a:off x="4709756" y="2719897"/>
            <a:ext cx="2642549" cy="1074341"/>
          </a:xfrm>
          <a:prstGeom prst="rect">
            <a:avLst/>
          </a:prstGeom>
          <a:solidFill>
            <a:schemeClr val="accen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Conduct Foul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With B in Possession</a:t>
            </a:r>
            <a:endParaRPr sz="1400" b="0" i="0" u="none" strike="noStrike" cap="none">
              <a:solidFill>
                <a:srgbClr val="000000"/>
              </a:solidFill>
              <a:latin typeface="Arial"/>
              <a:ea typeface="Arial"/>
              <a:cs typeface="Arial"/>
              <a:sym typeface="Arial"/>
            </a:endParaRPr>
          </a:p>
        </p:txBody>
      </p:sp>
      <p:sp>
        <p:nvSpPr>
          <p:cNvPr id="623" name="Google Shape;623;p42"/>
          <p:cNvSpPr/>
          <p:nvPr/>
        </p:nvSpPr>
        <p:spPr>
          <a:xfrm>
            <a:off x="7458762" y="2494177"/>
            <a:ext cx="1261756"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rgbClr val="515151"/>
                </a:solidFill>
                <a:latin typeface="Calibri"/>
                <a:ea typeface="Calibri"/>
                <a:cs typeface="Calibri"/>
                <a:sym typeface="Calibri"/>
              </a:rPr>
              <a:t>30 </a:t>
            </a:r>
            <a:br>
              <a:rPr lang="en-US" sz="2800" b="1" i="0" u="none" strike="noStrike" cap="none">
                <a:solidFill>
                  <a:srgbClr val="515151"/>
                </a:solidFill>
                <a:latin typeface="Calibri"/>
                <a:ea typeface="Calibri"/>
                <a:cs typeface="Calibri"/>
                <a:sym typeface="Calibri"/>
              </a:rPr>
            </a:br>
            <a:r>
              <a:rPr lang="en-US" sz="2800" b="1" i="0" u="none" strike="noStrike" cap="none">
                <a:solidFill>
                  <a:srgbClr val="515151"/>
                </a:solidFill>
                <a:latin typeface="Calibri"/>
                <a:ea typeface="Calibri"/>
                <a:cs typeface="Calibri"/>
                <a:sym typeface="Calibri"/>
              </a:rPr>
              <a:t>Second</a:t>
            </a:r>
            <a:endParaRPr sz="2800" b="1" i="0" u="none" strike="noStrike" cap="none">
              <a:solidFill>
                <a:srgbClr val="515151"/>
              </a:solidFill>
              <a:latin typeface="Calibri"/>
              <a:ea typeface="Calibri"/>
              <a:cs typeface="Calibri"/>
              <a:sym typeface="Calibri"/>
            </a:endParaRPr>
          </a:p>
        </p:txBody>
      </p:sp>
      <p:sp>
        <p:nvSpPr>
          <p:cNvPr id="624" name="Google Shape;624;p42"/>
          <p:cNvSpPr/>
          <p:nvPr/>
        </p:nvSpPr>
        <p:spPr>
          <a:xfrm>
            <a:off x="7160063" y="3810000"/>
            <a:ext cx="1859154" cy="12003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515151"/>
                </a:solidFill>
                <a:latin typeface="Calibri"/>
                <a:ea typeface="Calibri"/>
                <a:cs typeface="Calibri"/>
                <a:sym typeface="Calibri"/>
              </a:rPr>
              <a:t>Award Ball to Opposing Team</a:t>
            </a:r>
            <a:endParaRPr sz="2400" b="1" i="0" u="none" strike="noStrike" cap="none">
              <a:solidFill>
                <a:srgbClr val="515151"/>
              </a:solidFill>
              <a:latin typeface="Calibri"/>
              <a:ea typeface="Calibri"/>
              <a:cs typeface="Calibri"/>
              <a:sym typeface="Calibri"/>
            </a:endParaRPr>
          </a:p>
        </p:txBody>
      </p:sp>
      <p:sp>
        <p:nvSpPr>
          <p:cNvPr id="625" name="Google Shape;625;p42"/>
          <p:cNvSpPr/>
          <p:nvPr/>
        </p:nvSpPr>
        <p:spPr>
          <a:xfrm>
            <a:off x="4572000" y="152400"/>
            <a:ext cx="2273838" cy="1045779"/>
          </a:xfrm>
          <a:prstGeom prst="irregularSeal1">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Calibri"/>
                <a:ea typeface="Calibri"/>
                <a:cs typeface="Calibri"/>
                <a:sym typeface="Calibri"/>
              </a:rPr>
              <a:t>Ejection</a:t>
            </a:r>
            <a:endParaRPr sz="1400" b="0" i="0" u="none" strike="noStrike" cap="none">
              <a:solidFill>
                <a:srgbClr val="000000"/>
              </a:solidFill>
              <a:latin typeface="Arial"/>
              <a:ea typeface="Arial"/>
              <a:cs typeface="Arial"/>
              <a:sym typeface="Arial"/>
            </a:endParaRPr>
          </a:p>
        </p:txBody>
      </p:sp>
      <p:sp>
        <p:nvSpPr>
          <p:cNvPr id="626" name="Google Shape;626;p42"/>
          <p:cNvSpPr/>
          <p:nvPr/>
        </p:nvSpPr>
        <p:spPr>
          <a:xfrm>
            <a:off x="4820325" y="1436948"/>
            <a:ext cx="2418675" cy="849052"/>
          </a:xfrm>
          <a:prstGeom prst="rect">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Unsportsmanlike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Calibri"/>
                <a:ea typeface="Calibri"/>
                <a:cs typeface="Calibri"/>
                <a:sym typeface="Calibri"/>
              </a:rPr>
              <a:t>Conduct</a:t>
            </a:r>
            <a:endParaRPr sz="1400" b="0" i="0" u="none" strike="noStrike" cap="none">
              <a:solidFill>
                <a:srgbClr val="000000"/>
              </a:solidFill>
              <a:latin typeface="Arial"/>
              <a:ea typeface="Arial"/>
              <a:cs typeface="Arial"/>
              <a:sym typeface="Arial"/>
            </a:endParaRPr>
          </a:p>
        </p:txBody>
      </p:sp>
      <p:sp>
        <p:nvSpPr>
          <p:cNvPr id="627" name="Google Shape;627;p42"/>
          <p:cNvSpPr/>
          <p:nvPr/>
        </p:nvSpPr>
        <p:spPr>
          <a:xfrm>
            <a:off x="7284381" y="1186579"/>
            <a:ext cx="1517977"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1 to 3 Minutes</a:t>
            </a:r>
            <a:endParaRPr sz="1400" b="0" i="0" u="none" strike="noStrike" cap="none">
              <a:solidFill>
                <a:srgbClr val="000000"/>
              </a:solidFill>
              <a:latin typeface="Arial"/>
              <a:ea typeface="Arial"/>
              <a:cs typeface="Arial"/>
              <a:sym typeface="Arial"/>
            </a:endParaRPr>
          </a:p>
        </p:txBody>
      </p:sp>
      <p:sp>
        <p:nvSpPr>
          <p:cNvPr id="628" name="Google Shape;628;p42"/>
          <p:cNvSpPr/>
          <p:nvPr/>
        </p:nvSpPr>
        <p:spPr>
          <a:xfrm>
            <a:off x="7900000" y="528042"/>
            <a:ext cx="111921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Rule 5:12 </a:t>
            </a:r>
            <a:endParaRPr sz="1400" b="0" i="0" u="none" strike="noStrike" cap="none">
              <a:solidFill>
                <a:srgbClr val="000000"/>
              </a:solidFill>
              <a:latin typeface="Arial"/>
              <a:ea typeface="Arial"/>
              <a:cs typeface="Arial"/>
              <a:sym typeface="Arial"/>
            </a:endParaRPr>
          </a:p>
        </p:txBody>
      </p:sp>
      <p:sp>
        <p:nvSpPr>
          <p:cNvPr id="629" name="Google Shape;629;p42"/>
          <p:cNvSpPr/>
          <p:nvPr/>
        </p:nvSpPr>
        <p:spPr>
          <a:xfrm>
            <a:off x="5537584" y="2297668"/>
            <a:ext cx="106631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Rule 5:10</a:t>
            </a:r>
            <a:endParaRPr sz="1400" b="0" i="0" u="none" strike="noStrike" cap="none">
              <a:solidFill>
                <a:srgbClr val="000000"/>
              </a:solidFill>
              <a:latin typeface="Arial"/>
              <a:ea typeface="Arial"/>
              <a:cs typeface="Arial"/>
              <a:sym typeface="Arial"/>
            </a:endParaRPr>
          </a:p>
        </p:txBody>
      </p:sp>
      <p:sp>
        <p:nvSpPr>
          <p:cNvPr id="630" name="Google Shape;630;p42"/>
          <p:cNvSpPr/>
          <p:nvPr/>
        </p:nvSpPr>
        <p:spPr>
          <a:xfrm>
            <a:off x="5551003" y="3867388"/>
            <a:ext cx="100219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Rule 6:6 </a:t>
            </a:r>
            <a:endParaRPr sz="1400" b="0" i="0" u="none" strike="noStrike" cap="none">
              <a:solidFill>
                <a:srgbClr val="000000"/>
              </a:solidFill>
              <a:latin typeface="Arial"/>
              <a:ea typeface="Arial"/>
              <a:cs typeface="Arial"/>
              <a:sym typeface="Arial"/>
            </a:endParaRPr>
          </a:p>
        </p:txBody>
      </p:sp>
      <p:pic>
        <p:nvPicPr>
          <p:cNvPr id="631" name="Google Shape;631;p42"/>
          <p:cNvPicPr preferRelativeResize="0"/>
          <p:nvPr/>
        </p:nvPicPr>
        <p:blipFill rotWithShape="1">
          <a:blip r:embed="rId3">
            <a:alphaModFix/>
          </a:blip>
          <a:srcRect/>
          <a:stretch/>
        </p:blipFill>
        <p:spPr>
          <a:xfrm>
            <a:off x="0" y="5791200"/>
            <a:ext cx="9144000" cy="1066799"/>
          </a:xfrm>
          <a:prstGeom prst="rect">
            <a:avLst/>
          </a:prstGeom>
          <a:noFill/>
          <a:ln>
            <a:noFill/>
          </a:ln>
        </p:spPr>
      </p:pic>
    </p:spTree>
    <p:extLst>
      <p:ext uri="{BB962C8B-B14F-4D97-AF65-F5344CB8AC3E}">
        <p14:creationId xmlns:p14="http://schemas.microsoft.com/office/powerpoint/2010/main" val="3964240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a:solidFill>
                  <a:schemeClr val="dk1"/>
                </a:solidFill>
              </a:rPr>
              <a:t>Dealing with a difficult coach</a:t>
            </a:r>
            <a:br>
              <a:rPr lang="en-US" sz="2800" dirty="0">
                <a:solidFill>
                  <a:srgbClr val="000000"/>
                </a:solidFill>
                <a:latin typeface="Arial"/>
                <a:ea typeface="Arial"/>
                <a:cs typeface="Arial"/>
                <a:sym typeface="Arial"/>
              </a:rPr>
            </a:br>
            <a:endParaRPr lang="en-US" dirty="0"/>
          </a:p>
        </p:txBody>
      </p:sp>
      <p:sp>
        <p:nvSpPr>
          <p:cNvPr id="3" name="Text Placeholder 2"/>
          <p:cNvSpPr>
            <a:spLocks noGrp="1"/>
          </p:cNvSpPr>
          <p:nvPr>
            <p:ph type="body" sz="half" idx="1"/>
          </p:nvPr>
        </p:nvSpPr>
        <p:spPr>
          <a:xfrm>
            <a:off x="381000" y="1412875"/>
            <a:ext cx="4857750" cy="4121150"/>
          </a:xfrm>
        </p:spPr>
        <p:txBody>
          <a:bodyPr>
            <a:normAutofit fontScale="92500" lnSpcReduction="10000"/>
          </a:bodyPr>
          <a:lstStyle/>
          <a:p>
            <a:pPr marL="342900" lvl="0" indent="-342900">
              <a:lnSpc>
                <a:spcPct val="100000"/>
              </a:lnSpc>
              <a:spcBef>
                <a:spcPts val="0"/>
              </a:spcBef>
              <a:buClr>
                <a:schemeClr val="dk1"/>
              </a:buClr>
              <a:buSzPts val="2800"/>
              <a:buFont typeface="Arial"/>
              <a:buChar char="•"/>
            </a:pPr>
            <a:r>
              <a:rPr lang="en-US" dirty="0">
                <a:solidFill>
                  <a:schemeClr val="dk1"/>
                </a:solidFill>
              </a:rPr>
              <a:t>Undivided attention</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Be non judgmental</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Focus on feelings</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Allow for silence</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Clarify message</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Develop a plan</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Use a team approach</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Use positive self talk</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Recognize personal limits</a:t>
            </a:r>
            <a:endParaRPr lang="en-US" sz="1600" dirty="0">
              <a:latin typeface="Arial"/>
              <a:ea typeface="Arial"/>
              <a:cs typeface="Arial"/>
              <a:sym typeface="Arial"/>
            </a:endParaRPr>
          </a:p>
          <a:p>
            <a:pPr marL="342900" lvl="0" indent="-342900">
              <a:lnSpc>
                <a:spcPct val="100000"/>
              </a:lnSpc>
              <a:spcBef>
                <a:spcPts val="0"/>
              </a:spcBef>
              <a:buClr>
                <a:schemeClr val="dk1"/>
              </a:buClr>
              <a:buSzPts val="2800"/>
              <a:buFont typeface="Arial"/>
              <a:buChar char="•"/>
            </a:pPr>
            <a:r>
              <a:rPr lang="en-US" dirty="0">
                <a:solidFill>
                  <a:schemeClr val="dk1"/>
                </a:solidFill>
              </a:rPr>
              <a:t>Debrief</a:t>
            </a:r>
            <a:endParaRPr lang="en-US" sz="1600" dirty="0">
              <a:latin typeface="Arial"/>
              <a:ea typeface="Arial"/>
              <a:cs typeface="Arial"/>
              <a:sym typeface="Arial"/>
            </a:endParaRPr>
          </a:p>
          <a:p>
            <a:endParaRPr lang="en-US" dirty="0"/>
          </a:p>
        </p:txBody>
      </p:sp>
      <p:pic>
        <p:nvPicPr>
          <p:cNvPr id="609" name="Google Shape;609;p41" descr="Chat with coach (DA).jpg"/>
          <p:cNvPicPr preferRelativeResize="0">
            <a:picLocks noGrp="1"/>
          </p:cNvPicPr>
          <p:nvPr>
            <p:ph idx="4294967295"/>
          </p:nvPr>
        </p:nvPicPr>
        <p:blipFill rotWithShape="1">
          <a:blip r:embed="rId3">
            <a:alphaModFix/>
          </a:blip>
          <a:stretch/>
        </p:blipFill>
        <p:spPr>
          <a:xfrm>
            <a:off x="5603875" y="1930400"/>
            <a:ext cx="3159125" cy="2211388"/>
          </a:xfrm>
          <a:prstGeom prst="rect">
            <a:avLst/>
          </a:prstGeom>
          <a:noFill/>
          <a:ln>
            <a:noFill/>
          </a:ln>
        </p:spPr>
      </p:pic>
      <p:pic>
        <p:nvPicPr>
          <p:cNvPr id="611" name="Google Shape;611;p41"/>
          <p:cNvPicPr preferRelativeResize="0"/>
          <p:nvPr/>
        </p:nvPicPr>
        <p:blipFill rotWithShape="1">
          <a:blip r:embed="rId4">
            <a:alphaModFix/>
          </a:blip>
          <a:srcRect/>
          <a:stretch/>
        </p:blipFill>
        <p:spPr>
          <a:xfrm>
            <a:off x="0" y="5791200"/>
            <a:ext cx="9144000" cy="1066799"/>
          </a:xfrm>
          <a:prstGeom prst="rect">
            <a:avLst/>
          </a:prstGeom>
          <a:noFill/>
          <a:ln>
            <a:noFill/>
          </a:ln>
        </p:spPr>
      </p:pic>
    </p:spTree>
    <p:extLst>
      <p:ext uri="{BB962C8B-B14F-4D97-AF65-F5344CB8AC3E}">
        <p14:creationId xmlns:p14="http://schemas.microsoft.com/office/powerpoint/2010/main" val="244271565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381000" y="230188"/>
            <a:ext cx="8382000" cy="664797"/>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Meeting Schedule	</a:t>
            </a:r>
            <a:endParaRPr/>
          </a:p>
        </p:txBody>
      </p:sp>
      <p:sp>
        <p:nvSpPr>
          <p:cNvPr id="306" name="Google Shape;306;p21"/>
          <p:cNvSpPr txBox="1">
            <a:spLocks noGrp="1"/>
          </p:cNvSpPr>
          <p:nvPr>
            <p:ph type="body" idx="1"/>
          </p:nvPr>
        </p:nvSpPr>
        <p:spPr>
          <a:xfrm>
            <a:off x="381000" y="1411552"/>
            <a:ext cx="8382000" cy="4507388"/>
          </a:xfrm>
          <a:prstGeom prst="rect">
            <a:avLst/>
          </a:prstGeom>
          <a:noFill/>
          <a:ln>
            <a:noFill/>
          </a:ln>
        </p:spPr>
        <p:txBody>
          <a:bodyPr spcFirstLastPara="1" wrap="square" lIns="0" tIns="0" rIns="0" bIns="0" anchor="t" anchorCtr="0">
            <a:spAutoFit/>
          </a:bodyPr>
          <a:lstStyle/>
          <a:p>
            <a:pPr marL="6350" lvl="0" indent="0" algn="l" rtl="0">
              <a:lnSpc>
                <a:spcPct val="90000"/>
              </a:lnSpc>
              <a:spcBef>
                <a:spcPts val="0"/>
              </a:spcBef>
              <a:spcAft>
                <a:spcPts val="0"/>
              </a:spcAft>
              <a:buClr>
                <a:schemeClr val="dk1"/>
              </a:buClr>
              <a:buSzPts val="3100"/>
              <a:buNone/>
            </a:pPr>
            <a:r>
              <a:rPr lang="en-US" sz="3100" b="1" dirty="0"/>
              <a:t>                               </a:t>
            </a:r>
            <a:endParaRPr sz="3100" dirty="0"/>
          </a:p>
          <a:p>
            <a:pPr marL="396875" lvl="0" indent="-390525" algn="l" rtl="0">
              <a:lnSpc>
                <a:spcPct val="90000"/>
              </a:lnSpc>
              <a:spcBef>
                <a:spcPts val="640"/>
              </a:spcBef>
              <a:spcAft>
                <a:spcPts val="0"/>
              </a:spcAft>
              <a:buClr>
                <a:schemeClr val="dk1"/>
              </a:buClr>
              <a:buSzPts val="3100"/>
              <a:buFont typeface="Calibri"/>
              <a:buChar char="•"/>
            </a:pPr>
            <a:r>
              <a:rPr lang="en-US" sz="3100" b="1" dirty="0"/>
              <a:t>April 6-9       		     Regular meeting #2</a:t>
            </a:r>
            <a:endParaRPr sz="3100" dirty="0"/>
          </a:p>
          <a:p>
            <a:pPr marL="396875" lvl="0" indent="-390525" algn="l" rtl="0">
              <a:lnSpc>
                <a:spcPct val="90000"/>
              </a:lnSpc>
              <a:spcBef>
                <a:spcPts val="640"/>
              </a:spcBef>
              <a:spcAft>
                <a:spcPts val="0"/>
              </a:spcAft>
              <a:buClr>
                <a:schemeClr val="dk1"/>
              </a:buClr>
              <a:buSzPts val="3100"/>
              <a:buFont typeface="Calibri"/>
              <a:buChar char="•"/>
            </a:pPr>
            <a:r>
              <a:rPr lang="en-US" sz="3100" b="1" dirty="0"/>
              <a:t>April 27  7:30  		     </a:t>
            </a:r>
            <a:r>
              <a:rPr lang="en-US" sz="3100" b="1" i="1" u="sng" dirty="0"/>
              <a:t>Go To Meeting</a:t>
            </a:r>
            <a:r>
              <a:rPr lang="en-US" sz="3100" b="1" dirty="0"/>
              <a:t>    </a:t>
            </a:r>
            <a:endParaRPr sz="3100" dirty="0"/>
          </a:p>
          <a:p>
            <a:pPr marL="396875" lvl="0" indent="-390525" algn="l" rtl="0">
              <a:lnSpc>
                <a:spcPct val="90000"/>
              </a:lnSpc>
              <a:spcBef>
                <a:spcPts val="640"/>
              </a:spcBef>
              <a:spcAft>
                <a:spcPts val="0"/>
              </a:spcAft>
              <a:buClr>
                <a:schemeClr val="dk1"/>
              </a:buClr>
              <a:buSzPts val="3100"/>
              <a:buFont typeface="Calibri"/>
              <a:buChar char="•"/>
            </a:pPr>
            <a:r>
              <a:rPr lang="en-US" sz="3100" b="1" dirty="0"/>
              <a:t>May 11-14                      Regular Meeting #4</a:t>
            </a:r>
            <a:endParaRPr sz="3100" dirty="0"/>
          </a:p>
          <a:p>
            <a:pPr marL="396875" lvl="0" indent="-390525" algn="l" rtl="0">
              <a:lnSpc>
                <a:spcPct val="90000"/>
              </a:lnSpc>
              <a:spcBef>
                <a:spcPts val="640"/>
              </a:spcBef>
              <a:spcAft>
                <a:spcPts val="0"/>
              </a:spcAft>
              <a:buClr>
                <a:schemeClr val="dk1"/>
              </a:buClr>
              <a:buSzPts val="3100"/>
              <a:buFont typeface="Calibri"/>
              <a:buChar char="•"/>
            </a:pPr>
            <a:r>
              <a:rPr lang="en-US" sz="3100" b="1" dirty="0"/>
              <a:t>June 15-18                      Socials</a:t>
            </a:r>
            <a:endParaRPr sz="3100" b="1" dirty="0"/>
          </a:p>
          <a:p>
            <a:pPr marL="0" lvl="0" indent="0" algn="l" rtl="0">
              <a:lnSpc>
                <a:spcPct val="90000"/>
              </a:lnSpc>
              <a:spcBef>
                <a:spcPts val="640"/>
              </a:spcBef>
              <a:spcAft>
                <a:spcPts val="0"/>
              </a:spcAft>
              <a:buSzPts val="3200"/>
              <a:buNone/>
            </a:pPr>
            <a:r>
              <a:rPr lang="en-US" sz="3100" b="1" dirty="0"/>
              <a:t>		</a:t>
            </a:r>
            <a:endParaRPr dirty="0"/>
          </a:p>
          <a:p>
            <a:pPr marL="0" lvl="0" indent="0" algn="ctr" rtl="0">
              <a:lnSpc>
                <a:spcPct val="90000"/>
              </a:lnSpc>
              <a:spcBef>
                <a:spcPts val="640"/>
              </a:spcBef>
              <a:spcAft>
                <a:spcPts val="0"/>
              </a:spcAft>
              <a:buSzPts val="3200"/>
              <a:buNone/>
            </a:pPr>
            <a:r>
              <a:rPr lang="en-US" sz="3100" b="1" dirty="0"/>
              <a:t>Full Schedule on Website</a:t>
            </a:r>
            <a:endParaRPr sz="3100" b="1" dirty="0"/>
          </a:p>
          <a:p>
            <a:pPr marL="0" lvl="0" indent="0" algn="l" rtl="0">
              <a:lnSpc>
                <a:spcPct val="90000"/>
              </a:lnSpc>
              <a:spcBef>
                <a:spcPts val="640"/>
              </a:spcBef>
              <a:spcAft>
                <a:spcPts val="0"/>
              </a:spcAft>
              <a:buClr>
                <a:schemeClr val="dk1"/>
              </a:buClr>
              <a:buSzPts val="3200"/>
              <a:buFont typeface="Calibri"/>
              <a:buNone/>
            </a:pPr>
            <a:endParaRPr b="1" dirty="0"/>
          </a:p>
          <a:p>
            <a:pPr marL="0" lvl="0" indent="0" algn="l" rtl="0">
              <a:lnSpc>
                <a:spcPct val="90000"/>
              </a:lnSpc>
              <a:spcBef>
                <a:spcPts val="640"/>
              </a:spcBef>
              <a:spcAft>
                <a:spcPts val="0"/>
              </a:spcAft>
              <a:buClr>
                <a:schemeClr val="dk1"/>
              </a:buClr>
              <a:buSzPts val="3200"/>
              <a:buFont typeface="Calibri"/>
              <a:buNone/>
            </a:pPr>
            <a:endParaRPr dirty="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g2c232d14bf8_1_36"/>
          <p:cNvSpPr txBox="1">
            <a:spLocks noGrp="1"/>
          </p:cNvSpPr>
          <p:nvPr>
            <p:ph type="title"/>
          </p:nvPr>
        </p:nvSpPr>
        <p:spPr>
          <a:xfrm>
            <a:off x="381000" y="230188"/>
            <a:ext cx="8382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a:t>Agenda</a:t>
            </a:r>
            <a:endParaRPr/>
          </a:p>
        </p:txBody>
      </p:sp>
      <p:sp>
        <p:nvSpPr>
          <p:cNvPr id="64" name="Google Shape;64;g2c232d14bf8_1_36"/>
          <p:cNvSpPr txBox="1">
            <a:spLocks noGrp="1"/>
          </p:cNvSpPr>
          <p:nvPr>
            <p:ph type="body" idx="1"/>
          </p:nvPr>
        </p:nvSpPr>
        <p:spPr>
          <a:xfrm>
            <a:off x="381000" y="1411552"/>
            <a:ext cx="8382000" cy="1772793"/>
          </a:xfrm>
          <a:prstGeom prst="rect">
            <a:avLst/>
          </a:prstGeom>
          <a:noFill/>
          <a:ln>
            <a:noFill/>
          </a:ln>
        </p:spPr>
        <p:txBody>
          <a:bodyPr spcFirstLastPara="1" wrap="square" lIns="0" tIns="0" rIns="0" bIns="0" anchor="t" anchorCtr="0">
            <a:spAutoFit/>
          </a:bodyPr>
          <a:lstStyle/>
          <a:p>
            <a:pPr marL="457200" lvl="0" indent="-431800" algn="l" rtl="0">
              <a:lnSpc>
                <a:spcPct val="90000"/>
              </a:lnSpc>
              <a:spcBef>
                <a:spcPts val="0"/>
              </a:spcBef>
              <a:spcAft>
                <a:spcPts val="0"/>
              </a:spcAft>
              <a:buSzPts val="3200"/>
              <a:buAutoNum type="arabicPeriod"/>
            </a:pPr>
            <a:r>
              <a:rPr lang="en-US" dirty="0"/>
              <a:t>Test Review</a:t>
            </a:r>
            <a:endParaRPr dirty="0"/>
          </a:p>
          <a:p>
            <a:pPr marL="457200" lvl="0" indent="-431800" algn="l" rtl="0">
              <a:lnSpc>
                <a:spcPct val="90000"/>
              </a:lnSpc>
              <a:spcBef>
                <a:spcPts val="0"/>
              </a:spcBef>
              <a:spcAft>
                <a:spcPts val="0"/>
              </a:spcAft>
              <a:buSzPts val="3200"/>
              <a:buAutoNum type="arabicPeriod"/>
            </a:pPr>
            <a:r>
              <a:rPr lang="en-US" dirty="0"/>
              <a:t>Videos</a:t>
            </a:r>
            <a:endParaRPr dirty="0"/>
          </a:p>
          <a:p>
            <a:pPr marL="457200" lvl="0" indent="-431800" algn="l" rtl="0">
              <a:lnSpc>
                <a:spcPct val="90000"/>
              </a:lnSpc>
              <a:spcBef>
                <a:spcPts val="0"/>
              </a:spcBef>
              <a:spcAft>
                <a:spcPts val="0"/>
              </a:spcAft>
              <a:buSzPts val="3200"/>
              <a:buAutoNum type="arabicPeriod"/>
            </a:pPr>
            <a:r>
              <a:rPr lang="en-US" dirty="0"/>
              <a:t>Trail Mechanics Review</a:t>
            </a:r>
          </a:p>
          <a:p>
            <a:pPr marL="457200" lvl="0" indent="-431800" algn="l" rtl="0">
              <a:lnSpc>
                <a:spcPct val="90000"/>
              </a:lnSpc>
              <a:spcBef>
                <a:spcPts val="0"/>
              </a:spcBef>
              <a:spcAft>
                <a:spcPts val="0"/>
              </a:spcAft>
              <a:buSzPts val="3200"/>
              <a:buAutoNum type="arabicPeriod"/>
            </a:pPr>
            <a:r>
              <a:rPr lang="en-US" dirty="0"/>
              <a:t>Dealing with Challenging Behavior</a:t>
            </a:r>
            <a:endParaRPr dirty="0"/>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2"/>
          <p:cNvSpPr txBox="1">
            <a:spLocks noGrp="1"/>
          </p:cNvSpPr>
          <p:nvPr>
            <p:ph type="title"/>
          </p:nvPr>
        </p:nvSpPr>
        <p:spPr>
          <a:xfrm>
            <a:off x="381000" y="230188"/>
            <a:ext cx="8382000" cy="4085734"/>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Clr>
                <a:srgbClr val="2E59B0"/>
              </a:buClr>
              <a:buSzPts val="4800"/>
              <a:buFont typeface="Calibri"/>
              <a:buNone/>
            </a:pPr>
            <a:br>
              <a:rPr lang="en-US"/>
            </a:br>
            <a:br>
              <a:rPr lang="en-US"/>
            </a:br>
            <a:r>
              <a:rPr lang="en-US" sz="19900"/>
              <a:t>Q&amp;A</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066965AD-6123-2091-FCF5-5C6C33983A9B}"/>
            </a:ext>
          </a:extLst>
        </p:cNvPr>
        <p:cNvGrpSpPr/>
        <p:nvPr/>
      </p:nvGrpSpPr>
      <p:grpSpPr>
        <a:xfrm>
          <a:off x="0" y="0"/>
          <a:ext cx="0" cy="0"/>
          <a:chOff x="0" y="0"/>
          <a:chExt cx="0" cy="0"/>
        </a:xfrm>
      </p:grpSpPr>
      <p:sp>
        <p:nvSpPr>
          <p:cNvPr id="63" name="Google Shape;63;g2c232d14bf8_1_36">
            <a:extLst>
              <a:ext uri="{FF2B5EF4-FFF2-40B4-BE49-F238E27FC236}">
                <a16:creationId xmlns:a16="http://schemas.microsoft.com/office/drawing/2014/main" id="{8E6CC628-ADF6-A07E-D71A-A728F0071241}"/>
              </a:ext>
            </a:extLst>
          </p:cNvPr>
          <p:cNvSpPr txBox="1">
            <a:spLocks noGrp="1"/>
          </p:cNvSpPr>
          <p:nvPr>
            <p:ph type="title"/>
          </p:nvPr>
        </p:nvSpPr>
        <p:spPr>
          <a:xfrm>
            <a:off x="381000" y="230188"/>
            <a:ext cx="8382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dirty="0"/>
              <a:t>Test Review</a:t>
            </a:r>
            <a:endParaRPr dirty="0"/>
          </a:p>
        </p:txBody>
      </p:sp>
      <p:sp>
        <p:nvSpPr>
          <p:cNvPr id="64" name="Google Shape;64;g2c232d14bf8_1_36">
            <a:extLst>
              <a:ext uri="{FF2B5EF4-FFF2-40B4-BE49-F238E27FC236}">
                <a16:creationId xmlns:a16="http://schemas.microsoft.com/office/drawing/2014/main" id="{80EF85F6-3840-8A00-099B-88E607FA37C7}"/>
              </a:ext>
            </a:extLst>
          </p:cNvPr>
          <p:cNvSpPr txBox="1">
            <a:spLocks noGrp="1"/>
          </p:cNvSpPr>
          <p:nvPr>
            <p:ph type="body" idx="1"/>
          </p:nvPr>
        </p:nvSpPr>
        <p:spPr>
          <a:xfrm>
            <a:off x="381000" y="1411552"/>
            <a:ext cx="8382000" cy="2215991"/>
          </a:xfrm>
          <a:prstGeom prst="rect">
            <a:avLst/>
          </a:prstGeom>
          <a:noFill/>
          <a:ln>
            <a:noFill/>
          </a:ln>
        </p:spPr>
        <p:txBody>
          <a:bodyPr spcFirstLastPara="1" wrap="square" lIns="0" tIns="0" rIns="0" bIns="0" anchor="t" anchorCtr="0">
            <a:spAutoFit/>
          </a:bodyPr>
          <a:lstStyle/>
          <a:p>
            <a:pPr marL="25400" lvl="0" indent="0" algn="l" rtl="0">
              <a:lnSpc>
                <a:spcPct val="90000"/>
              </a:lnSpc>
              <a:spcBef>
                <a:spcPts val="0"/>
              </a:spcBef>
              <a:spcAft>
                <a:spcPts val="0"/>
              </a:spcAft>
              <a:buSzPts val="3200"/>
              <a:buNone/>
            </a:pPr>
            <a:r>
              <a:rPr lang="en-US" dirty="0"/>
              <a:t>80% needed to pass.</a:t>
            </a:r>
          </a:p>
          <a:p>
            <a:pPr marL="25400" lvl="0" indent="0" algn="l" rtl="0">
              <a:lnSpc>
                <a:spcPct val="90000"/>
              </a:lnSpc>
              <a:spcBef>
                <a:spcPts val="0"/>
              </a:spcBef>
              <a:spcAft>
                <a:spcPts val="0"/>
              </a:spcAft>
              <a:buSzPts val="3200"/>
              <a:buNone/>
            </a:pPr>
            <a:r>
              <a:rPr lang="en-US" dirty="0"/>
              <a:t>Highlights many HS/NCAA Rule Differences.</a:t>
            </a:r>
          </a:p>
          <a:p>
            <a:pPr marL="25400" lvl="0" indent="0" algn="l" rtl="0">
              <a:lnSpc>
                <a:spcPct val="90000"/>
              </a:lnSpc>
              <a:spcBef>
                <a:spcPts val="0"/>
              </a:spcBef>
              <a:spcAft>
                <a:spcPts val="0"/>
              </a:spcAft>
              <a:buSzPts val="3200"/>
              <a:buNone/>
            </a:pPr>
            <a:r>
              <a:rPr lang="en-US" dirty="0"/>
              <a:t>Meant taken with book.</a:t>
            </a:r>
          </a:p>
          <a:p>
            <a:pPr marL="25400" lvl="0" indent="0" algn="l" rtl="0">
              <a:lnSpc>
                <a:spcPct val="90000"/>
              </a:lnSpc>
              <a:spcBef>
                <a:spcPts val="0"/>
              </a:spcBef>
              <a:spcAft>
                <a:spcPts val="0"/>
              </a:spcAft>
              <a:buSzPts val="3200"/>
              <a:buNone/>
            </a:pPr>
            <a:r>
              <a:rPr lang="en-US" dirty="0"/>
              <a:t>Goal is to improve rules knowledge.</a:t>
            </a:r>
          </a:p>
          <a:p>
            <a:pPr marL="25400" lvl="0" indent="0" algn="l" rtl="0">
              <a:lnSpc>
                <a:spcPct val="90000"/>
              </a:lnSpc>
              <a:spcBef>
                <a:spcPts val="0"/>
              </a:spcBef>
              <a:spcAft>
                <a:spcPts val="0"/>
              </a:spcAft>
              <a:buSzPts val="3200"/>
              <a:buNone/>
            </a:pPr>
            <a:endParaRPr dirty="0"/>
          </a:p>
        </p:txBody>
      </p:sp>
    </p:spTree>
    <p:extLst>
      <p:ext uri="{BB962C8B-B14F-4D97-AF65-F5344CB8AC3E}">
        <p14:creationId xmlns:p14="http://schemas.microsoft.com/office/powerpoint/2010/main" val="127604714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A10E3FB6-9B37-A9C6-FABF-DE1D766CCD7C}"/>
            </a:ext>
          </a:extLst>
        </p:cNvPr>
        <p:cNvGrpSpPr/>
        <p:nvPr/>
      </p:nvGrpSpPr>
      <p:grpSpPr>
        <a:xfrm>
          <a:off x="0" y="0"/>
          <a:ext cx="0" cy="0"/>
          <a:chOff x="0" y="0"/>
          <a:chExt cx="0" cy="0"/>
        </a:xfrm>
      </p:grpSpPr>
      <p:sp>
        <p:nvSpPr>
          <p:cNvPr id="63" name="Google Shape;63;g2c232d14bf8_1_36">
            <a:extLst>
              <a:ext uri="{FF2B5EF4-FFF2-40B4-BE49-F238E27FC236}">
                <a16:creationId xmlns:a16="http://schemas.microsoft.com/office/drawing/2014/main" id="{14E14828-22DA-C017-8D4D-5A9283145E3F}"/>
              </a:ext>
            </a:extLst>
          </p:cNvPr>
          <p:cNvSpPr txBox="1">
            <a:spLocks noGrp="1"/>
          </p:cNvSpPr>
          <p:nvPr>
            <p:ph type="title"/>
          </p:nvPr>
        </p:nvSpPr>
        <p:spPr>
          <a:xfrm>
            <a:off x="381000" y="230188"/>
            <a:ext cx="8382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dirty="0"/>
              <a:t>Test Review</a:t>
            </a:r>
            <a:endParaRPr dirty="0"/>
          </a:p>
        </p:txBody>
      </p:sp>
      <p:sp>
        <p:nvSpPr>
          <p:cNvPr id="64" name="Google Shape;64;g2c232d14bf8_1_36">
            <a:extLst>
              <a:ext uri="{FF2B5EF4-FFF2-40B4-BE49-F238E27FC236}">
                <a16:creationId xmlns:a16="http://schemas.microsoft.com/office/drawing/2014/main" id="{686617A2-674B-2A77-35D2-DFE105B88E63}"/>
              </a:ext>
            </a:extLst>
          </p:cNvPr>
          <p:cNvSpPr txBox="1">
            <a:spLocks noGrp="1"/>
          </p:cNvSpPr>
          <p:nvPr>
            <p:ph type="body" idx="1"/>
          </p:nvPr>
        </p:nvSpPr>
        <p:spPr>
          <a:xfrm>
            <a:off x="381000" y="1411552"/>
            <a:ext cx="8382000" cy="443198"/>
          </a:xfrm>
          <a:prstGeom prst="rect">
            <a:avLst/>
          </a:prstGeom>
          <a:noFill/>
          <a:ln>
            <a:noFill/>
          </a:ln>
        </p:spPr>
        <p:txBody>
          <a:bodyPr spcFirstLastPara="1" wrap="square" lIns="0" tIns="0" rIns="0" bIns="0" anchor="t" anchorCtr="0">
            <a:spAutoFit/>
          </a:bodyPr>
          <a:lstStyle/>
          <a:p>
            <a:pPr marL="25400" lvl="0" indent="0" algn="l" rtl="0">
              <a:lnSpc>
                <a:spcPct val="90000"/>
              </a:lnSpc>
              <a:spcBef>
                <a:spcPts val="0"/>
              </a:spcBef>
              <a:spcAft>
                <a:spcPts val="0"/>
              </a:spcAft>
              <a:buSzPts val="3200"/>
              <a:buNone/>
            </a:pPr>
            <a:endParaRPr dirty="0"/>
          </a:p>
        </p:txBody>
      </p:sp>
      <p:pic>
        <p:nvPicPr>
          <p:cNvPr id="3" name="Picture 2">
            <a:extLst>
              <a:ext uri="{FF2B5EF4-FFF2-40B4-BE49-F238E27FC236}">
                <a16:creationId xmlns:a16="http://schemas.microsoft.com/office/drawing/2014/main" id="{692AAD94-6B5D-FAC5-1F1D-4DF53FA47543}"/>
              </a:ext>
            </a:extLst>
          </p:cNvPr>
          <p:cNvPicPr>
            <a:picLocks noChangeAspect="1"/>
          </p:cNvPicPr>
          <p:nvPr/>
        </p:nvPicPr>
        <p:blipFill>
          <a:blip r:embed="rId3"/>
          <a:stretch>
            <a:fillRect/>
          </a:stretch>
        </p:blipFill>
        <p:spPr>
          <a:xfrm>
            <a:off x="122367" y="1050289"/>
            <a:ext cx="8920219" cy="4396159"/>
          </a:xfrm>
          <a:prstGeom prst="rect">
            <a:avLst/>
          </a:prstGeom>
        </p:spPr>
      </p:pic>
    </p:spTree>
    <p:extLst>
      <p:ext uri="{BB962C8B-B14F-4D97-AF65-F5344CB8AC3E}">
        <p14:creationId xmlns:p14="http://schemas.microsoft.com/office/powerpoint/2010/main" val="271313438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6D74C3CF-A9C5-718B-9CCB-BC8104200105}"/>
            </a:ext>
          </a:extLst>
        </p:cNvPr>
        <p:cNvGrpSpPr/>
        <p:nvPr/>
      </p:nvGrpSpPr>
      <p:grpSpPr>
        <a:xfrm>
          <a:off x="0" y="0"/>
          <a:ext cx="0" cy="0"/>
          <a:chOff x="0" y="0"/>
          <a:chExt cx="0" cy="0"/>
        </a:xfrm>
      </p:grpSpPr>
      <p:sp>
        <p:nvSpPr>
          <p:cNvPr id="63" name="Google Shape;63;g2c232d14bf8_1_36">
            <a:extLst>
              <a:ext uri="{FF2B5EF4-FFF2-40B4-BE49-F238E27FC236}">
                <a16:creationId xmlns:a16="http://schemas.microsoft.com/office/drawing/2014/main" id="{302CDBCC-FBA9-911C-9387-1917412E14F7}"/>
              </a:ext>
            </a:extLst>
          </p:cNvPr>
          <p:cNvSpPr txBox="1">
            <a:spLocks noGrp="1"/>
          </p:cNvSpPr>
          <p:nvPr>
            <p:ph type="title"/>
          </p:nvPr>
        </p:nvSpPr>
        <p:spPr>
          <a:xfrm>
            <a:off x="381000" y="230188"/>
            <a:ext cx="8382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dirty="0"/>
              <a:t>Test Review</a:t>
            </a:r>
            <a:endParaRPr dirty="0"/>
          </a:p>
        </p:txBody>
      </p:sp>
      <p:sp>
        <p:nvSpPr>
          <p:cNvPr id="64" name="Google Shape;64;g2c232d14bf8_1_36">
            <a:extLst>
              <a:ext uri="{FF2B5EF4-FFF2-40B4-BE49-F238E27FC236}">
                <a16:creationId xmlns:a16="http://schemas.microsoft.com/office/drawing/2014/main" id="{9B19C1B8-D9AB-485F-C11C-48439BF14FD6}"/>
              </a:ext>
            </a:extLst>
          </p:cNvPr>
          <p:cNvSpPr txBox="1">
            <a:spLocks noGrp="1"/>
          </p:cNvSpPr>
          <p:nvPr>
            <p:ph type="body" idx="1"/>
          </p:nvPr>
        </p:nvSpPr>
        <p:spPr>
          <a:xfrm>
            <a:off x="381000" y="1411552"/>
            <a:ext cx="8382000" cy="443198"/>
          </a:xfrm>
          <a:prstGeom prst="rect">
            <a:avLst/>
          </a:prstGeom>
          <a:noFill/>
          <a:ln>
            <a:noFill/>
          </a:ln>
        </p:spPr>
        <p:txBody>
          <a:bodyPr spcFirstLastPara="1" wrap="square" lIns="0" tIns="0" rIns="0" bIns="0" anchor="t" anchorCtr="0">
            <a:spAutoFit/>
          </a:bodyPr>
          <a:lstStyle/>
          <a:p>
            <a:pPr marL="25400" lvl="0" indent="0" algn="l" rtl="0">
              <a:lnSpc>
                <a:spcPct val="90000"/>
              </a:lnSpc>
              <a:spcBef>
                <a:spcPts val="0"/>
              </a:spcBef>
              <a:spcAft>
                <a:spcPts val="0"/>
              </a:spcAft>
              <a:buSzPts val="3200"/>
              <a:buNone/>
            </a:pPr>
            <a:endParaRPr dirty="0"/>
          </a:p>
        </p:txBody>
      </p:sp>
      <p:pic>
        <p:nvPicPr>
          <p:cNvPr id="3" name="Picture 2">
            <a:extLst>
              <a:ext uri="{FF2B5EF4-FFF2-40B4-BE49-F238E27FC236}">
                <a16:creationId xmlns:a16="http://schemas.microsoft.com/office/drawing/2014/main" id="{4266D8DF-1CE2-B753-E88A-ACD7E4BB568D}"/>
              </a:ext>
            </a:extLst>
          </p:cNvPr>
          <p:cNvPicPr>
            <a:picLocks noChangeAspect="1"/>
          </p:cNvPicPr>
          <p:nvPr/>
        </p:nvPicPr>
        <p:blipFill>
          <a:blip r:embed="rId3"/>
          <a:stretch>
            <a:fillRect/>
          </a:stretch>
        </p:blipFill>
        <p:spPr>
          <a:xfrm>
            <a:off x="249700" y="1019602"/>
            <a:ext cx="8743623" cy="4259764"/>
          </a:xfrm>
          <a:prstGeom prst="rect">
            <a:avLst/>
          </a:prstGeom>
        </p:spPr>
      </p:pic>
    </p:spTree>
    <p:extLst>
      <p:ext uri="{BB962C8B-B14F-4D97-AF65-F5344CB8AC3E}">
        <p14:creationId xmlns:p14="http://schemas.microsoft.com/office/powerpoint/2010/main" val="12047396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5DA0CD00-FB38-F339-8D1F-77D090767783}"/>
            </a:ext>
          </a:extLst>
        </p:cNvPr>
        <p:cNvGrpSpPr/>
        <p:nvPr/>
      </p:nvGrpSpPr>
      <p:grpSpPr>
        <a:xfrm>
          <a:off x="0" y="0"/>
          <a:ext cx="0" cy="0"/>
          <a:chOff x="0" y="0"/>
          <a:chExt cx="0" cy="0"/>
        </a:xfrm>
      </p:grpSpPr>
      <p:sp>
        <p:nvSpPr>
          <p:cNvPr id="63" name="Google Shape;63;g2c232d14bf8_1_36">
            <a:extLst>
              <a:ext uri="{FF2B5EF4-FFF2-40B4-BE49-F238E27FC236}">
                <a16:creationId xmlns:a16="http://schemas.microsoft.com/office/drawing/2014/main" id="{9A2523CB-0865-025B-4AFD-1E139FA7D835}"/>
              </a:ext>
            </a:extLst>
          </p:cNvPr>
          <p:cNvSpPr txBox="1">
            <a:spLocks noGrp="1"/>
          </p:cNvSpPr>
          <p:nvPr>
            <p:ph type="title"/>
          </p:nvPr>
        </p:nvSpPr>
        <p:spPr>
          <a:xfrm>
            <a:off x="381000" y="230188"/>
            <a:ext cx="8382000" cy="665100"/>
          </a:xfrm>
          <a:prstGeom prst="rect">
            <a:avLst/>
          </a:prstGeom>
          <a:noFill/>
          <a:ln>
            <a:noFill/>
          </a:ln>
        </p:spPr>
        <p:txBody>
          <a:bodyPr spcFirstLastPara="1" wrap="square" lIns="0" tIns="0" rIns="0" bIns="0" anchor="t" anchorCtr="0">
            <a:spAutoFit/>
          </a:bodyPr>
          <a:lstStyle/>
          <a:p>
            <a:pPr lvl="0">
              <a:buSzPts val="4800"/>
            </a:pPr>
            <a:r>
              <a:rPr lang="en-US" dirty="0"/>
              <a:t>Test Review</a:t>
            </a:r>
            <a:endParaRPr dirty="0"/>
          </a:p>
        </p:txBody>
      </p:sp>
      <p:pic>
        <p:nvPicPr>
          <p:cNvPr id="3" name="Picture 2">
            <a:extLst>
              <a:ext uri="{FF2B5EF4-FFF2-40B4-BE49-F238E27FC236}">
                <a16:creationId xmlns:a16="http://schemas.microsoft.com/office/drawing/2014/main" id="{8F03F024-D2B3-3E0B-AE07-3323532E5D20}"/>
              </a:ext>
            </a:extLst>
          </p:cNvPr>
          <p:cNvPicPr>
            <a:picLocks noChangeAspect="1"/>
          </p:cNvPicPr>
          <p:nvPr/>
        </p:nvPicPr>
        <p:blipFill>
          <a:blip r:embed="rId3"/>
          <a:stretch>
            <a:fillRect/>
          </a:stretch>
        </p:blipFill>
        <p:spPr>
          <a:xfrm>
            <a:off x="173966" y="1043866"/>
            <a:ext cx="8784622" cy="4390775"/>
          </a:xfrm>
          <a:prstGeom prst="rect">
            <a:avLst/>
          </a:prstGeom>
        </p:spPr>
      </p:pic>
    </p:spTree>
    <p:extLst>
      <p:ext uri="{BB962C8B-B14F-4D97-AF65-F5344CB8AC3E}">
        <p14:creationId xmlns:p14="http://schemas.microsoft.com/office/powerpoint/2010/main" val="4025863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4466123A-196A-26F3-7137-195842156EC3}"/>
            </a:ext>
          </a:extLst>
        </p:cNvPr>
        <p:cNvGrpSpPr/>
        <p:nvPr/>
      </p:nvGrpSpPr>
      <p:grpSpPr>
        <a:xfrm>
          <a:off x="0" y="0"/>
          <a:ext cx="0" cy="0"/>
          <a:chOff x="0" y="0"/>
          <a:chExt cx="0" cy="0"/>
        </a:xfrm>
      </p:grpSpPr>
      <p:sp>
        <p:nvSpPr>
          <p:cNvPr id="63" name="Google Shape;63;g2c232d14bf8_1_36">
            <a:extLst>
              <a:ext uri="{FF2B5EF4-FFF2-40B4-BE49-F238E27FC236}">
                <a16:creationId xmlns:a16="http://schemas.microsoft.com/office/drawing/2014/main" id="{18C5E722-1EDF-811B-752C-8D3715B0346F}"/>
              </a:ext>
            </a:extLst>
          </p:cNvPr>
          <p:cNvSpPr txBox="1">
            <a:spLocks noGrp="1"/>
          </p:cNvSpPr>
          <p:nvPr>
            <p:ph type="title"/>
          </p:nvPr>
        </p:nvSpPr>
        <p:spPr>
          <a:xfrm>
            <a:off x="381000" y="230188"/>
            <a:ext cx="8382000" cy="665100"/>
          </a:xfrm>
          <a:prstGeom prst="rect">
            <a:avLst/>
          </a:prstGeom>
          <a:noFill/>
          <a:ln>
            <a:noFill/>
          </a:ln>
        </p:spPr>
        <p:txBody>
          <a:bodyPr spcFirstLastPara="1" wrap="square" lIns="0" tIns="0" rIns="0" bIns="0" anchor="t" anchorCtr="0">
            <a:spAutoFit/>
          </a:bodyPr>
          <a:lstStyle/>
          <a:p>
            <a:pPr lvl="0">
              <a:buSzPts val="4800"/>
            </a:pPr>
            <a:r>
              <a:rPr lang="en-US" dirty="0"/>
              <a:t>Test Review</a:t>
            </a:r>
            <a:endParaRPr dirty="0"/>
          </a:p>
        </p:txBody>
      </p:sp>
      <p:sp>
        <p:nvSpPr>
          <p:cNvPr id="64" name="Google Shape;64;g2c232d14bf8_1_36">
            <a:extLst>
              <a:ext uri="{FF2B5EF4-FFF2-40B4-BE49-F238E27FC236}">
                <a16:creationId xmlns:a16="http://schemas.microsoft.com/office/drawing/2014/main" id="{7875651A-4E5E-4A4A-2B4F-D74D9A4DFD2C}"/>
              </a:ext>
            </a:extLst>
          </p:cNvPr>
          <p:cNvSpPr txBox="1">
            <a:spLocks noGrp="1"/>
          </p:cNvSpPr>
          <p:nvPr>
            <p:ph type="body" idx="1"/>
          </p:nvPr>
        </p:nvSpPr>
        <p:spPr>
          <a:xfrm>
            <a:off x="381000" y="1411552"/>
            <a:ext cx="8382000" cy="443198"/>
          </a:xfrm>
          <a:prstGeom prst="rect">
            <a:avLst/>
          </a:prstGeom>
          <a:noFill/>
          <a:ln>
            <a:noFill/>
          </a:ln>
        </p:spPr>
        <p:txBody>
          <a:bodyPr spcFirstLastPara="1" wrap="square" lIns="0" tIns="0" rIns="0" bIns="0" anchor="t" anchorCtr="0">
            <a:spAutoFit/>
          </a:bodyPr>
          <a:lstStyle/>
          <a:p>
            <a:pPr marL="25400" lvl="0" indent="0" algn="l" rtl="0">
              <a:lnSpc>
                <a:spcPct val="90000"/>
              </a:lnSpc>
              <a:spcBef>
                <a:spcPts val="0"/>
              </a:spcBef>
              <a:spcAft>
                <a:spcPts val="0"/>
              </a:spcAft>
              <a:buSzPts val="3200"/>
              <a:buNone/>
            </a:pPr>
            <a:endParaRPr dirty="0"/>
          </a:p>
        </p:txBody>
      </p:sp>
      <p:pic>
        <p:nvPicPr>
          <p:cNvPr id="3" name="Picture 2">
            <a:extLst>
              <a:ext uri="{FF2B5EF4-FFF2-40B4-BE49-F238E27FC236}">
                <a16:creationId xmlns:a16="http://schemas.microsoft.com/office/drawing/2014/main" id="{F9272E11-2120-A67B-216E-D4FB3E1252F4}"/>
              </a:ext>
            </a:extLst>
          </p:cNvPr>
          <p:cNvPicPr>
            <a:picLocks noChangeAspect="1"/>
          </p:cNvPicPr>
          <p:nvPr/>
        </p:nvPicPr>
        <p:blipFill>
          <a:blip r:embed="rId3"/>
          <a:stretch>
            <a:fillRect/>
          </a:stretch>
        </p:blipFill>
        <p:spPr>
          <a:xfrm>
            <a:off x="182599" y="1053998"/>
            <a:ext cx="8831724" cy="4392450"/>
          </a:xfrm>
          <a:prstGeom prst="rect">
            <a:avLst/>
          </a:prstGeom>
        </p:spPr>
      </p:pic>
    </p:spTree>
    <p:extLst>
      <p:ext uri="{BB962C8B-B14F-4D97-AF65-F5344CB8AC3E}">
        <p14:creationId xmlns:p14="http://schemas.microsoft.com/office/powerpoint/2010/main" val="173965559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a:extLst>
            <a:ext uri="{FF2B5EF4-FFF2-40B4-BE49-F238E27FC236}">
              <a16:creationId xmlns:a16="http://schemas.microsoft.com/office/drawing/2014/main" id="{12E37446-D4C9-7376-FFB5-3868D43B10A1}"/>
            </a:ext>
          </a:extLst>
        </p:cNvPr>
        <p:cNvGrpSpPr/>
        <p:nvPr/>
      </p:nvGrpSpPr>
      <p:grpSpPr>
        <a:xfrm>
          <a:off x="0" y="0"/>
          <a:ext cx="0" cy="0"/>
          <a:chOff x="0" y="0"/>
          <a:chExt cx="0" cy="0"/>
        </a:xfrm>
      </p:grpSpPr>
      <p:sp>
        <p:nvSpPr>
          <p:cNvPr id="63" name="Google Shape;63;g2c232d14bf8_1_36">
            <a:extLst>
              <a:ext uri="{FF2B5EF4-FFF2-40B4-BE49-F238E27FC236}">
                <a16:creationId xmlns:a16="http://schemas.microsoft.com/office/drawing/2014/main" id="{8C87FAC2-8668-5241-AB6F-44131533C32D}"/>
              </a:ext>
            </a:extLst>
          </p:cNvPr>
          <p:cNvSpPr txBox="1">
            <a:spLocks noGrp="1"/>
          </p:cNvSpPr>
          <p:nvPr>
            <p:ph type="title"/>
          </p:nvPr>
        </p:nvSpPr>
        <p:spPr>
          <a:xfrm>
            <a:off x="381000" y="230188"/>
            <a:ext cx="8382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rgbClr val="2E59B0"/>
              </a:buClr>
              <a:buSzPts val="4800"/>
              <a:buFont typeface="Calibri"/>
              <a:buNone/>
            </a:pPr>
            <a:r>
              <a:rPr lang="en-US" dirty="0"/>
              <a:t>Test Review</a:t>
            </a:r>
            <a:endParaRPr dirty="0"/>
          </a:p>
        </p:txBody>
      </p:sp>
      <p:sp>
        <p:nvSpPr>
          <p:cNvPr id="64" name="Google Shape;64;g2c232d14bf8_1_36">
            <a:extLst>
              <a:ext uri="{FF2B5EF4-FFF2-40B4-BE49-F238E27FC236}">
                <a16:creationId xmlns:a16="http://schemas.microsoft.com/office/drawing/2014/main" id="{44D684E2-710B-A01D-E324-D6B18F50E976}"/>
              </a:ext>
            </a:extLst>
          </p:cNvPr>
          <p:cNvSpPr txBox="1">
            <a:spLocks noGrp="1"/>
          </p:cNvSpPr>
          <p:nvPr>
            <p:ph type="body" idx="1"/>
          </p:nvPr>
        </p:nvSpPr>
        <p:spPr>
          <a:xfrm>
            <a:off x="381000" y="1411552"/>
            <a:ext cx="8382000" cy="443198"/>
          </a:xfrm>
          <a:prstGeom prst="rect">
            <a:avLst/>
          </a:prstGeom>
          <a:noFill/>
          <a:ln>
            <a:noFill/>
          </a:ln>
        </p:spPr>
        <p:txBody>
          <a:bodyPr spcFirstLastPara="1" wrap="square" lIns="0" tIns="0" rIns="0" bIns="0" anchor="t" anchorCtr="0">
            <a:spAutoFit/>
          </a:bodyPr>
          <a:lstStyle/>
          <a:p>
            <a:pPr marL="25400" lvl="0" indent="0" algn="l" rtl="0">
              <a:lnSpc>
                <a:spcPct val="90000"/>
              </a:lnSpc>
              <a:spcBef>
                <a:spcPts val="0"/>
              </a:spcBef>
              <a:spcAft>
                <a:spcPts val="0"/>
              </a:spcAft>
              <a:buSzPts val="3200"/>
              <a:buNone/>
            </a:pPr>
            <a:endParaRPr dirty="0"/>
          </a:p>
        </p:txBody>
      </p:sp>
      <p:pic>
        <p:nvPicPr>
          <p:cNvPr id="3" name="Picture 2">
            <a:extLst>
              <a:ext uri="{FF2B5EF4-FFF2-40B4-BE49-F238E27FC236}">
                <a16:creationId xmlns:a16="http://schemas.microsoft.com/office/drawing/2014/main" id="{3A1E761C-FA7F-F447-6E01-F5D3E051ABE7}"/>
              </a:ext>
            </a:extLst>
          </p:cNvPr>
          <p:cNvPicPr>
            <a:picLocks noChangeAspect="1"/>
          </p:cNvPicPr>
          <p:nvPr/>
        </p:nvPicPr>
        <p:blipFill>
          <a:blip r:embed="rId3"/>
          <a:stretch>
            <a:fillRect/>
          </a:stretch>
        </p:blipFill>
        <p:spPr>
          <a:xfrm>
            <a:off x="155710" y="895288"/>
            <a:ext cx="8897206" cy="4711882"/>
          </a:xfrm>
          <a:prstGeom prst="rect">
            <a:avLst/>
          </a:prstGeom>
        </p:spPr>
      </p:pic>
    </p:spTree>
    <p:extLst>
      <p:ext uri="{BB962C8B-B14F-4D97-AF65-F5344CB8AC3E}">
        <p14:creationId xmlns:p14="http://schemas.microsoft.com/office/powerpoint/2010/main" val="398083572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3cdebd5ad90_0_1"/>
          <p:cNvSpPr txBox="1">
            <a:spLocks noGrp="1"/>
          </p:cNvSpPr>
          <p:nvPr>
            <p:ph type="ctrTitle"/>
          </p:nvPr>
        </p:nvSpPr>
        <p:spPr>
          <a:xfrm>
            <a:off x="730250" y="1905000"/>
            <a:ext cx="7681800" cy="15234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rgbClr val="2E59B0"/>
              </a:buClr>
              <a:buSzPts val="5400"/>
              <a:buFont typeface="Calibri"/>
              <a:buNone/>
            </a:pPr>
            <a:r>
              <a:rPr lang="en-US" dirty="0"/>
              <a:t>Trail Mechanics</a:t>
            </a:r>
            <a:endParaRPr sz="8000" i="1" dirty="0"/>
          </a:p>
        </p:txBody>
      </p:sp>
      <p:sp>
        <p:nvSpPr>
          <p:cNvPr id="3" name="TextBox 2">
            <a:extLst>
              <a:ext uri="{FF2B5EF4-FFF2-40B4-BE49-F238E27FC236}">
                <a16:creationId xmlns:a16="http://schemas.microsoft.com/office/drawing/2014/main" id="{361A502E-9FBD-D402-DEFF-7F09D22E9E14}"/>
              </a:ext>
            </a:extLst>
          </p:cNvPr>
          <p:cNvSpPr txBox="1"/>
          <p:nvPr/>
        </p:nvSpPr>
        <p:spPr>
          <a:xfrm>
            <a:off x="2273060" y="2934368"/>
            <a:ext cx="4580626" cy="307777"/>
          </a:xfrm>
          <a:prstGeom prst="rect">
            <a:avLst/>
          </a:prstGeom>
          <a:noFill/>
        </p:spPr>
        <p:txBody>
          <a:bodyPr wrap="square">
            <a:spAutoFit/>
          </a:bodyPr>
          <a:lstStyle/>
          <a:p>
            <a:r>
              <a:rPr lang="en-US" dirty="0"/>
              <a:t> </a:t>
            </a:r>
            <a:r>
              <a:rPr lang="en-US" b="0" dirty="0">
                <a:effectLst/>
              </a:rPr>
              <a:t> </a:t>
            </a:r>
            <a:endParaRPr lang="en-US" dirty="0"/>
          </a:p>
        </p:txBody>
      </p:sp>
    </p:spTree>
  </p:cSld>
  <p:clrMapOvr>
    <a:masterClrMapping/>
  </p:clrMapOvr>
  <p:transition>
    <p:fade/>
  </p:transition>
</p:sld>
</file>

<file path=ppt/theme/theme1.xml><?xml version="1.0" encoding="utf-8"?>
<a:theme xmlns:a="http://schemas.openxmlformats.org/drawingml/2006/main" name="1_White with Blue Bar Segoe Template">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671</Words>
  <Application>Microsoft Office PowerPoint</Application>
  <PresentationFormat>On-screen Show (4:3)</PresentationFormat>
  <Paragraphs>111</Paragraphs>
  <Slides>20</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Noto Sans Symbols</vt:lpstr>
      <vt:lpstr>1_White with Blue Bar Segoe Template</vt:lpstr>
      <vt:lpstr>Regular Season Meeting #2</vt:lpstr>
      <vt:lpstr>Agenda</vt:lpstr>
      <vt:lpstr>Test Review</vt:lpstr>
      <vt:lpstr>Test Review</vt:lpstr>
      <vt:lpstr>Test Review</vt:lpstr>
      <vt:lpstr>Test Review</vt:lpstr>
      <vt:lpstr>Test Review</vt:lpstr>
      <vt:lpstr>Test Review</vt:lpstr>
      <vt:lpstr>Trail Mechanics</vt:lpstr>
      <vt:lpstr>Trail in Transition - Best Practices </vt:lpstr>
      <vt:lpstr>Trail in Transition</vt:lpstr>
      <vt:lpstr>Offsides &amp; Over and Back Tips</vt:lpstr>
      <vt:lpstr>Foul Reporting</vt:lpstr>
      <vt:lpstr>PowerPoint Presentation</vt:lpstr>
      <vt:lpstr>Fights &amp; Behavior</vt:lpstr>
      <vt:lpstr>PowerPoint Presentation</vt:lpstr>
      <vt:lpstr>The Ramp</vt:lpstr>
      <vt:lpstr>Dealing with a difficult coach </vt:lpstr>
      <vt:lpstr>Meeting Schedule </vt:lpstr>
      <vt:lpstr>  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Regular Season Meeting #2</dc:title>
  <dc:creator>HP</dc:creator>
  <cp:lastModifiedBy>doug davenport</cp:lastModifiedBy>
  <cp:revision>3</cp:revision>
  <dcterms:created xsi:type="dcterms:W3CDTF">2019-02-24T18:08:50Z</dcterms:created>
  <dcterms:modified xsi:type="dcterms:W3CDTF">2026-04-11T15:53:55Z</dcterms:modified>
</cp:coreProperties>
</file>