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7" r:id="rId3"/>
    <p:sldMasterId id="2147483693" r:id="rId4"/>
    <p:sldMasterId id="2147483695" r:id="rId5"/>
    <p:sldMasterId id="2147483764" r:id="rId6"/>
    <p:sldMasterId id="2147483885" r:id="rId7"/>
  </p:sldMasterIdLst>
  <p:notesMasterIdLst>
    <p:notesMasterId r:id="rId41"/>
  </p:notesMasterIdLst>
  <p:sldIdLst>
    <p:sldId id="256" r:id="rId8"/>
    <p:sldId id="258" r:id="rId9"/>
    <p:sldId id="259" r:id="rId10"/>
    <p:sldId id="319" r:id="rId11"/>
    <p:sldId id="261" r:id="rId12"/>
    <p:sldId id="263" r:id="rId13"/>
    <p:sldId id="264" r:id="rId14"/>
    <p:sldId id="295" r:id="rId15"/>
    <p:sldId id="265" r:id="rId16"/>
    <p:sldId id="268" r:id="rId17"/>
    <p:sldId id="269"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5" r:id="rId37"/>
    <p:sldId id="316" r:id="rId38"/>
    <p:sldId id="317" r:id="rId39"/>
    <p:sldId id="318"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EZ9tu5YyUzTOn+WKxXrQYjRCk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428" y="2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53"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5" name="Google Shape;55;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1/13/2017 3:17 PM</a:t>
            </a:r>
            <a:endParaRPr/>
          </a:p>
        </p:txBody>
      </p:sp>
      <p:sp>
        <p:nvSpPr>
          <p:cNvPr id="57" name="Google Shape;57;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spcBef>
                <a:spcPts val="0"/>
              </a:spcBef>
              <a:spcAft>
                <a:spcPts val="0"/>
              </a:spcAft>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spcBef>
                <a:spcPts val="0"/>
              </a:spcBef>
              <a:spcAft>
                <a:spcPts val="0"/>
              </a:spcAft>
              <a:buNone/>
            </a:pPr>
            <a:endParaRPr sz="500"/>
          </a:p>
        </p:txBody>
      </p:sp>
      <p:sp>
        <p:nvSpPr>
          <p:cNvPr id="58" name="Google Shape;58;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97" name="Google Shape;49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969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11" name="Google Shape;51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414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27" name="Google Shape;52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995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44" name="Google Shape;5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5545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58" name="Google Shape;55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421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1dd3ad722d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1dd3ad722d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g11dd3ad722d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727901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1dd3ad722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11dd3ad722d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11dd3ad722d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297863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rgbClr val="000000"/>
                </a:solidFill>
              </a:rPr>
              <a:t>The level of lacrosse skill, physical ability, size of players as well as the  importance  of the game (playoff, arch rival etc.) will inform how you call the game. Discuss this with your partner before the game.</a:t>
            </a:r>
            <a:endParaRPr/>
          </a:p>
          <a:p>
            <a:pPr marL="0" lvl="0" indent="0" algn="l" rtl="0">
              <a:lnSpc>
                <a:spcPct val="100000"/>
              </a:lnSpc>
              <a:spcBef>
                <a:spcPts val="0"/>
              </a:spcBef>
              <a:spcAft>
                <a:spcPts val="0"/>
              </a:spcAft>
              <a:buSzPts val="1400"/>
              <a:buNone/>
            </a:pPr>
            <a:endParaRPr sz="1050">
              <a:solidFill>
                <a:srgbClr val="000000"/>
              </a:solidFill>
            </a:endParaRPr>
          </a:p>
          <a:p>
            <a:pPr marL="0" lvl="0" indent="0" algn="l" rtl="0">
              <a:lnSpc>
                <a:spcPct val="100000"/>
              </a:lnSpc>
              <a:spcBef>
                <a:spcPts val="0"/>
              </a:spcBef>
              <a:spcAft>
                <a:spcPts val="0"/>
              </a:spcAft>
              <a:buSzPts val="1400"/>
              <a:buNone/>
            </a:pPr>
            <a:endParaRPr/>
          </a:p>
        </p:txBody>
      </p:sp>
      <p:sp>
        <p:nvSpPr>
          <p:cNvPr id="582" name="Google Shape;58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200732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387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331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4" name="Google Shape;2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613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174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Ejection Rule 5:12 </a:t>
            </a:r>
            <a:endParaRPr/>
          </a:p>
          <a:p>
            <a:pPr marL="0" lvl="0" indent="0" algn="l" rtl="0">
              <a:lnSpc>
                <a:spcPct val="100000"/>
              </a:lnSpc>
              <a:spcBef>
                <a:spcPts val="0"/>
              </a:spcBef>
              <a:spcAft>
                <a:spcPts val="0"/>
              </a:spcAft>
              <a:buSzPts val="1400"/>
              <a:buNone/>
            </a:pPr>
            <a:r>
              <a:rPr lang="en-US"/>
              <a:t>3 minute NR USC in addition to ejection: must leave premises unless no school personnel can supervise in which case player is confined to bench area. Ejection can occur after the game has ended!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USC Rule 5:10</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Conduct Rule 6:6 </a:t>
            </a:r>
            <a:endParaRPr/>
          </a:p>
          <a:p>
            <a:pPr marL="0" lvl="0" indent="0" algn="l" rtl="0">
              <a:lnSpc>
                <a:spcPct val="100000"/>
              </a:lnSpc>
              <a:spcBef>
                <a:spcPts val="0"/>
              </a:spcBef>
              <a:spcAft>
                <a:spcPts val="0"/>
              </a:spcAft>
              <a:buSzPts val="1400"/>
              <a:buNone/>
            </a:pPr>
            <a:endParaRPr/>
          </a:p>
        </p:txBody>
      </p:sp>
      <p:sp>
        <p:nvSpPr>
          <p:cNvPr id="615" name="Google Shape;615;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29</a:t>
            </a:fld>
            <a:endParaRPr>
              <a:solidFill>
                <a:srgbClr val="000000"/>
              </a:solidFill>
            </a:endParaRPr>
          </a:p>
        </p:txBody>
      </p:sp>
    </p:spTree>
    <p:extLst>
      <p:ext uri="{BB962C8B-B14F-4D97-AF65-F5344CB8AC3E}">
        <p14:creationId xmlns:p14="http://schemas.microsoft.com/office/powerpoint/2010/main" val="713674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59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51" name="Google Shape;65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2989780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1dd3ad722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1dd3ad722d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g11dd3ad722d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370677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75" name="Google Shape;67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309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80" name="Google Shape;2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609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18" name="Google Shape;41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403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425" name="Google Shape;42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4428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36" name="Google Shape;4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283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447" name="Google Shape;44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2417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57" name="Google Shape;45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653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65" name="Google Shape;46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036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reserve="1">
  <p:cSld name="Field Left Solo">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30" name="Shape 230"/>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47" name="Group 247"/>
          <p:cNvGrpSpPr/>
          <p:nvPr/>
        </p:nvGrpSpPr>
        <p:grpSpPr>
          <a:xfrm>
            <a:off x="2039114" y="1266078"/>
            <a:ext cx="5065776" cy="4672946"/>
            <a:chOff x="0" y="0"/>
            <a:chExt cx="5065774" cy="4672944"/>
          </a:xfrm>
        </p:grpSpPr>
        <p:sp>
          <p:nvSpPr>
            <p:cNvPr id="231" name="Shape 231"/>
            <p:cNvSpPr/>
            <p:nvPr/>
          </p:nvSpPr>
          <p:spPr>
            <a:xfrm>
              <a:off x="3185371" y="118976"/>
              <a:ext cx="1828165" cy="395540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2" name="Shape 232"/>
            <p:cNvSpPr/>
            <p:nvPr/>
          </p:nvSpPr>
          <p:spPr>
            <a:xfrm>
              <a:off x="41894" y="118976"/>
              <a:ext cx="3143479" cy="671429"/>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3" name="Shape 233"/>
            <p:cNvSpPr/>
            <p:nvPr/>
          </p:nvSpPr>
          <p:spPr>
            <a:xfrm>
              <a:off x="41552" y="3402952"/>
              <a:ext cx="3143820" cy="671429"/>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4" name="Shape 234"/>
            <p:cNvSpPr/>
            <p:nvPr/>
          </p:nvSpPr>
          <p:spPr>
            <a:xfrm>
              <a:off x="0" y="0"/>
              <a:ext cx="72134" cy="13481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5" name="Shape 235"/>
            <p:cNvSpPr/>
            <p:nvPr/>
          </p:nvSpPr>
          <p:spPr>
            <a:xfrm>
              <a:off x="1103" y="4064608"/>
              <a:ext cx="72135" cy="128029"/>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6" name="Shape 236"/>
            <p:cNvSpPr/>
            <p:nvPr/>
          </p:nvSpPr>
          <p:spPr>
            <a:xfrm>
              <a:off x="2671479" y="4074381"/>
              <a:ext cx="1419798" cy="476388"/>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7" name="Shape 237"/>
            <p:cNvSpPr/>
            <p:nvPr/>
          </p:nvSpPr>
          <p:spPr>
            <a:xfrm>
              <a:off x="4038660" y="4002015"/>
              <a:ext cx="107823" cy="808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38" name="Shape 238"/>
            <p:cNvSpPr/>
            <p:nvPr/>
          </p:nvSpPr>
          <p:spPr>
            <a:xfrm>
              <a:off x="1122939" y="1856801"/>
              <a:ext cx="520129" cy="506698"/>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9" name="Shape 239"/>
            <p:cNvSpPr/>
            <p:nvPr/>
          </p:nvSpPr>
          <p:spPr>
            <a:xfrm flipV="1">
              <a:off x="1383002" y="2019577"/>
              <a:ext cx="1" cy="181144"/>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0" name="Shape 240"/>
            <p:cNvSpPr/>
            <p:nvPr/>
          </p:nvSpPr>
          <p:spPr>
            <a:xfrm flipV="1">
              <a:off x="4091617" y="4082882"/>
              <a:ext cx="1" cy="59006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1" name="Shape 241"/>
            <p:cNvSpPr/>
            <p:nvPr/>
          </p:nvSpPr>
          <p:spPr>
            <a:xfrm>
              <a:off x="41894" y="791631"/>
              <a:ext cx="3143479" cy="260851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42" name="Shape 242"/>
            <p:cNvSpPr/>
            <p:nvPr/>
          </p:nvSpPr>
          <p:spPr>
            <a:xfrm flipH="1">
              <a:off x="4096329" y="3402901"/>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3" name="Shape 243"/>
            <p:cNvSpPr/>
            <p:nvPr/>
          </p:nvSpPr>
          <p:spPr>
            <a:xfrm flipH="1" flipV="1">
              <a:off x="4096329" y="790404"/>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4" name="Shape 244"/>
            <p:cNvSpPr/>
            <p:nvPr/>
          </p:nvSpPr>
          <p:spPr>
            <a:xfrm flipH="1">
              <a:off x="4096329" y="4550769"/>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5" name="Shape 245"/>
            <p:cNvSpPr/>
            <p:nvPr/>
          </p:nvSpPr>
          <p:spPr>
            <a:xfrm flipH="1">
              <a:off x="4986136" y="0"/>
              <a:ext cx="79639" cy="14134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46" name="Shape 246"/>
            <p:cNvSpPr/>
            <p:nvPr/>
          </p:nvSpPr>
          <p:spPr>
            <a:xfrm flipH="1">
              <a:off x="4988477" y="2054037"/>
              <a:ext cx="44940" cy="112225"/>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4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49" name="Shape 24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020824273"/>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reserve="1">
  <p:cSld name="1_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56" name="Shape 256"/>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87" name="Group 287"/>
          <p:cNvGrpSpPr/>
          <p:nvPr/>
        </p:nvGrpSpPr>
        <p:grpSpPr>
          <a:xfrm>
            <a:off x="113004" y="1481645"/>
            <a:ext cx="8917997" cy="4157156"/>
            <a:chOff x="0" y="0"/>
            <a:chExt cx="8917995" cy="4157154"/>
          </a:xfrm>
        </p:grpSpPr>
        <p:sp>
          <p:nvSpPr>
            <p:cNvPr id="257" name="Shape 257"/>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58" name="Shape 258"/>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59" name="Shape 259"/>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0" name="Shape 260"/>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1" name="Shape 261"/>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2" name="Shape 262"/>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3" name="Shape 263"/>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64" name="Shape 264"/>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5" name="Shape 265"/>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6" name="Shape 266"/>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7" name="Shape 267"/>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8" name="Shape 268"/>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9" name="Shape 269"/>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70" name="Shape 270"/>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71" name="Shape 271"/>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2" name="Shape 272"/>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3" name="Shape 273"/>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4" name="Shape 274"/>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5" name="Shape 275"/>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6" name="Shape 276"/>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7" name="Shape 277"/>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78" name="Shape 278"/>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9" name="Shape 279"/>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0" name="Shape 280"/>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1" name="Shape 281"/>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82" name="Shape 282"/>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3" name="Shape 283"/>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4" name="Shape 284"/>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5" name="Shape 285"/>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86" name="Shape 286"/>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8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89" name="Shape 28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43953665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reserve="1">
  <p:cSld name="1_Field Righ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96" name="Shape 296"/>
          <p:cNvSpPr>
            <a:spLocks noGrp="1"/>
          </p:cNvSpPr>
          <p:nvPr>
            <p:ph type="body" sz="half" idx="1"/>
          </p:nvPr>
        </p:nvSpPr>
        <p:spPr>
          <a:xfrm>
            <a:off x="232913" y="1439532"/>
            <a:ext cx="4038601" cy="3926467"/>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7" name="Shape 297"/>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14" name="Group 314"/>
          <p:cNvGrpSpPr/>
          <p:nvPr/>
        </p:nvGrpSpPr>
        <p:grpSpPr>
          <a:xfrm>
            <a:off x="4495801" y="1481645"/>
            <a:ext cx="4482220" cy="4157155"/>
            <a:chOff x="0" y="0"/>
            <a:chExt cx="4482219" cy="4157154"/>
          </a:xfrm>
        </p:grpSpPr>
        <p:sp>
          <p:nvSpPr>
            <p:cNvPr id="298" name="Shape 298"/>
            <p:cNvSpPr/>
            <p:nvPr/>
          </p:nvSpPr>
          <p:spPr>
            <a:xfrm flipH="1">
              <a:off x="22068"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99" name="Shape 299"/>
            <p:cNvSpPr/>
            <p:nvPr/>
          </p:nvSpPr>
          <p:spPr>
            <a:xfrm flipH="1">
              <a:off x="1648442"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0" name="Shape 300"/>
            <p:cNvSpPr/>
            <p:nvPr/>
          </p:nvSpPr>
          <p:spPr>
            <a:xfrm flipH="1">
              <a:off x="1648443"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1" name="Shape 301"/>
            <p:cNvSpPr/>
            <p:nvPr/>
          </p:nvSpPr>
          <p:spPr>
            <a:xfrm flipH="1">
              <a:off x="4418047" y="0"/>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2" name="Shape 302"/>
            <p:cNvSpPr/>
            <p:nvPr/>
          </p:nvSpPr>
          <p:spPr>
            <a:xfrm flipH="1">
              <a:off x="4417065"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3" name="Shape 303"/>
            <p:cNvSpPr/>
            <p:nvPr/>
          </p:nvSpPr>
          <p:spPr>
            <a:xfrm flipH="1">
              <a:off x="842530"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4" name="Shape 304"/>
            <p:cNvSpPr/>
            <p:nvPr/>
          </p:nvSpPr>
          <p:spPr>
            <a:xfrm flipH="1">
              <a:off x="793417"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05" name="Shape 305"/>
            <p:cNvSpPr/>
            <p:nvPr/>
          </p:nvSpPr>
          <p:spPr>
            <a:xfrm flipH="1">
              <a:off x="3020511"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6" name="Shape 306"/>
            <p:cNvSpPr/>
            <p:nvPr/>
          </p:nvSpPr>
          <p:spPr>
            <a:xfrm flipV="1">
              <a:off x="3252822"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07" name="Shape 307"/>
            <p:cNvSpPr/>
            <p:nvPr/>
          </p:nvSpPr>
          <p:spPr>
            <a:xfrm flipV="1">
              <a:off x="843179"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08" name="Shape 308"/>
            <p:cNvSpPr/>
            <p:nvPr/>
          </p:nvSpPr>
          <p:spPr>
            <a:xfrm flipH="1">
              <a:off x="1648442"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9" name="Shape 309"/>
            <p:cNvSpPr/>
            <p:nvPr/>
          </p:nvSpPr>
          <p:spPr>
            <a:xfrm>
              <a:off x="24847"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0" name="Shape 310"/>
            <p:cNvSpPr/>
            <p:nvPr/>
          </p:nvSpPr>
          <p:spPr>
            <a:xfrm>
              <a:off x="24847"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1" name="Shape 311"/>
            <p:cNvSpPr/>
            <p:nvPr/>
          </p:nvSpPr>
          <p:spPr>
            <a:xfrm>
              <a:off x="24847"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2" name="Shape 312"/>
            <p:cNvSpPr/>
            <p:nvPr/>
          </p:nvSpPr>
          <p:spPr>
            <a:xfrm flipH="1">
              <a:off x="0" y="0"/>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13" name="Shape 313"/>
            <p:cNvSpPr/>
            <p:nvPr/>
          </p:nvSpPr>
          <p:spPr>
            <a:xfrm flipH="1">
              <a:off x="2082"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31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16" name="Shape 31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16383970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reserve="1">
  <p:cSld name="1_Half Field Vertical Goal Down">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23" name="Shape 323"/>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37" name="Group 337"/>
          <p:cNvGrpSpPr/>
          <p:nvPr/>
        </p:nvGrpSpPr>
        <p:grpSpPr>
          <a:xfrm>
            <a:off x="143211" y="1171909"/>
            <a:ext cx="8806086" cy="4478404"/>
            <a:chOff x="0" y="0"/>
            <a:chExt cx="8806085" cy="4478403"/>
          </a:xfrm>
        </p:grpSpPr>
        <p:sp>
          <p:nvSpPr>
            <p:cNvPr id="324" name="Shape 324"/>
            <p:cNvSpPr/>
            <p:nvPr/>
          </p:nvSpPr>
          <p:spPr>
            <a:xfrm rot="10800000" flipH="1">
              <a:off x="7237534" y="1634307"/>
              <a:ext cx="1420408"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5" name="Shape 325"/>
            <p:cNvSpPr/>
            <p:nvPr/>
          </p:nvSpPr>
          <p:spPr>
            <a:xfrm rot="10800000" flipH="1">
              <a:off x="1551029" y="1634307"/>
              <a:ext cx="5686506"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6" name="Shape 326"/>
            <p:cNvSpPr/>
            <p:nvPr/>
          </p:nvSpPr>
          <p:spPr>
            <a:xfrm rot="10800000" flipH="1">
              <a:off x="134265" y="1634307"/>
              <a:ext cx="1416764"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7" name="Shape 327"/>
            <p:cNvSpPr/>
            <p:nvPr/>
          </p:nvSpPr>
          <p:spPr>
            <a:xfrm rot="10800000" flipH="1">
              <a:off x="4105119" y="2870192"/>
              <a:ext cx="762001" cy="734353"/>
            </a:xfrm>
            <a:prstGeom prst="ellipse">
              <a:avLst/>
            </a:prstGeom>
            <a:noFill/>
            <a:ln w="254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28" name="Shape 328"/>
            <p:cNvSpPr/>
            <p:nvPr/>
          </p:nvSpPr>
          <p:spPr>
            <a:xfrm>
              <a:off x="4364866" y="3238321"/>
              <a:ext cx="242507"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29" name="Shape 329"/>
            <p:cNvSpPr/>
            <p:nvPr/>
          </p:nvSpPr>
          <p:spPr>
            <a:xfrm rot="10800000" flipH="1">
              <a:off x="134265" y="38867"/>
              <a:ext cx="8523678" cy="159544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0" name="Shape 330"/>
            <p:cNvSpPr/>
            <p:nvPr/>
          </p:nvSpPr>
          <p:spPr>
            <a:xfrm flipV="1">
              <a:off x="1565370" y="38867"/>
              <a:ext cx="1" cy="76065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31" name="Shape 331"/>
            <p:cNvSpPr/>
            <p:nvPr/>
          </p:nvSpPr>
          <p:spPr>
            <a:xfrm flipV="1">
              <a:off x="7239454" y="38867"/>
              <a:ext cx="1" cy="76065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32" name="Shape 332"/>
            <p:cNvSpPr/>
            <p:nvPr/>
          </p:nvSpPr>
          <p:spPr>
            <a:xfrm rot="5400000" flipH="1">
              <a:off x="4463259" y="-10647"/>
              <a:ext cx="45720"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3" name="Shape 333"/>
            <p:cNvSpPr/>
            <p:nvPr/>
          </p:nvSpPr>
          <p:spPr>
            <a:xfrm rot="5400000" flipH="1">
              <a:off x="8696239" y="-36458"/>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34" name="Shape 334"/>
            <p:cNvSpPr/>
            <p:nvPr/>
          </p:nvSpPr>
          <p:spPr>
            <a:xfrm rot="16200000" flipH="1">
              <a:off x="-2263" y="726967"/>
              <a:ext cx="135373" cy="130849"/>
            </a:xfrm>
            <a:prstGeom prst="triangle">
              <a:avLst/>
            </a:prstGeom>
            <a:solidFill>
              <a:srgbClr val="E46C0A"/>
            </a:solidFill>
            <a:ln w="3175" cap="flat">
              <a:solidFill>
                <a:srgbClr val="000000"/>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5" name="Shape 335"/>
            <p:cNvSpPr/>
            <p:nvPr/>
          </p:nvSpPr>
          <p:spPr>
            <a:xfrm rot="5400000" flipH="1">
              <a:off x="8682469" y="4368557"/>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36" name="Shape 336"/>
            <p:cNvSpPr/>
            <p:nvPr/>
          </p:nvSpPr>
          <p:spPr>
            <a:xfrm rot="16200000" flipH="1">
              <a:off x="54788" y="4368558"/>
              <a:ext cx="73387"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grpSp>
      <p:pic>
        <p:nvPicPr>
          <p:cNvPr id="33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39" name="Shape 33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000363873"/>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reserve="1">
  <p:cSld name="2_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46" name="Shape 346"/>
          <p:cNvSpPr>
            <a:spLocks noGrp="1"/>
          </p:cNvSpPr>
          <p:nvPr>
            <p:ph type="title"/>
          </p:nvPr>
        </p:nvSpPr>
        <p:spPr>
          <a:xfrm>
            <a:off x="-1" y="891715"/>
            <a:ext cx="9144001"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77" name="Group 377"/>
          <p:cNvGrpSpPr/>
          <p:nvPr/>
        </p:nvGrpSpPr>
        <p:grpSpPr>
          <a:xfrm>
            <a:off x="113004" y="1481645"/>
            <a:ext cx="8917996" cy="4157155"/>
            <a:chOff x="0" y="0"/>
            <a:chExt cx="8917995" cy="4157154"/>
          </a:xfrm>
        </p:grpSpPr>
        <p:sp>
          <p:nvSpPr>
            <p:cNvPr id="347" name="Shape 347"/>
            <p:cNvSpPr/>
            <p:nvPr/>
          </p:nvSpPr>
          <p:spPr>
            <a:xfrm>
              <a:off x="2833776"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48" name="Shape 348"/>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49" name="Shape 349"/>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0" name="Shape 350"/>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1" name="Shape 351"/>
            <p:cNvSpPr/>
            <p:nvPr/>
          </p:nvSpPr>
          <p:spPr>
            <a:xfrm>
              <a:off x="98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2" name="Shape 352"/>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3" name="Shape 353"/>
            <p:cNvSpPr/>
            <p:nvPr/>
          </p:nvSpPr>
          <p:spPr>
            <a:xfrm>
              <a:off x="3592880"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54" name="Shape 354"/>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5" name="Shape 355"/>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6" name="Shape 356"/>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7" name="Shape 357"/>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8" name="Shape 358"/>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9" name="Shape 359"/>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60" name="Shape 360"/>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61" name="Shape 361"/>
            <p:cNvSpPr/>
            <p:nvPr/>
          </p:nvSpPr>
          <p:spPr>
            <a:xfrm flipH="1">
              <a:off x="4457844"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2" name="Shape 362"/>
            <p:cNvSpPr/>
            <p:nvPr/>
          </p:nvSpPr>
          <p:spPr>
            <a:xfrm flipH="1">
              <a:off x="6084218"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3" name="Shape 363"/>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4" name="Shape 364"/>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5" name="Shape 365"/>
            <p:cNvSpPr/>
            <p:nvPr/>
          </p:nvSpPr>
          <p:spPr>
            <a:xfrm flipH="1">
              <a:off x="885284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6" name="Shape 366"/>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7" name="Shape 367"/>
            <p:cNvSpPr/>
            <p:nvPr/>
          </p:nvSpPr>
          <p:spPr>
            <a:xfrm flipH="1">
              <a:off x="5229194"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68" name="Shape 368"/>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9" name="Shape 369"/>
            <p:cNvSpPr/>
            <p:nvPr/>
          </p:nvSpPr>
          <p:spPr>
            <a:xfrm flipV="1">
              <a:off x="768859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0" name="Shape 370"/>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1" name="Shape 371"/>
            <p:cNvSpPr/>
            <p:nvPr/>
          </p:nvSpPr>
          <p:spPr>
            <a:xfrm flipH="1">
              <a:off x="6084218"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72" name="Shape 372"/>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3" name="Shape 373"/>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4" name="Shape 374"/>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5" name="Shape 375"/>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76" name="Shape 376"/>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37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79" name="Shape 37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30832703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reserve="1">
  <p:cSld name="Crease Zoome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86" name="Shape 386"/>
          <p:cNvSpPr/>
          <p:nvPr/>
        </p:nvSpPr>
        <p:spPr>
          <a:xfrm>
            <a:off x="8758961" y="5666503"/>
            <a:ext cx="298329" cy="195581"/>
          </a:xfrm>
          <a:prstGeom prst="rect">
            <a:avLst/>
          </a:prstGeom>
          <a:ln w="12700">
            <a:miter lim="400000"/>
          </a:ln>
        </p:spPr>
        <p:txBody>
          <a:bodyPr wrap="none" lIns="34289" tIns="34289" rIns="34289" bIns="34289" anchor="ctr">
            <a:spAutoFit/>
          </a:bodyPr>
          <a:lstStyle/>
          <a:p>
            <a:pPr algn="r" hangingPunct="0">
              <a:defRPr sz="900">
                <a:solidFill>
                  <a:srgbClr val="FFFFFF"/>
                </a:solidFill>
              </a:defRPr>
            </a:pPr>
            <a:endParaRPr sz="900" kern="0">
              <a:solidFill>
                <a:srgbClr val="FFFFFF"/>
              </a:solidFill>
              <a:latin typeface="Calibri"/>
              <a:sym typeface="Calibri"/>
            </a:endParaRPr>
          </a:p>
        </p:txBody>
      </p:sp>
      <p:sp>
        <p:nvSpPr>
          <p:cNvPr id="387" name="Shape 387"/>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94" name="Group 394"/>
          <p:cNvGrpSpPr/>
          <p:nvPr/>
        </p:nvGrpSpPr>
        <p:grpSpPr>
          <a:xfrm>
            <a:off x="1" y="1295401"/>
            <a:ext cx="9144002" cy="4000574"/>
            <a:chOff x="0" y="0"/>
            <a:chExt cx="9144001" cy="4000572"/>
          </a:xfrm>
        </p:grpSpPr>
        <p:sp>
          <p:nvSpPr>
            <p:cNvPr id="388" name="Shape 388"/>
            <p:cNvSpPr/>
            <p:nvPr/>
          </p:nvSpPr>
          <p:spPr>
            <a:xfrm flipV="1">
              <a:off x="191762" y="0"/>
              <a:ext cx="1" cy="3990029"/>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89" name="Shape 389"/>
            <p:cNvSpPr/>
            <p:nvPr/>
          </p:nvSpPr>
          <p:spPr>
            <a:xfrm>
              <a:off x="-1" y="282089"/>
              <a:ext cx="9144001" cy="1"/>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0" name="Shape 390"/>
            <p:cNvSpPr/>
            <p:nvPr/>
          </p:nvSpPr>
          <p:spPr>
            <a:xfrm flipV="1">
              <a:off x="0" y="3979487"/>
              <a:ext cx="9144001" cy="21086"/>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1" name="Shape 391"/>
            <p:cNvSpPr/>
            <p:nvPr/>
          </p:nvSpPr>
          <p:spPr>
            <a:xfrm>
              <a:off x="3926958" y="1993545"/>
              <a:ext cx="1252293" cy="1206855"/>
            </a:xfrm>
            <a:prstGeom prst="ellipse">
              <a:avLst/>
            </a:prstGeom>
            <a:noFill/>
            <a:ln w="381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92" name="Shape 392"/>
            <p:cNvSpPr/>
            <p:nvPr/>
          </p:nvSpPr>
          <p:spPr>
            <a:xfrm flipV="1">
              <a:off x="8916350" y="0"/>
              <a:ext cx="1" cy="3990030"/>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3" name="Shape 393"/>
            <p:cNvSpPr/>
            <p:nvPr/>
          </p:nvSpPr>
          <p:spPr>
            <a:xfrm>
              <a:off x="4372727" y="2596972"/>
              <a:ext cx="39854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grpSp>
      <p:pic>
        <p:nvPicPr>
          <p:cNvPr id="39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96" name="Shape 39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958646158"/>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reserve="1">
  <p:cSld name="Field Lef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03" name="Shape 403"/>
          <p:cNvSpPr>
            <a:spLocks noGrp="1"/>
          </p:cNvSpPr>
          <p:nvPr>
            <p:ph type="body" sz="half" idx="1"/>
          </p:nvPr>
        </p:nvSpPr>
        <p:spPr>
          <a:xfrm>
            <a:off x="4932870" y="1413751"/>
            <a:ext cx="4038601" cy="4231258"/>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4" name="Shape 404"/>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421" name="Group 421"/>
          <p:cNvGrpSpPr/>
          <p:nvPr/>
        </p:nvGrpSpPr>
        <p:grpSpPr>
          <a:xfrm>
            <a:off x="165982" y="1481645"/>
            <a:ext cx="4482220" cy="4157155"/>
            <a:chOff x="0" y="0"/>
            <a:chExt cx="4482219" cy="4157154"/>
          </a:xfrm>
        </p:grpSpPr>
        <p:sp>
          <p:nvSpPr>
            <p:cNvPr id="405" name="Shape 405"/>
            <p:cNvSpPr/>
            <p:nvPr/>
          </p:nvSpPr>
          <p:spPr>
            <a:xfrm>
              <a:off x="2833776"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6" name="Shape 406"/>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7" name="Shape 407"/>
            <p:cNvSpPr/>
            <p:nvPr/>
          </p:nvSpPr>
          <p:spPr>
            <a:xfrm>
              <a:off x="36965" y="3027341"/>
              <a:ext cx="2796812"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8" name="Shape 408"/>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09" name="Shape 409"/>
            <p:cNvSpPr/>
            <p:nvPr/>
          </p:nvSpPr>
          <p:spPr>
            <a:xfrm>
              <a:off x="98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10" name="Shape 410"/>
            <p:cNvSpPr/>
            <p:nvPr/>
          </p:nvSpPr>
          <p:spPr>
            <a:xfrm>
              <a:off x="2376606" y="3624658"/>
              <a:ext cx="1263083"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11" name="Shape 411"/>
            <p:cNvSpPr/>
            <p:nvPr/>
          </p:nvSpPr>
          <p:spPr>
            <a:xfrm>
              <a:off x="3592880"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412" name="Shape 412"/>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13" name="Shape 413"/>
            <p:cNvSpPr/>
            <p:nvPr/>
          </p:nvSpPr>
          <p:spPr>
            <a:xfrm flipV="1">
              <a:off x="123034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4" name="Shape 414"/>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5" name="Shape 415"/>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16" name="Shape 416"/>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7" name="Shape 417"/>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8" name="Shape 418"/>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9" name="Shape 4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20" name="Shape 4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4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423" name="Shape 4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524917317"/>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9F5F2-D01C-4842-9AB6-D034B940D33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26968443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2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1" name="Google Shape;51;p2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grpSp>
        <p:nvGrpSpPr>
          <p:cNvPr id="74" name="Group 73"/>
          <p:cNvGrpSpPr/>
          <p:nvPr userDrawn="1"/>
        </p:nvGrpSpPr>
        <p:grpSpPr>
          <a:xfrm>
            <a:off x="113006" y="832528"/>
            <a:ext cx="8917995" cy="5542872"/>
            <a:chOff x="76200" y="624396"/>
            <a:chExt cx="8917995" cy="4157154"/>
          </a:xfrm>
        </p:grpSpPr>
        <p:sp>
          <p:nvSpPr>
            <p:cNvPr id="75" name="Rectangle 74"/>
            <p:cNvSpPr/>
            <p:nvPr/>
          </p:nvSpPr>
          <p:spPr>
            <a:xfrm>
              <a:off x="2909976"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6" name="Rectangle 75"/>
            <p:cNvSpPr/>
            <p:nvPr/>
          </p:nvSpPr>
          <p:spPr>
            <a:xfrm>
              <a:off x="113470"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7" name="Rectangle 76"/>
            <p:cNvSpPr/>
            <p:nvPr/>
          </p:nvSpPr>
          <p:spPr>
            <a:xfrm>
              <a:off x="113166"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8" name="Shape 42"/>
            <p:cNvSpPr/>
            <p:nvPr/>
          </p:nvSpPr>
          <p:spPr>
            <a:xfrm>
              <a:off x="76200"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79" name="Shape 41"/>
            <p:cNvSpPr/>
            <p:nvPr/>
          </p:nvSpPr>
          <p:spPr>
            <a:xfrm>
              <a:off x="77182"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80" name="Rectangle 79"/>
            <p:cNvSpPr/>
            <p:nvPr/>
          </p:nvSpPr>
          <p:spPr>
            <a:xfrm>
              <a:off x="24528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81"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82" name="Shape 35"/>
            <p:cNvSpPr/>
            <p:nvPr/>
          </p:nvSpPr>
          <p:spPr>
            <a:xfrm>
              <a:off x="1075191"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83" name="Shape 36"/>
            <p:cNvSpPr/>
            <p:nvPr/>
          </p:nvSpPr>
          <p:spPr>
            <a:xfrm flipV="1">
              <a:off x="1306549"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84" name="Straight Connector 83"/>
            <p:cNvCxnSpPr/>
            <p:nvPr/>
          </p:nvCxnSpPr>
          <p:spPr>
            <a:xfrm flipV="1">
              <a:off x="3716192"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13470"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86" name="Straight Connector 85"/>
            <p:cNvCxnSpPr/>
            <p:nvPr/>
          </p:nvCxnSpPr>
          <p:spPr>
            <a:xfrm flipH="1">
              <a:off x="3720384"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720384"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720384"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flipH="1">
              <a:off x="4534044"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1" name="Rectangle 90"/>
            <p:cNvSpPr/>
            <p:nvPr/>
          </p:nvSpPr>
          <p:spPr>
            <a:xfrm flipH="1">
              <a:off x="6160418"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2" name="Rectangle 91"/>
            <p:cNvSpPr/>
            <p:nvPr/>
          </p:nvSpPr>
          <p:spPr>
            <a:xfrm flipH="1">
              <a:off x="6160419"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3" name="Shape 42"/>
            <p:cNvSpPr/>
            <p:nvPr/>
          </p:nvSpPr>
          <p:spPr>
            <a:xfrm flipH="1">
              <a:off x="8930023"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4" name="Shape 41"/>
            <p:cNvSpPr/>
            <p:nvPr/>
          </p:nvSpPr>
          <p:spPr>
            <a:xfrm flipH="1">
              <a:off x="8929041"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5" name="Rectangle 94"/>
            <p:cNvSpPr/>
            <p:nvPr/>
          </p:nvSpPr>
          <p:spPr>
            <a:xfrm flipH="1">
              <a:off x="53545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6"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97" name="Shape 35"/>
            <p:cNvSpPr/>
            <p:nvPr/>
          </p:nvSpPr>
          <p:spPr>
            <a:xfrm flipH="1">
              <a:off x="7532487"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8" name="Shape 36"/>
            <p:cNvSpPr/>
            <p:nvPr/>
          </p:nvSpPr>
          <p:spPr>
            <a:xfrm flipH="1" flipV="1">
              <a:off x="7763846"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99" name="Straight Connector 98"/>
            <p:cNvCxnSpPr/>
            <p:nvPr/>
          </p:nvCxnSpPr>
          <p:spPr>
            <a:xfrm flipH="1" flipV="1">
              <a:off x="5354203"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flipH="1">
              <a:off x="6160418"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101" name="Straight Connector 100"/>
            <p:cNvCxnSpPr/>
            <p:nvPr/>
          </p:nvCxnSpPr>
          <p:spPr>
            <a:xfrm>
              <a:off x="4536823"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536823"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36823"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Shape 39"/>
            <p:cNvSpPr/>
            <p:nvPr/>
          </p:nvSpPr>
          <p:spPr>
            <a:xfrm>
              <a:off x="4487571" y="624396"/>
              <a:ext cx="70848" cy="125745"/>
            </a:xfrm>
            <a:prstGeom prst="rect">
              <a:avLst/>
            </a:prstGeom>
            <a:solidFill>
              <a:schemeClr val="accent6">
                <a:lumMod val="75000"/>
              </a:schemeClr>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105" name="Rectangle 104"/>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grpSp>
      <p:sp>
        <p:nvSpPr>
          <p:cNvPr id="37" name="Title 1">
            <a:extLst>
              <a:ext uri="{FF2B5EF4-FFF2-40B4-BE49-F238E27FC236}">
                <a16:creationId xmlns:a16="http://schemas.microsoft.com/office/drawing/2014/main" id="{C844B45C-AA73-42B4-855E-E9DF02CEE0D3}"/>
              </a:ext>
            </a:extLst>
          </p:cNvPr>
          <p:cNvSpPr>
            <a:spLocks noGrp="1"/>
          </p:cNvSpPr>
          <p:nvPr>
            <p:ph type="title"/>
          </p:nvPr>
        </p:nvSpPr>
        <p:spPr>
          <a:xfrm>
            <a:off x="457202" y="231133"/>
            <a:ext cx="6705599" cy="221599"/>
          </a:xfrm>
        </p:spPr>
        <p:txBody>
          <a:bodyPr/>
          <a:lstStyle>
            <a:lvl1pPr>
              <a:defRPr sz="1600">
                <a:solidFill>
                  <a:schemeClr val="bg1"/>
                </a:solidFill>
                <a:latin typeface="+mn-lt"/>
              </a:defRPr>
            </a:lvl1pPr>
          </a:lstStyle>
          <a:p>
            <a:r>
              <a:rPr lang="en-US" dirty="0"/>
              <a:t>Click to edit Master title style</a:t>
            </a:r>
          </a:p>
        </p:txBody>
      </p:sp>
      <p:pic>
        <p:nvPicPr>
          <p:cNvPr id="38" name="Picture 37">
            <a:extLst>
              <a:ext uri="{FF2B5EF4-FFF2-40B4-BE49-F238E27FC236}">
                <a16:creationId xmlns:a16="http://schemas.microsoft.com/office/drawing/2014/main" id="{C5E55916-3ABE-4F3A-B7FD-99BD335DB6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3121" y="1070934"/>
            <a:ext cx="841251" cy="559233"/>
          </a:xfrm>
          <a:prstGeom prst="rect">
            <a:avLst/>
          </a:prstGeom>
        </p:spPr>
      </p:pic>
      <p:pic>
        <p:nvPicPr>
          <p:cNvPr id="39" name="Picture 38">
            <a:extLst>
              <a:ext uri="{FF2B5EF4-FFF2-40B4-BE49-F238E27FC236}">
                <a16:creationId xmlns:a16="http://schemas.microsoft.com/office/drawing/2014/main" id="{5083BC88-310A-42CA-80A8-6DEE7E457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5642" y="4980304"/>
            <a:ext cx="841251" cy="559233"/>
          </a:xfrm>
          <a:prstGeom prst="rect">
            <a:avLst/>
          </a:prstGeom>
        </p:spPr>
      </p:pic>
    </p:spTree>
    <p:extLst>
      <p:ext uri="{BB962C8B-B14F-4D97-AF65-F5344CB8AC3E}">
        <p14:creationId xmlns:p14="http://schemas.microsoft.com/office/powerpoint/2010/main" val="65717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7C9F5F2-D01C-4842-9AB6-D034B940D332}"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26131033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9F5F2-D01C-4842-9AB6-D034B940D332}"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597601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9F5F2-D01C-4842-9AB6-D034B940D332}"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6502892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9F5F2-D01C-4842-9AB6-D034B940D33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30848545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9F5F2-D01C-4842-9AB6-D034B940D332}" type="datetimeFigureOut">
              <a:rPr lang="en-US" smtClean="0"/>
              <a:t>2/21/2026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36880075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9F5F2-D01C-4842-9AB6-D034B940D332}"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7316805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9F5F2-D01C-4842-9AB6-D034B940D332}" type="datetimeFigureOut">
              <a:rPr lang="en-US" smtClean="0"/>
              <a:t>2/21/2026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0949326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C9F5F2-D01C-4842-9AB6-D034B940D33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90862854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C9F5F2-D01C-4842-9AB6-D034B940D33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288000714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9F5F2-D01C-4842-9AB6-D034B940D332}"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318409054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9F5F2-D01C-4842-9AB6-D034B940D332}"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55017389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grpSp>
        <p:nvGrpSpPr>
          <p:cNvPr id="74" name="Group 73"/>
          <p:cNvGrpSpPr/>
          <p:nvPr userDrawn="1"/>
        </p:nvGrpSpPr>
        <p:grpSpPr>
          <a:xfrm>
            <a:off x="113006" y="832528"/>
            <a:ext cx="8917995" cy="5542872"/>
            <a:chOff x="76200" y="624396"/>
            <a:chExt cx="8917995" cy="4157154"/>
          </a:xfrm>
        </p:grpSpPr>
        <p:sp>
          <p:nvSpPr>
            <p:cNvPr id="75" name="Rectangle 74"/>
            <p:cNvSpPr/>
            <p:nvPr/>
          </p:nvSpPr>
          <p:spPr>
            <a:xfrm>
              <a:off x="2909976"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6" name="Rectangle 75"/>
            <p:cNvSpPr/>
            <p:nvPr/>
          </p:nvSpPr>
          <p:spPr>
            <a:xfrm>
              <a:off x="113470"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7" name="Rectangle 76"/>
            <p:cNvSpPr/>
            <p:nvPr/>
          </p:nvSpPr>
          <p:spPr>
            <a:xfrm>
              <a:off x="113166"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8" name="Shape 42"/>
            <p:cNvSpPr/>
            <p:nvPr/>
          </p:nvSpPr>
          <p:spPr>
            <a:xfrm>
              <a:off x="76200"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79" name="Shape 41"/>
            <p:cNvSpPr/>
            <p:nvPr/>
          </p:nvSpPr>
          <p:spPr>
            <a:xfrm>
              <a:off x="77182"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80" name="Rectangle 79"/>
            <p:cNvSpPr/>
            <p:nvPr/>
          </p:nvSpPr>
          <p:spPr>
            <a:xfrm>
              <a:off x="24528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81"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82" name="Shape 35"/>
            <p:cNvSpPr/>
            <p:nvPr/>
          </p:nvSpPr>
          <p:spPr>
            <a:xfrm>
              <a:off x="1075191"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83" name="Shape 36"/>
            <p:cNvSpPr/>
            <p:nvPr/>
          </p:nvSpPr>
          <p:spPr>
            <a:xfrm flipV="1">
              <a:off x="1306549"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84" name="Straight Connector 83"/>
            <p:cNvCxnSpPr/>
            <p:nvPr/>
          </p:nvCxnSpPr>
          <p:spPr>
            <a:xfrm flipV="1">
              <a:off x="3716192"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13470"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86" name="Straight Connector 85"/>
            <p:cNvCxnSpPr/>
            <p:nvPr/>
          </p:nvCxnSpPr>
          <p:spPr>
            <a:xfrm flipH="1">
              <a:off x="3720384"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720384"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720384"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flipH="1">
              <a:off x="4534044"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1" name="Rectangle 90"/>
            <p:cNvSpPr/>
            <p:nvPr/>
          </p:nvSpPr>
          <p:spPr>
            <a:xfrm flipH="1">
              <a:off x="6160418"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2" name="Rectangle 91"/>
            <p:cNvSpPr/>
            <p:nvPr/>
          </p:nvSpPr>
          <p:spPr>
            <a:xfrm flipH="1">
              <a:off x="6160419"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3" name="Shape 42"/>
            <p:cNvSpPr/>
            <p:nvPr/>
          </p:nvSpPr>
          <p:spPr>
            <a:xfrm flipH="1">
              <a:off x="8930023"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4" name="Shape 41"/>
            <p:cNvSpPr/>
            <p:nvPr/>
          </p:nvSpPr>
          <p:spPr>
            <a:xfrm flipH="1">
              <a:off x="8929041"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5" name="Rectangle 94"/>
            <p:cNvSpPr/>
            <p:nvPr/>
          </p:nvSpPr>
          <p:spPr>
            <a:xfrm flipH="1">
              <a:off x="53545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6"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97" name="Shape 35"/>
            <p:cNvSpPr/>
            <p:nvPr/>
          </p:nvSpPr>
          <p:spPr>
            <a:xfrm flipH="1">
              <a:off x="7532487"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8" name="Shape 36"/>
            <p:cNvSpPr/>
            <p:nvPr/>
          </p:nvSpPr>
          <p:spPr>
            <a:xfrm flipH="1" flipV="1">
              <a:off x="7763846"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99" name="Straight Connector 98"/>
            <p:cNvCxnSpPr/>
            <p:nvPr/>
          </p:nvCxnSpPr>
          <p:spPr>
            <a:xfrm flipH="1" flipV="1">
              <a:off x="5354203"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flipH="1">
              <a:off x="6160418"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101" name="Straight Connector 100"/>
            <p:cNvCxnSpPr/>
            <p:nvPr/>
          </p:nvCxnSpPr>
          <p:spPr>
            <a:xfrm>
              <a:off x="4536823"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536823"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36823"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Shape 39"/>
            <p:cNvSpPr/>
            <p:nvPr/>
          </p:nvSpPr>
          <p:spPr>
            <a:xfrm>
              <a:off x="4487571" y="624396"/>
              <a:ext cx="70848" cy="125745"/>
            </a:xfrm>
            <a:prstGeom prst="rect">
              <a:avLst/>
            </a:prstGeom>
            <a:solidFill>
              <a:schemeClr val="accent6">
                <a:lumMod val="75000"/>
              </a:schemeClr>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105" name="Rectangle 104"/>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grpSp>
      <p:sp>
        <p:nvSpPr>
          <p:cNvPr id="37" name="Title 1">
            <a:extLst>
              <a:ext uri="{FF2B5EF4-FFF2-40B4-BE49-F238E27FC236}">
                <a16:creationId xmlns:a16="http://schemas.microsoft.com/office/drawing/2014/main" id="{C844B45C-AA73-42B4-855E-E9DF02CEE0D3}"/>
              </a:ext>
            </a:extLst>
          </p:cNvPr>
          <p:cNvSpPr>
            <a:spLocks noGrp="1"/>
          </p:cNvSpPr>
          <p:nvPr>
            <p:ph type="title"/>
          </p:nvPr>
        </p:nvSpPr>
        <p:spPr>
          <a:xfrm>
            <a:off x="457202" y="231133"/>
            <a:ext cx="6705599" cy="221599"/>
          </a:xfrm>
        </p:spPr>
        <p:txBody>
          <a:bodyPr/>
          <a:lstStyle>
            <a:lvl1pPr>
              <a:defRPr sz="1600">
                <a:solidFill>
                  <a:schemeClr val="bg1"/>
                </a:solidFill>
                <a:latin typeface="+mn-lt"/>
              </a:defRPr>
            </a:lvl1pPr>
          </a:lstStyle>
          <a:p>
            <a:r>
              <a:rPr lang="en-US" dirty="0"/>
              <a:t>Click to edit Master title style</a:t>
            </a:r>
          </a:p>
        </p:txBody>
      </p:sp>
      <p:pic>
        <p:nvPicPr>
          <p:cNvPr id="38" name="Picture 37">
            <a:extLst>
              <a:ext uri="{FF2B5EF4-FFF2-40B4-BE49-F238E27FC236}">
                <a16:creationId xmlns:a16="http://schemas.microsoft.com/office/drawing/2014/main" id="{C5E55916-3ABE-4F3A-B7FD-99BD335DB6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3121" y="1070934"/>
            <a:ext cx="841251" cy="559233"/>
          </a:xfrm>
          <a:prstGeom prst="rect">
            <a:avLst/>
          </a:prstGeom>
        </p:spPr>
      </p:pic>
      <p:pic>
        <p:nvPicPr>
          <p:cNvPr id="39" name="Picture 38">
            <a:extLst>
              <a:ext uri="{FF2B5EF4-FFF2-40B4-BE49-F238E27FC236}">
                <a16:creationId xmlns:a16="http://schemas.microsoft.com/office/drawing/2014/main" id="{5083BC88-310A-42CA-80A8-6DEE7E457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5642" y="4980304"/>
            <a:ext cx="841251" cy="559233"/>
          </a:xfrm>
          <a:prstGeom prst="rect">
            <a:avLst/>
          </a:prstGeom>
        </p:spPr>
      </p:pic>
    </p:spTree>
    <p:extLst>
      <p:ext uri="{BB962C8B-B14F-4D97-AF65-F5344CB8AC3E}">
        <p14:creationId xmlns:p14="http://schemas.microsoft.com/office/powerpoint/2010/main" val="1728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ield Right Text">
  <p:cSld name="Field Right Text">
    <p:spTree>
      <p:nvGrpSpPr>
        <p:cNvPr id="1" name="Shape 131"/>
        <p:cNvGrpSpPr/>
        <p:nvPr/>
      </p:nvGrpSpPr>
      <p:grpSpPr>
        <a:xfrm>
          <a:off x="0" y="0"/>
          <a:ext cx="0" cy="0"/>
          <a:chOff x="0" y="0"/>
          <a:chExt cx="0" cy="0"/>
        </a:xfrm>
      </p:grpSpPr>
      <p:sp>
        <p:nvSpPr>
          <p:cNvPr id="132" name="Google Shape;132;p48"/>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sz="2100">
                <a:solidFill>
                  <a:schemeClr val="lt1"/>
                </a:solidFill>
              </a:defRPr>
            </a:lvl1pPr>
            <a:lvl2pPr marL="914400" lvl="1" indent="-342900" algn="l">
              <a:lnSpc>
                <a:spcPct val="90000"/>
              </a:lnSpc>
              <a:spcBef>
                <a:spcPts val="375"/>
              </a:spcBef>
              <a:spcAft>
                <a:spcPts val="0"/>
              </a:spcAft>
              <a:buClr>
                <a:schemeClr val="lt1"/>
              </a:buClr>
              <a:buSzPts val="1800"/>
              <a:buChar char="•"/>
              <a:defRPr sz="1800">
                <a:solidFill>
                  <a:schemeClr val="lt1"/>
                </a:solidFill>
              </a:defRPr>
            </a:lvl2pPr>
            <a:lvl3pPr marL="1371600" lvl="2" indent="-323850" algn="l">
              <a:lnSpc>
                <a:spcPct val="90000"/>
              </a:lnSpc>
              <a:spcBef>
                <a:spcPts val="375"/>
              </a:spcBef>
              <a:spcAft>
                <a:spcPts val="0"/>
              </a:spcAft>
              <a:buClr>
                <a:schemeClr val="lt1"/>
              </a:buClr>
              <a:buSzPts val="1500"/>
              <a:buChar char="•"/>
              <a:defRPr sz="1500">
                <a:solidFill>
                  <a:schemeClr val="lt1"/>
                </a:solidFill>
              </a:defRPr>
            </a:lvl3pPr>
            <a:lvl4pPr marL="1828800" lvl="3" indent="-314325" algn="l">
              <a:lnSpc>
                <a:spcPct val="90000"/>
              </a:lnSpc>
              <a:spcBef>
                <a:spcPts val="375"/>
              </a:spcBef>
              <a:spcAft>
                <a:spcPts val="0"/>
              </a:spcAft>
              <a:buClr>
                <a:schemeClr val="lt1"/>
              </a:buClr>
              <a:buSzPts val="1350"/>
              <a:buChar char="•"/>
              <a:defRPr sz="1350">
                <a:solidFill>
                  <a:schemeClr val="lt1"/>
                </a:solidFill>
              </a:defRPr>
            </a:lvl4pPr>
            <a:lvl5pPr marL="2286000" lvl="4" indent="-314325" algn="l">
              <a:lnSpc>
                <a:spcPct val="90000"/>
              </a:lnSpc>
              <a:spcBef>
                <a:spcPts val="375"/>
              </a:spcBef>
              <a:spcAft>
                <a:spcPts val="0"/>
              </a:spcAft>
              <a:buClr>
                <a:schemeClr val="lt1"/>
              </a:buClr>
              <a:buSzPts val="1350"/>
              <a:buChar char="•"/>
              <a:defRPr sz="1350">
                <a:solidFill>
                  <a:schemeClr val="lt1"/>
                </a:solidFill>
              </a:defRPr>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grpSp>
        <p:nvGrpSpPr>
          <p:cNvPr id="133" name="Google Shape;133;p48"/>
          <p:cNvGrpSpPr/>
          <p:nvPr/>
        </p:nvGrpSpPr>
        <p:grpSpPr>
          <a:xfrm flipH="1">
            <a:off x="4495803" y="832528"/>
            <a:ext cx="4482219" cy="5542872"/>
            <a:chOff x="76200" y="624396"/>
            <a:chExt cx="4482219" cy="4157154"/>
          </a:xfrm>
        </p:grpSpPr>
        <p:sp>
          <p:nvSpPr>
            <p:cNvPr id="134" name="Google Shape;134;p48"/>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5" name="Google Shape;135;p48"/>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6" name="Google Shape;136;p48"/>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7" name="Google Shape;137;p48"/>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8" name="Google Shape;138;p48"/>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48"/>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40" name="Google Shape;140;p48"/>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41" name="Google Shape;141;p48"/>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42" name="Google Shape;142;p48"/>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43" name="Google Shape;143;p48"/>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44" name="Google Shape;144;p48"/>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45" name="Google Shape;145;p48"/>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6" name="Google Shape;146;p48"/>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7" name="Google Shape;147;p48"/>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48" name="Google Shape;148;p48"/>
            <p:cNvSpPr/>
            <p:nvPr/>
          </p:nvSpPr>
          <p:spPr>
            <a:xfrm>
              <a:off x="4487571" y="624396"/>
              <a:ext cx="70848" cy="125745"/>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9" name="Google Shape;149;p48"/>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50" name="Google Shape;150;p48"/>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1" name="Google Shape;151;p48"/>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extLst>
      <p:ext uri="{BB962C8B-B14F-4D97-AF65-F5344CB8AC3E}">
        <p14:creationId xmlns:p14="http://schemas.microsoft.com/office/powerpoint/2010/main" val="960570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ull Field">
  <p:cSld name="1_Full Field">
    <p:spTree>
      <p:nvGrpSpPr>
        <p:cNvPr id="1" name="Shape 96"/>
        <p:cNvGrpSpPr/>
        <p:nvPr/>
      </p:nvGrpSpPr>
      <p:grpSpPr>
        <a:xfrm>
          <a:off x="0" y="0"/>
          <a:ext cx="0" cy="0"/>
          <a:chOff x="0" y="0"/>
          <a:chExt cx="0" cy="0"/>
        </a:xfrm>
      </p:grpSpPr>
      <p:grpSp>
        <p:nvGrpSpPr>
          <p:cNvPr id="97" name="Google Shape;97;p47"/>
          <p:cNvGrpSpPr/>
          <p:nvPr/>
        </p:nvGrpSpPr>
        <p:grpSpPr>
          <a:xfrm>
            <a:off x="113006" y="832528"/>
            <a:ext cx="8917995" cy="5542872"/>
            <a:chOff x="76200" y="624396"/>
            <a:chExt cx="8917995" cy="4157154"/>
          </a:xfrm>
        </p:grpSpPr>
        <p:sp>
          <p:nvSpPr>
            <p:cNvPr id="98" name="Google Shape;98;p47"/>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9" name="Google Shape;99;p47"/>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0" name="Google Shape;100;p47"/>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1" name="Google Shape;101;p47"/>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2" name="Google Shape;102;p47"/>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3" name="Google Shape;103;p47"/>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4" name="Google Shape;104;p47"/>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05" name="Google Shape;105;p47"/>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6" name="Google Shape;106;p47"/>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07" name="Google Shape;107;p47"/>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08" name="Google Shape;108;p47"/>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09" name="Google Shape;109;p47"/>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10" name="Google Shape;110;p47"/>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11" name="Google Shape;111;p47"/>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12" name="Google Shape;112;p47"/>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3" name="Google Shape;113;p47"/>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4" name="Google Shape;114;p47"/>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5" name="Google Shape;115;p47"/>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6" name="Google Shape;116;p47"/>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7" name="Google Shape;117;p47"/>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8" name="Google Shape;118;p47"/>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19" name="Google Shape;119;p47"/>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20" name="Google Shape;120;p47"/>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21" name="Google Shape;121;p47"/>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22" name="Google Shape;122;p47"/>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23" name="Google Shape;123;p47"/>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4" name="Google Shape;124;p47"/>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5" name="Google Shape;125;p47"/>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26" name="Google Shape;126;p47"/>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7" name="Google Shape;127;p47"/>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28" name="Google Shape;128;p47"/>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 name="Google Shape;129;p47"/>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130" name="Google Shape;130;p47"/>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extLst>
      <p:ext uri="{BB962C8B-B14F-4D97-AF65-F5344CB8AC3E}">
        <p14:creationId xmlns:p14="http://schemas.microsoft.com/office/powerpoint/2010/main" val="1615407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8" y="1905016"/>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7" y="4345004"/>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019569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5004"/>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144430290"/>
      </p:ext>
    </p:extLst>
  </p:cSld>
  <p:clrMapOvr>
    <a:masterClrMapping/>
  </p:clrMapOvr>
  <p:transition>
    <p:fad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1961770"/>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27058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61"/>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61"/>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006836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9"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93398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9778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027759"/>
      </p:ext>
    </p:extLst>
  </p:cSld>
  <p:clrMapOvr>
    <a:masterClrMapping/>
  </p:clrMapOvr>
  <p:transition>
    <p:fade/>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545557"/>
      </p:ext>
    </p:extLst>
  </p:cSld>
  <p:clrMapOvr>
    <a:masterClrMapping/>
  </p:clrMapOvr>
  <p:transition>
    <p:fad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354114"/>
      </p:ext>
    </p:extLst>
  </p:cSld>
  <p:clrMapOvr>
    <a:masterClrMapping/>
  </p:clrMapOvr>
  <p:transition>
    <p:fade/>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8" y="6238891"/>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extLst>
      <p:ext uri="{BB962C8B-B14F-4D97-AF65-F5344CB8AC3E}">
        <p14:creationId xmlns:p14="http://schemas.microsoft.com/office/powerpoint/2010/main" val="2980943794"/>
      </p:ext>
    </p:extLst>
  </p:cSld>
  <p:clrMapOvr>
    <a:masterClrMapping/>
  </p:clrMapOvr>
  <p:transition>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3" y="43131"/>
            <a:ext cx="9144001" cy="664797"/>
          </a:xfrm>
        </p:spPr>
        <p:txBody>
          <a:bodyPr/>
          <a:lstStyle/>
          <a:p>
            <a:r>
              <a:rPr lang="en-US"/>
              <a:t>Click to edit Master title style</a:t>
            </a:r>
          </a:p>
        </p:txBody>
      </p:sp>
      <p:grpSp>
        <p:nvGrpSpPr>
          <p:cNvPr id="9" name="Group 8"/>
          <p:cNvGrpSpPr/>
          <p:nvPr/>
        </p:nvGrpSpPr>
        <p:grpSpPr>
          <a:xfrm>
            <a:off x="143213" y="419548"/>
            <a:ext cx="8806085" cy="5971205"/>
            <a:chOff x="143210" y="314658"/>
            <a:chExt cx="8806085" cy="4478404"/>
          </a:xfrm>
        </p:grpSpPr>
        <p:sp>
          <p:nvSpPr>
            <p:cNvPr id="23" name="Rectangle 22"/>
            <p:cNvSpPr/>
            <p:nvPr/>
          </p:nvSpPr>
          <p:spPr>
            <a:xfrm flipV="1">
              <a:off x="7380744" y="1948966"/>
              <a:ext cx="1420407"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p:nvPr/>
          </p:nvSpPr>
          <p:spPr>
            <a:xfrm flipV="1">
              <a:off x="1694239" y="1948966"/>
              <a:ext cx="5686506"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p:nvPr/>
          </p:nvSpPr>
          <p:spPr>
            <a:xfrm flipV="1">
              <a:off x="277476" y="1948966"/>
              <a:ext cx="1416763"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Shape 35"/>
            <p:cNvSpPr/>
            <p:nvPr/>
          </p:nvSpPr>
          <p:spPr>
            <a:xfrm flipV="1">
              <a:off x="4248329" y="3184851"/>
              <a:ext cx="762000" cy="734352"/>
            </a:xfrm>
            <a:prstGeom prst="ellipse">
              <a:avLst/>
            </a:prstGeom>
            <a:noFill/>
            <a:ln w="4445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cxnSp>
          <p:nvCxnSpPr>
            <p:cNvPr id="27" name="Straight Connector 26"/>
            <p:cNvCxnSpPr/>
            <p:nvPr/>
          </p:nvCxnSpPr>
          <p:spPr>
            <a:xfrm flipV="1">
              <a:off x="4508076" y="3552027"/>
              <a:ext cx="242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flipV="1">
              <a:off x="277476" y="353525"/>
              <a:ext cx="8523676" cy="15954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9" name="Straight Connector 28"/>
            <p:cNvCxnSpPr/>
            <p:nvPr/>
          </p:nvCxnSpPr>
          <p:spPr>
            <a:xfrm flipV="1">
              <a:off x="1708581"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82664"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16200000" flipV="1">
              <a:off x="4606469" y="304011"/>
              <a:ext cx="45720"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Shape 41"/>
            <p:cNvSpPr/>
            <p:nvPr/>
          </p:nvSpPr>
          <p:spPr>
            <a:xfrm rot="16200000" flipV="1">
              <a:off x="8839449" y="278200"/>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35" name="Isosceles Triangle 34"/>
            <p:cNvSpPr/>
            <p:nvPr/>
          </p:nvSpPr>
          <p:spPr>
            <a:xfrm rot="5400000" flipV="1">
              <a:off x="140948" y="1041626"/>
              <a:ext cx="135372" cy="130848"/>
            </a:xfrm>
            <a:prstGeom prst="triangle">
              <a:avLst/>
            </a:prstGeom>
            <a:solidFill>
              <a:schemeClr val="accent6">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Shape 41"/>
            <p:cNvSpPr/>
            <p:nvPr/>
          </p:nvSpPr>
          <p:spPr>
            <a:xfrm rot="16200000" flipV="1">
              <a:off x="8825679" y="4683216"/>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37" name="Shape 41"/>
            <p:cNvSpPr/>
            <p:nvPr/>
          </p:nvSpPr>
          <p:spPr>
            <a:xfrm rot="5400000" flipV="1">
              <a:off x="197998" y="4683217"/>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386111925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rease Zoomed">
    <p:spTree>
      <p:nvGrpSpPr>
        <p:cNvPr id="1" name=""/>
        <p:cNvGrpSpPr/>
        <p:nvPr/>
      </p:nvGrpSpPr>
      <p:grpSpPr>
        <a:xfrm>
          <a:off x="0" y="0"/>
          <a:ext cx="0" cy="0"/>
          <a:chOff x="0" y="0"/>
          <a:chExt cx="0" cy="0"/>
        </a:xfrm>
      </p:grpSpPr>
      <p:sp>
        <p:nvSpPr>
          <p:cNvPr id="180" name="Title 1"/>
          <p:cNvSpPr>
            <a:spLocks noGrp="1"/>
          </p:cNvSpPr>
          <p:nvPr>
            <p:ph type="title"/>
          </p:nvPr>
        </p:nvSpPr>
        <p:spPr>
          <a:xfrm>
            <a:off x="2" y="43131"/>
            <a:ext cx="9144001" cy="664797"/>
          </a:xfrm>
        </p:spPr>
        <p:txBody>
          <a:bodyPr/>
          <a:lstStyle/>
          <a:p>
            <a:r>
              <a:rPr lang="en-US"/>
              <a:t>Click to edit Master title style</a:t>
            </a:r>
          </a:p>
        </p:txBody>
      </p:sp>
      <p:grpSp>
        <p:nvGrpSpPr>
          <p:cNvPr id="2" name="Group 1"/>
          <p:cNvGrpSpPr/>
          <p:nvPr/>
        </p:nvGrpSpPr>
        <p:grpSpPr>
          <a:xfrm>
            <a:off x="2" y="584203"/>
            <a:ext cx="9144001" cy="5334097"/>
            <a:chOff x="1" y="438150"/>
            <a:chExt cx="9144001" cy="4000573"/>
          </a:xfrm>
        </p:grpSpPr>
        <p:sp>
          <p:nvSpPr>
            <p:cNvPr id="49" name="Shape 14"/>
            <p:cNvSpPr/>
            <p:nvPr/>
          </p:nvSpPr>
          <p:spPr>
            <a:xfrm flipH="1" flipV="1">
              <a:off x="190811" y="438150"/>
              <a:ext cx="0" cy="3990029"/>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50" name="Shape 16"/>
            <p:cNvSpPr/>
            <p:nvPr/>
          </p:nvSpPr>
          <p:spPr>
            <a:xfrm>
              <a:off x="1" y="720239"/>
              <a:ext cx="9144000"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51" name="Shape 17"/>
            <p:cNvSpPr/>
            <p:nvPr/>
          </p:nvSpPr>
          <p:spPr>
            <a:xfrm flipV="1">
              <a:off x="2" y="4417637"/>
              <a:ext cx="9144000"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62" name="Shape 35"/>
            <p:cNvSpPr/>
            <p:nvPr/>
          </p:nvSpPr>
          <p:spPr>
            <a:xfrm>
              <a:off x="3926960" y="2431696"/>
              <a:ext cx="1252291" cy="1206854"/>
            </a:xfrm>
            <a:prstGeom prst="ellipse">
              <a:avLst/>
            </a:prstGeom>
            <a:noFill/>
            <a:ln w="5715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5" name="Shape 14"/>
            <p:cNvSpPr/>
            <p:nvPr/>
          </p:nvSpPr>
          <p:spPr>
            <a:xfrm flipH="1" flipV="1">
              <a:off x="8915400" y="438150"/>
              <a:ext cx="0" cy="399003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cxnSp>
          <p:nvCxnSpPr>
            <p:cNvPr id="17" name="Straight Connector 16"/>
            <p:cNvCxnSpPr/>
            <p:nvPr/>
          </p:nvCxnSpPr>
          <p:spPr>
            <a:xfrm>
              <a:off x="4372729" y="3035123"/>
              <a:ext cx="3985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528038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2"/>
        <p:cNvGrpSpPr/>
        <p:nvPr/>
      </p:nvGrpSpPr>
      <p:grpSpPr>
        <a:xfrm>
          <a:off x="0" y="0"/>
          <a:ext cx="0" cy="0"/>
          <a:chOff x="0" y="0"/>
          <a:chExt cx="0" cy="0"/>
        </a:xfrm>
      </p:grpSpPr>
      <p:sp>
        <p:nvSpPr>
          <p:cNvPr id="23" name="Google Shape;23;p16"/>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 name="Google Shape;25;p16"/>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90" name="Shape 190"/>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21" name="Group 221"/>
          <p:cNvGrpSpPr/>
          <p:nvPr/>
        </p:nvGrpSpPr>
        <p:grpSpPr>
          <a:xfrm>
            <a:off x="113004" y="1481645"/>
            <a:ext cx="8917997" cy="4157156"/>
            <a:chOff x="0" y="0"/>
            <a:chExt cx="8917995" cy="4157154"/>
          </a:xfrm>
        </p:grpSpPr>
        <p:sp>
          <p:nvSpPr>
            <p:cNvPr id="191" name="Shape 191"/>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192" name="Shape 192"/>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193" name="Shape 193"/>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194" name="Shape 194"/>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195" name="Shape 195"/>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196" name="Shape 196"/>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a:endParaRPr/>
            </a:p>
          </p:txBody>
        </p:sp>
        <p:sp>
          <p:nvSpPr>
            <p:cNvPr id="197" name="Shape 197"/>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600">
                  <a:solidFill>
                    <a:srgbClr val="FFFFFF"/>
                  </a:solidFill>
                </a:defRPr>
              </a:pPr>
              <a:endParaRPr/>
            </a:p>
          </p:txBody>
        </p:sp>
        <p:sp>
          <p:nvSpPr>
            <p:cNvPr id="198" name="Shape 198"/>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199" name="Shape 199"/>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a:defRPr>
                  <a:solidFill>
                    <a:srgbClr val="FFFFFF"/>
                  </a:solidFill>
                </a:defRPr>
              </a:pPr>
              <a:endParaRPr/>
            </a:p>
          </p:txBody>
        </p:sp>
        <p:sp>
          <p:nvSpPr>
            <p:cNvPr id="200" name="Shape 200"/>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01" name="Shape 201"/>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02" name="Shape 202"/>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03" name="Shape 203"/>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04" name="Shape 204"/>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05" name="Shape 205"/>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06" name="Shape 206"/>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07" name="Shape 207"/>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08" name="Shape 208"/>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209" name="Shape 209"/>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210" name="Shape 210"/>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a:endParaRPr/>
            </a:p>
          </p:txBody>
        </p:sp>
        <p:sp>
          <p:nvSpPr>
            <p:cNvPr id="211" name="Shape 211"/>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600">
                  <a:solidFill>
                    <a:srgbClr val="FFFFFF"/>
                  </a:solidFill>
                </a:defRPr>
              </a:pPr>
              <a:endParaRPr/>
            </a:p>
          </p:txBody>
        </p:sp>
        <p:sp>
          <p:nvSpPr>
            <p:cNvPr id="212" name="Shape 212"/>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213" name="Shape 213"/>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a:defRPr>
                  <a:solidFill>
                    <a:srgbClr val="FFFFFF"/>
                  </a:solidFill>
                </a:defRPr>
              </a:pPr>
              <a:endParaRPr/>
            </a:p>
          </p:txBody>
        </p:sp>
        <p:sp>
          <p:nvSpPr>
            <p:cNvPr id="214" name="Shape 214"/>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15" name="Shape 215"/>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16" name="Shape 216"/>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17" name="Shape 217"/>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18" name="Shape 218"/>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19" name="Shape 2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220" name="Shape 2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a:endParaRPr/>
            </a:p>
          </p:txBody>
        </p:sp>
      </p:grpSp>
      <p:pic>
        <p:nvPicPr>
          <p:cNvPr id="2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23" name="Shape 2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t>‹#›</a:t>
            </a:fld>
            <a:endParaRPr/>
          </a:p>
        </p:txBody>
      </p:sp>
      <p:grpSp>
        <p:nvGrpSpPr>
          <p:cNvPr id="36" name="Group 35"/>
          <p:cNvGrpSpPr/>
          <p:nvPr userDrawn="1"/>
        </p:nvGrpSpPr>
        <p:grpSpPr>
          <a:xfrm>
            <a:off x="113006" y="832528"/>
            <a:ext cx="8917995" cy="5542872"/>
            <a:chOff x="76200" y="624396"/>
            <a:chExt cx="8917995" cy="4157154"/>
          </a:xfrm>
        </p:grpSpPr>
        <p:sp>
          <p:nvSpPr>
            <p:cNvPr id="37" name="Rectangle 36"/>
            <p:cNvSpPr/>
            <p:nvPr/>
          </p:nvSpPr>
          <p:spPr>
            <a:xfrm>
              <a:off x="2909976"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38" name="Rectangle 37"/>
            <p:cNvSpPr/>
            <p:nvPr/>
          </p:nvSpPr>
          <p:spPr>
            <a:xfrm>
              <a:off x="113470"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39" name="Rectangle 38"/>
            <p:cNvSpPr/>
            <p:nvPr/>
          </p:nvSpPr>
          <p:spPr>
            <a:xfrm>
              <a:off x="113166"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40" name="Shape 42"/>
            <p:cNvSpPr/>
            <p:nvPr/>
          </p:nvSpPr>
          <p:spPr>
            <a:xfrm>
              <a:off x="76200"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41" name="Shape 41"/>
            <p:cNvSpPr/>
            <p:nvPr/>
          </p:nvSpPr>
          <p:spPr>
            <a:xfrm>
              <a:off x="77182"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42" name="Rectangle 41"/>
            <p:cNvSpPr/>
            <p:nvPr/>
          </p:nvSpPr>
          <p:spPr>
            <a:xfrm>
              <a:off x="24528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43"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44" name="Shape 35"/>
            <p:cNvSpPr/>
            <p:nvPr/>
          </p:nvSpPr>
          <p:spPr>
            <a:xfrm>
              <a:off x="1075191"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45" name="Shape 36"/>
            <p:cNvSpPr/>
            <p:nvPr/>
          </p:nvSpPr>
          <p:spPr>
            <a:xfrm flipV="1">
              <a:off x="1306549"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46" name="Straight Connector 45"/>
            <p:cNvCxnSpPr/>
            <p:nvPr/>
          </p:nvCxnSpPr>
          <p:spPr>
            <a:xfrm flipV="1">
              <a:off x="3716192"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13470"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48" name="Straight Connector 47"/>
            <p:cNvCxnSpPr/>
            <p:nvPr/>
          </p:nvCxnSpPr>
          <p:spPr>
            <a:xfrm flipH="1">
              <a:off x="3720384"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720384"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720384"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flipH="1">
              <a:off x="4534044"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52" name="Rectangle 51"/>
            <p:cNvSpPr/>
            <p:nvPr/>
          </p:nvSpPr>
          <p:spPr>
            <a:xfrm flipH="1">
              <a:off x="6160418"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53" name="Rectangle 52"/>
            <p:cNvSpPr/>
            <p:nvPr/>
          </p:nvSpPr>
          <p:spPr>
            <a:xfrm flipH="1">
              <a:off x="6160419"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54" name="Shape 42"/>
            <p:cNvSpPr/>
            <p:nvPr/>
          </p:nvSpPr>
          <p:spPr>
            <a:xfrm flipH="1">
              <a:off x="8930023"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55" name="Shape 41"/>
            <p:cNvSpPr/>
            <p:nvPr/>
          </p:nvSpPr>
          <p:spPr>
            <a:xfrm flipH="1">
              <a:off x="8929041"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56" name="Rectangle 55"/>
            <p:cNvSpPr/>
            <p:nvPr/>
          </p:nvSpPr>
          <p:spPr>
            <a:xfrm flipH="1">
              <a:off x="53545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57"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58" name="Shape 35"/>
            <p:cNvSpPr/>
            <p:nvPr/>
          </p:nvSpPr>
          <p:spPr>
            <a:xfrm flipH="1">
              <a:off x="7532487"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59" name="Shape 36"/>
            <p:cNvSpPr/>
            <p:nvPr/>
          </p:nvSpPr>
          <p:spPr>
            <a:xfrm flipH="1" flipV="1">
              <a:off x="7763846"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60" name="Straight Connector 59"/>
            <p:cNvCxnSpPr/>
            <p:nvPr/>
          </p:nvCxnSpPr>
          <p:spPr>
            <a:xfrm flipH="1" flipV="1">
              <a:off x="5354203"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flipH="1">
              <a:off x="6160418"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62" name="Straight Connector 61"/>
            <p:cNvCxnSpPr/>
            <p:nvPr/>
          </p:nvCxnSpPr>
          <p:spPr>
            <a:xfrm>
              <a:off x="4536823"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536823"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536823"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Shape 39"/>
            <p:cNvSpPr/>
            <p:nvPr/>
          </p:nvSpPr>
          <p:spPr>
            <a:xfrm>
              <a:off x="4487571" y="624396"/>
              <a:ext cx="70848" cy="125745"/>
            </a:xfrm>
            <a:prstGeom prst="rect">
              <a:avLst/>
            </a:prstGeom>
            <a:solidFill>
              <a:schemeClr val="accent6">
                <a:lumMod val="75000"/>
              </a:schemeClr>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66" name="Rectangle 65"/>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grpSp>
      <p:pic>
        <p:nvPicPr>
          <p:cNvPr id="67" name="Picture 66">
            <a:extLst>
              <a:ext uri="{FF2B5EF4-FFF2-40B4-BE49-F238E27FC236}">
                <a16:creationId xmlns:a16="http://schemas.microsoft.com/office/drawing/2014/main" id="{C5E55916-3ABE-4F3A-B7FD-99BD335DB6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3121" y="1070934"/>
            <a:ext cx="841251" cy="559233"/>
          </a:xfrm>
          <a:prstGeom prst="rect">
            <a:avLst/>
          </a:prstGeom>
        </p:spPr>
      </p:pic>
      <p:pic>
        <p:nvPicPr>
          <p:cNvPr id="68" name="Picture 67">
            <a:extLst>
              <a:ext uri="{FF2B5EF4-FFF2-40B4-BE49-F238E27FC236}">
                <a16:creationId xmlns:a16="http://schemas.microsoft.com/office/drawing/2014/main" id="{5083BC88-310A-42CA-80A8-6DEE7E457E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5642" y="4980304"/>
            <a:ext cx="841251" cy="559233"/>
          </a:xfrm>
          <a:prstGeom prst="rect">
            <a:avLst/>
          </a:prstGeom>
        </p:spPr>
      </p:pic>
    </p:spTree>
    <p:extLst>
      <p:ext uri="{BB962C8B-B14F-4D97-AF65-F5344CB8AC3E}">
        <p14:creationId xmlns:p14="http://schemas.microsoft.com/office/powerpoint/2010/main" val="2019124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15"/>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785441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3225802"/>
            <a:ext cx="7772400" cy="1470025"/>
          </a:xfrm>
        </p:spPr>
        <p:txBody>
          <a:bodyPr>
            <a:noAutofit/>
          </a:bodyPr>
          <a:lstStyle>
            <a:lvl1pPr>
              <a:defRPr sz="4000" b="1"/>
            </a:lvl1pPr>
          </a:lstStyle>
          <a:p>
            <a:r>
              <a:rPr lang="en-US"/>
              <a:t>Click to edit Master title style</a:t>
            </a:r>
            <a:endParaRPr lang="en-US" dirty="0"/>
          </a:p>
        </p:txBody>
      </p:sp>
      <p:sp>
        <p:nvSpPr>
          <p:cNvPr id="3" name="Subtitle 2"/>
          <p:cNvSpPr>
            <a:spLocks noGrp="1"/>
          </p:cNvSpPr>
          <p:nvPr>
            <p:ph type="subTitle" idx="1"/>
          </p:nvPr>
        </p:nvSpPr>
        <p:spPr>
          <a:xfrm>
            <a:off x="1371599" y="4851400"/>
            <a:ext cx="6400800" cy="1117600"/>
          </a:xfrm>
        </p:spPr>
        <p:txBody>
          <a:bodyPr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2" cstate="email">
            <a:lum bright="70000" contrast="-70000"/>
            <a:extLst>
              <a:ext uri="{28A0092B-C50C-407E-A947-70E740481C1C}">
                <a14:useLocalDpi xmlns:a14="http://schemas.microsoft.com/office/drawing/2010/main" val="0"/>
              </a:ext>
            </a:extLst>
          </a:blip>
          <a:stretch>
            <a:fillRect/>
          </a:stretch>
        </p:blipFill>
        <p:spPr>
          <a:xfrm>
            <a:off x="2284677" y="279415"/>
            <a:ext cx="4609678" cy="2840741"/>
          </a:xfrm>
          <a:prstGeom prst="rect">
            <a:avLst/>
          </a:prstGeom>
        </p:spPr>
      </p:pic>
    </p:spTree>
    <p:extLst>
      <p:ext uri="{BB962C8B-B14F-4D97-AF65-F5344CB8AC3E}">
        <p14:creationId xmlns:p14="http://schemas.microsoft.com/office/powerpoint/2010/main" val="3772574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noAutofit/>
          </a:bodyPr>
          <a:lstStyle>
            <a:lvl1pPr>
              <a:defRPr sz="4000">
                <a:solidFill>
                  <a:srgbClr val="FEBC1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9743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noAutofit/>
          </a:bodyPr>
          <a:lstStyle>
            <a:lvl1pPr algn="l">
              <a:defRPr sz="3200" b="1" cap="all">
                <a:solidFill>
                  <a:srgbClr val="FEBC1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68748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1872"/>
            <a:ext cx="8229600" cy="5227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 y="45954"/>
            <a:ext cx="9144001" cy="388188"/>
          </a:xfrm>
        </p:spPr>
        <p:txBody>
          <a:bodyPr/>
          <a:lstStyle/>
          <a:p>
            <a:r>
              <a:rPr lang="en-US"/>
              <a:t>Click to edit Master title style</a:t>
            </a:r>
            <a:endParaRPr lang="en-US" dirty="0"/>
          </a:p>
        </p:txBody>
      </p:sp>
    </p:spTree>
    <p:extLst>
      <p:ext uri="{BB962C8B-B14F-4D97-AF65-F5344CB8AC3E}">
        <p14:creationId xmlns:p14="http://schemas.microsoft.com/office/powerpoint/2010/main" val="4274525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41873"/>
            <a:ext cx="4038600" cy="5227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741873"/>
            <a:ext cx="4038600" cy="5227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 y="45954"/>
            <a:ext cx="9144001" cy="388188"/>
          </a:xfrm>
        </p:spPr>
        <p:txBody>
          <a:bodyPr/>
          <a:lstStyle/>
          <a:p>
            <a:r>
              <a:rPr lang="en-US"/>
              <a:t>Click to edit Master title style</a:t>
            </a:r>
            <a:endParaRPr lang="en-US" dirty="0"/>
          </a:p>
        </p:txBody>
      </p:sp>
    </p:spTree>
    <p:extLst>
      <p:ext uri="{BB962C8B-B14F-4D97-AF65-F5344CB8AC3E}">
        <p14:creationId xmlns:p14="http://schemas.microsoft.com/office/powerpoint/2010/main" val="2008295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5954"/>
            <a:ext cx="9144001" cy="388188"/>
          </a:xfrm>
        </p:spPr>
        <p:txBody>
          <a:bodyPr/>
          <a:lstStyle/>
          <a:p>
            <a:r>
              <a:rPr lang="en-US"/>
              <a:t>Click to edit Master title style</a:t>
            </a:r>
            <a:endParaRPr lang="en-US" dirty="0"/>
          </a:p>
        </p:txBody>
      </p:sp>
      <p:grpSp>
        <p:nvGrpSpPr>
          <p:cNvPr id="74" name="Group 73"/>
          <p:cNvGrpSpPr/>
          <p:nvPr/>
        </p:nvGrpSpPr>
        <p:grpSpPr>
          <a:xfrm>
            <a:off x="113006" y="832528"/>
            <a:ext cx="8917995" cy="5542872"/>
            <a:chOff x="76200" y="624396"/>
            <a:chExt cx="8917995" cy="4157154"/>
          </a:xfrm>
        </p:grpSpPr>
        <p:sp>
          <p:nvSpPr>
            <p:cNvPr id="75" name="Rectangle 74"/>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76" name="Rectangle 75"/>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77" name="Rectangle 76"/>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78" name="Shape 42"/>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79" name="Shape 41"/>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80" name="Rectangle 79"/>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81"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82" name="Shape 35"/>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83" name="Shape 36"/>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84" name="Straight Connector 83"/>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86" name="Straight Connector 85"/>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flipH="1">
              <a:off x="4534044"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91" name="Rectangle 90"/>
            <p:cNvSpPr/>
            <p:nvPr/>
          </p:nvSpPr>
          <p:spPr>
            <a:xfrm flipH="1">
              <a:off x="6160418"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92" name="Rectangle 91"/>
            <p:cNvSpPr/>
            <p:nvPr/>
          </p:nvSpPr>
          <p:spPr>
            <a:xfrm flipH="1">
              <a:off x="6160419"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93" name="Shape 42"/>
            <p:cNvSpPr/>
            <p:nvPr/>
          </p:nvSpPr>
          <p:spPr>
            <a:xfrm flipH="1">
              <a:off x="8930023"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94" name="Shape 41"/>
            <p:cNvSpPr/>
            <p:nvPr/>
          </p:nvSpPr>
          <p:spPr>
            <a:xfrm flipH="1">
              <a:off x="8929041"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95" name="Rectangle 94"/>
            <p:cNvSpPr/>
            <p:nvPr/>
          </p:nvSpPr>
          <p:spPr>
            <a:xfrm flipH="1">
              <a:off x="53545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96"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97" name="Shape 35"/>
            <p:cNvSpPr/>
            <p:nvPr/>
          </p:nvSpPr>
          <p:spPr>
            <a:xfrm flipH="1">
              <a:off x="7532487"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98" name="Shape 36"/>
            <p:cNvSpPr/>
            <p:nvPr/>
          </p:nvSpPr>
          <p:spPr>
            <a:xfrm flipH="1" flipV="1">
              <a:off x="7763846"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99" name="Straight Connector 98"/>
            <p:cNvCxnSpPr/>
            <p:nvPr/>
          </p:nvCxnSpPr>
          <p:spPr>
            <a:xfrm flipH="1" flipV="1">
              <a:off x="5354203"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flipH="1">
              <a:off x="6160418"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101" name="Straight Connector 100"/>
            <p:cNvCxnSpPr/>
            <p:nvPr/>
          </p:nvCxnSpPr>
          <p:spPr>
            <a:xfrm>
              <a:off x="4536823"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536823"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36823"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105" name="Rectangle 104"/>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158950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0" y="43131"/>
            <a:ext cx="9144001" cy="388188"/>
          </a:xfrm>
        </p:spPr>
        <p:txBody>
          <a:bodyPr/>
          <a:lstStyle/>
          <a:p>
            <a:r>
              <a:rPr lang="en-US"/>
              <a:t>Click to edit Master title style</a:t>
            </a:r>
          </a:p>
        </p:txBody>
      </p:sp>
      <p:grpSp>
        <p:nvGrpSpPr>
          <p:cNvPr id="9" name="Group 8"/>
          <p:cNvGrpSpPr/>
          <p:nvPr/>
        </p:nvGrpSpPr>
        <p:grpSpPr>
          <a:xfrm>
            <a:off x="143220" y="419562"/>
            <a:ext cx="8806085" cy="5971205"/>
            <a:chOff x="143210" y="314658"/>
            <a:chExt cx="8806085" cy="4478404"/>
          </a:xfrm>
        </p:grpSpPr>
        <p:sp>
          <p:nvSpPr>
            <p:cNvPr id="23" name="Rectangle 22"/>
            <p:cNvSpPr/>
            <p:nvPr/>
          </p:nvSpPr>
          <p:spPr>
            <a:xfrm flipV="1">
              <a:off x="7380744" y="1948966"/>
              <a:ext cx="1420407"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24" name="Rectangle 23"/>
            <p:cNvSpPr/>
            <p:nvPr/>
          </p:nvSpPr>
          <p:spPr>
            <a:xfrm flipV="1">
              <a:off x="1694239" y="1948966"/>
              <a:ext cx="5686506"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25" name="Rectangle 24"/>
            <p:cNvSpPr/>
            <p:nvPr/>
          </p:nvSpPr>
          <p:spPr>
            <a:xfrm flipV="1">
              <a:off x="277476" y="1948966"/>
              <a:ext cx="1416763"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26" name="Shape 35"/>
            <p:cNvSpPr/>
            <p:nvPr/>
          </p:nvSpPr>
          <p:spPr>
            <a:xfrm flipV="1">
              <a:off x="4248329" y="3184851"/>
              <a:ext cx="762000" cy="734352"/>
            </a:xfrm>
            <a:prstGeom prst="ellipse">
              <a:avLst/>
            </a:prstGeom>
            <a:noFill/>
            <a:ln w="44450"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cxnSp>
          <p:nvCxnSpPr>
            <p:cNvPr id="27" name="Straight Connector 26"/>
            <p:cNvCxnSpPr/>
            <p:nvPr/>
          </p:nvCxnSpPr>
          <p:spPr>
            <a:xfrm flipV="1">
              <a:off x="4508076" y="3552027"/>
              <a:ext cx="242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flipV="1">
              <a:off x="277476" y="353525"/>
              <a:ext cx="8523676" cy="15954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29" name="Straight Connector 28"/>
            <p:cNvCxnSpPr/>
            <p:nvPr/>
          </p:nvCxnSpPr>
          <p:spPr>
            <a:xfrm flipV="1">
              <a:off x="1708581"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82664"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16200000" flipV="1">
              <a:off x="4606469" y="304011"/>
              <a:ext cx="45720"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4" name="Shape 41"/>
            <p:cNvSpPr/>
            <p:nvPr/>
          </p:nvSpPr>
          <p:spPr>
            <a:xfrm rot="16200000" flipV="1">
              <a:off x="8839449" y="278200"/>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35" name="Isosceles Triangle 34"/>
            <p:cNvSpPr/>
            <p:nvPr/>
          </p:nvSpPr>
          <p:spPr>
            <a:xfrm rot="5400000" flipV="1">
              <a:off x="140948" y="1041626"/>
              <a:ext cx="135372" cy="130848"/>
            </a:xfrm>
            <a:prstGeom prst="triangle">
              <a:avLst/>
            </a:prstGeom>
            <a:solidFill>
              <a:schemeClr val="accent6">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6" name="Shape 41"/>
            <p:cNvSpPr/>
            <p:nvPr/>
          </p:nvSpPr>
          <p:spPr>
            <a:xfrm rot="16200000" flipV="1">
              <a:off x="8825679" y="4683216"/>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37" name="Shape 41"/>
            <p:cNvSpPr/>
            <p:nvPr/>
          </p:nvSpPr>
          <p:spPr>
            <a:xfrm rot="5400000" flipV="1">
              <a:off x="197998" y="4683217"/>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dirty="0">
                <a:solidFill>
                  <a:srgbClr val="FFFFFF"/>
                </a:solidFill>
              </a:endParaRPr>
            </a:p>
          </p:txBody>
        </p:sp>
      </p:grpSp>
    </p:spTree>
    <p:extLst>
      <p:ext uri="{BB962C8B-B14F-4D97-AF65-F5344CB8AC3E}">
        <p14:creationId xmlns:p14="http://schemas.microsoft.com/office/powerpoint/2010/main" val="494589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alf Field Veritcal Goal Up">
    <p:spTree>
      <p:nvGrpSpPr>
        <p:cNvPr id="1" name=""/>
        <p:cNvGrpSpPr/>
        <p:nvPr/>
      </p:nvGrpSpPr>
      <p:grpSpPr>
        <a:xfrm>
          <a:off x="0" y="0"/>
          <a:ext cx="0" cy="0"/>
          <a:chOff x="0" y="0"/>
          <a:chExt cx="0" cy="0"/>
        </a:xfrm>
      </p:grpSpPr>
      <p:sp>
        <p:nvSpPr>
          <p:cNvPr id="180" name="Title 1"/>
          <p:cNvSpPr>
            <a:spLocks noGrp="1"/>
          </p:cNvSpPr>
          <p:nvPr>
            <p:ph type="title"/>
          </p:nvPr>
        </p:nvSpPr>
        <p:spPr>
          <a:xfrm>
            <a:off x="10" y="43131"/>
            <a:ext cx="9144001" cy="388188"/>
          </a:xfrm>
        </p:spPr>
        <p:txBody>
          <a:bodyPr/>
          <a:lstStyle/>
          <a:p>
            <a:r>
              <a:rPr lang="en-US"/>
              <a:t>Click to edit Master title style</a:t>
            </a:r>
          </a:p>
        </p:txBody>
      </p:sp>
      <p:grpSp>
        <p:nvGrpSpPr>
          <p:cNvPr id="3" name="Group 2"/>
          <p:cNvGrpSpPr/>
          <p:nvPr/>
        </p:nvGrpSpPr>
        <p:grpSpPr>
          <a:xfrm>
            <a:off x="143220" y="322459"/>
            <a:ext cx="8806085" cy="6086787"/>
            <a:chOff x="143210" y="241831"/>
            <a:chExt cx="8806085" cy="4565090"/>
          </a:xfrm>
        </p:grpSpPr>
        <p:sp>
          <p:nvSpPr>
            <p:cNvPr id="34" name="Rectangle 33"/>
            <p:cNvSpPr/>
            <p:nvPr/>
          </p:nvSpPr>
          <p:spPr>
            <a:xfrm>
              <a:off x="7380744" y="368852"/>
              <a:ext cx="1420407"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5" name="Rectangle 34"/>
            <p:cNvSpPr/>
            <p:nvPr/>
          </p:nvSpPr>
          <p:spPr>
            <a:xfrm>
              <a:off x="1694239" y="368852"/>
              <a:ext cx="5686506"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6" name="Rectangle 35"/>
            <p:cNvSpPr/>
            <p:nvPr/>
          </p:nvSpPr>
          <p:spPr>
            <a:xfrm>
              <a:off x="277476" y="368852"/>
              <a:ext cx="1416763"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7" name="Shape 35"/>
            <p:cNvSpPr/>
            <p:nvPr/>
          </p:nvSpPr>
          <p:spPr>
            <a:xfrm>
              <a:off x="4248329" y="1202377"/>
              <a:ext cx="762000" cy="734352"/>
            </a:xfrm>
            <a:prstGeom prst="ellipse">
              <a:avLst/>
            </a:prstGeom>
            <a:noFill/>
            <a:ln w="44450"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cxnSp>
          <p:nvCxnSpPr>
            <p:cNvPr id="38" name="Straight Connector 37"/>
            <p:cNvCxnSpPr/>
            <p:nvPr/>
          </p:nvCxnSpPr>
          <p:spPr>
            <a:xfrm>
              <a:off x="4508076" y="1569553"/>
              <a:ext cx="242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77476" y="3172614"/>
              <a:ext cx="8523676" cy="15954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40" name="Straight Connector 39"/>
            <p:cNvCxnSpPr/>
            <p:nvPr/>
          </p:nvCxnSpPr>
          <p:spPr>
            <a:xfrm>
              <a:off x="1708581" y="400740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82664" y="400740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Shape 41"/>
            <p:cNvSpPr/>
            <p:nvPr/>
          </p:nvSpPr>
          <p:spPr>
            <a:xfrm>
              <a:off x="8770594" y="241831"/>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3" name="Shape 41"/>
            <p:cNvSpPr/>
            <p:nvPr/>
          </p:nvSpPr>
          <p:spPr>
            <a:xfrm>
              <a:off x="236098" y="241831"/>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4" name="Rectangle 43"/>
            <p:cNvSpPr/>
            <p:nvPr/>
          </p:nvSpPr>
          <p:spPr>
            <a:xfrm rot="5400000">
              <a:off x="4609340" y="4721637"/>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5" name="Shape 41"/>
            <p:cNvSpPr/>
            <p:nvPr/>
          </p:nvSpPr>
          <p:spPr>
            <a:xfrm rot="5400000">
              <a:off x="8839449" y="4697076"/>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55" name="Isosceles Triangle 54"/>
            <p:cNvSpPr/>
            <p:nvPr/>
          </p:nvSpPr>
          <p:spPr>
            <a:xfrm rot="5400000" flipV="1">
              <a:off x="140948" y="3969912"/>
              <a:ext cx="135372" cy="130848"/>
            </a:xfrm>
            <a:prstGeom prst="triangle">
              <a:avLst/>
            </a:prstGeom>
            <a:solidFill>
              <a:schemeClr val="accent6">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55994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rease Zoomed">
    <p:spTree>
      <p:nvGrpSpPr>
        <p:cNvPr id="1" name=""/>
        <p:cNvGrpSpPr/>
        <p:nvPr/>
      </p:nvGrpSpPr>
      <p:grpSpPr>
        <a:xfrm>
          <a:off x="0" y="0"/>
          <a:ext cx="0" cy="0"/>
          <a:chOff x="0" y="0"/>
          <a:chExt cx="0" cy="0"/>
        </a:xfrm>
      </p:grpSpPr>
      <p:sp>
        <p:nvSpPr>
          <p:cNvPr id="180" name="Title 1"/>
          <p:cNvSpPr>
            <a:spLocks noGrp="1"/>
          </p:cNvSpPr>
          <p:nvPr>
            <p:ph type="title"/>
          </p:nvPr>
        </p:nvSpPr>
        <p:spPr>
          <a:xfrm>
            <a:off x="10" y="43131"/>
            <a:ext cx="9144001" cy="388188"/>
          </a:xfrm>
        </p:spPr>
        <p:txBody>
          <a:bodyPr/>
          <a:lstStyle/>
          <a:p>
            <a:r>
              <a:rPr lang="en-US"/>
              <a:t>Click to edit Master title style</a:t>
            </a:r>
          </a:p>
        </p:txBody>
      </p:sp>
      <p:grpSp>
        <p:nvGrpSpPr>
          <p:cNvPr id="2" name="Group 1"/>
          <p:cNvGrpSpPr/>
          <p:nvPr/>
        </p:nvGrpSpPr>
        <p:grpSpPr>
          <a:xfrm>
            <a:off x="10" y="584219"/>
            <a:ext cx="9144001" cy="5334097"/>
            <a:chOff x="1" y="438150"/>
            <a:chExt cx="9144001" cy="4000573"/>
          </a:xfrm>
        </p:grpSpPr>
        <p:sp>
          <p:nvSpPr>
            <p:cNvPr id="49" name="Shape 14"/>
            <p:cNvSpPr/>
            <p:nvPr/>
          </p:nvSpPr>
          <p:spPr>
            <a:xfrm flipH="1" flipV="1">
              <a:off x="190811" y="438150"/>
              <a:ext cx="0" cy="3990029"/>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sp>
          <p:nvSpPr>
            <p:cNvPr id="50" name="Shape 16"/>
            <p:cNvSpPr/>
            <p:nvPr/>
          </p:nvSpPr>
          <p:spPr>
            <a:xfrm>
              <a:off x="1" y="720239"/>
              <a:ext cx="9144000"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sp>
          <p:nvSpPr>
            <p:cNvPr id="51" name="Shape 17"/>
            <p:cNvSpPr/>
            <p:nvPr/>
          </p:nvSpPr>
          <p:spPr>
            <a:xfrm flipV="1">
              <a:off x="2" y="4417637"/>
              <a:ext cx="9144000"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sp>
          <p:nvSpPr>
            <p:cNvPr id="62" name="Shape 35"/>
            <p:cNvSpPr/>
            <p:nvPr/>
          </p:nvSpPr>
          <p:spPr>
            <a:xfrm>
              <a:off x="3926960" y="2431696"/>
              <a:ext cx="1252291" cy="1206854"/>
            </a:xfrm>
            <a:prstGeom prst="ellipse">
              <a:avLst/>
            </a:prstGeom>
            <a:noFill/>
            <a:ln w="57150"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65" name="Shape 14"/>
            <p:cNvSpPr/>
            <p:nvPr/>
          </p:nvSpPr>
          <p:spPr>
            <a:xfrm flipH="1" flipV="1">
              <a:off x="8915400" y="438150"/>
              <a:ext cx="0" cy="399003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17" name="Straight Connector 16"/>
            <p:cNvCxnSpPr/>
            <p:nvPr/>
          </p:nvCxnSpPr>
          <p:spPr>
            <a:xfrm>
              <a:off x="4372729" y="3035123"/>
              <a:ext cx="3985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8490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ield Right Text">
    <p:spTree>
      <p:nvGrpSpPr>
        <p:cNvPr id="1" name=""/>
        <p:cNvGrpSpPr/>
        <p:nvPr/>
      </p:nvGrpSpPr>
      <p:grpSpPr>
        <a:xfrm>
          <a:off x="0" y="0"/>
          <a:ext cx="0" cy="0"/>
          <a:chOff x="0" y="0"/>
          <a:chExt cx="0" cy="0"/>
        </a:xfrm>
      </p:grpSpPr>
      <p:sp>
        <p:nvSpPr>
          <p:cNvPr id="41" name="Content Placeholder 2"/>
          <p:cNvSpPr>
            <a:spLocks noGrp="1"/>
          </p:cNvSpPr>
          <p:nvPr>
            <p:ph sz="half" idx="1"/>
          </p:nvPr>
        </p:nvSpPr>
        <p:spPr>
          <a:xfrm>
            <a:off x="232913" y="776377"/>
            <a:ext cx="4038600" cy="523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itle 1"/>
          <p:cNvSpPr>
            <a:spLocks noGrp="1"/>
          </p:cNvSpPr>
          <p:nvPr>
            <p:ph type="title"/>
          </p:nvPr>
        </p:nvSpPr>
        <p:spPr>
          <a:xfrm>
            <a:off x="10" y="43131"/>
            <a:ext cx="9144001" cy="388188"/>
          </a:xfrm>
        </p:spPr>
        <p:txBody>
          <a:bodyPr/>
          <a:lstStyle/>
          <a:p>
            <a:r>
              <a:rPr lang="en-US"/>
              <a:t>Click to edit Master title style</a:t>
            </a:r>
          </a:p>
        </p:txBody>
      </p:sp>
      <p:grpSp>
        <p:nvGrpSpPr>
          <p:cNvPr id="57" name="Group 56"/>
          <p:cNvGrpSpPr/>
          <p:nvPr/>
        </p:nvGrpSpPr>
        <p:grpSpPr>
          <a:xfrm flipH="1">
            <a:off x="4495802" y="832528"/>
            <a:ext cx="4482219" cy="5542872"/>
            <a:chOff x="76200" y="624396"/>
            <a:chExt cx="4482219" cy="4157154"/>
          </a:xfrm>
        </p:grpSpPr>
        <p:sp>
          <p:nvSpPr>
            <p:cNvPr id="58" name="Rectangle 57"/>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59" name="Rectangle 58"/>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60" name="Rectangle 59"/>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61" name="Shape 42"/>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62" name="Shape 41"/>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63" name="Rectangle 62"/>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64"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65" name="Shape 35"/>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66" name="Shape 36"/>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67" name="Straight Connector 66"/>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69" name="Straight Connector 68"/>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73" name="Rectangle 72"/>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398541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ield Right Solo">
    <p:spTree>
      <p:nvGrpSpPr>
        <p:cNvPr id="1" name=""/>
        <p:cNvGrpSpPr/>
        <p:nvPr/>
      </p:nvGrpSpPr>
      <p:grpSpPr>
        <a:xfrm>
          <a:off x="0" y="0"/>
          <a:ext cx="0" cy="0"/>
          <a:chOff x="0" y="0"/>
          <a:chExt cx="0" cy="0"/>
        </a:xfrm>
      </p:grpSpPr>
      <p:sp>
        <p:nvSpPr>
          <p:cNvPr id="27" name="Title 1"/>
          <p:cNvSpPr>
            <a:spLocks noGrp="1"/>
          </p:cNvSpPr>
          <p:nvPr>
            <p:ph type="title"/>
          </p:nvPr>
        </p:nvSpPr>
        <p:spPr>
          <a:xfrm>
            <a:off x="10" y="43131"/>
            <a:ext cx="9144001" cy="388188"/>
          </a:xfrm>
        </p:spPr>
        <p:txBody>
          <a:bodyPr/>
          <a:lstStyle/>
          <a:p>
            <a:r>
              <a:rPr lang="en-US"/>
              <a:t>Click to edit Master title style</a:t>
            </a:r>
          </a:p>
        </p:txBody>
      </p:sp>
      <p:grpSp>
        <p:nvGrpSpPr>
          <p:cNvPr id="39" name="Group 38"/>
          <p:cNvGrpSpPr/>
          <p:nvPr/>
        </p:nvGrpSpPr>
        <p:grpSpPr>
          <a:xfrm>
            <a:off x="2039123" y="545110"/>
            <a:ext cx="5065775" cy="6230593"/>
            <a:chOff x="4487571" y="624396"/>
            <a:chExt cx="4506624" cy="4157154"/>
          </a:xfrm>
        </p:grpSpPr>
        <p:sp>
          <p:nvSpPr>
            <p:cNvPr id="40" name="Rectangle 39"/>
            <p:cNvSpPr/>
            <p:nvPr/>
          </p:nvSpPr>
          <p:spPr>
            <a:xfrm flipH="1">
              <a:off x="4534044"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1" name="Rectangle 40"/>
            <p:cNvSpPr/>
            <p:nvPr/>
          </p:nvSpPr>
          <p:spPr>
            <a:xfrm flipH="1">
              <a:off x="6160418"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2" name="Rectangle 41"/>
            <p:cNvSpPr/>
            <p:nvPr/>
          </p:nvSpPr>
          <p:spPr>
            <a:xfrm flipH="1">
              <a:off x="6160419"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3" name="Shape 42"/>
            <p:cNvSpPr/>
            <p:nvPr/>
          </p:nvSpPr>
          <p:spPr>
            <a:xfrm flipH="1">
              <a:off x="8930023"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4" name="Shape 41"/>
            <p:cNvSpPr/>
            <p:nvPr/>
          </p:nvSpPr>
          <p:spPr>
            <a:xfrm flipH="1">
              <a:off x="8929041"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5" name="Rectangle 44"/>
            <p:cNvSpPr/>
            <p:nvPr/>
          </p:nvSpPr>
          <p:spPr>
            <a:xfrm flipH="1">
              <a:off x="53545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6"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47" name="Shape 35"/>
            <p:cNvSpPr/>
            <p:nvPr/>
          </p:nvSpPr>
          <p:spPr>
            <a:xfrm flipH="1">
              <a:off x="7532487"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48" name="Shape 36"/>
            <p:cNvSpPr/>
            <p:nvPr/>
          </p:nvSpPr>
          <p:spPr>
            <a:xfrm flipH="1" flipV="1">
              <a:off x="7763846"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49" name="Straight Connector 48"/>
            <p:cNvCxnSpPr/>
            <p:nvPr/>
          </p:nvCxnSpPr>
          <p:spPr>
            <a:xfrm flipH="1" flipV="1">
              <a:off x="5354203"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flipH="1">
              <a:off x="6160418"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51" name="Straight Connector 50"/>
            <p:cNvCxnSpPr/>
            <p:nvPr/>
          </p:nvCxnSpPr>
          <p:spPr>
            <a:xfrm>
              <a:off x="4536823"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36823"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36823"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55" name="Rectangle 54"/>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782968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ield Left Text">
    <p:spTree>
      <p:nvGrpSpPr>
        <p:cNvPr id="1" name=""/>
        <p:cNvGrpSpPr/>
        <p:nvPr/>
      </p:nvGrpSpPr>
      <p:grpSpPr>
        <a:xfrm>
          <a:off x="0" y="0"/>
          <a:ext cx="0" cy="0"/>
          <a:chOff x="0" y="0"/>
          <a:chExt cx="0" cy="0"/>
        </a:xfrm>
      </p:grpSpPr>
      <p:sp>
        <p:nvSpPr>
          <p:cNvPr id="66" name="Content Placeholder 3"/>
          <p:cNvSpPr>
            <a:spLocks noGrp="1"/>
          </p:cNvSpPr>
          <p:nvPr>
            <p:ph sz="half" idx="2"/>
          </p:nvPr>
        </p:nvSpPr>
        <p:spPr>
          <a:xfrm>
            <a:off x="4932871" y="742002"/>
            <a:ext cx="4038600" cy="56416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1"/>
          <p:cNvSpPr>
            <a:spLocks noGrp="1"/>
          </p:cNvSpPr>
          <p:nvPr>
            <p:ph type="title"/>
          </p:nvPr>
        </p:nvSpPr>
        <p:spPr>
          <a:xfrm>
            <a:off x="10" y="43131"/>
            <a:ext cx="9144001" cy="388188"/>
          </a:xfrm>
        </p:spPr>
        <p:txBody>
          <a:bodyPr/>
          <a:lstStyle/>
          <a:p>
            <a:r>
              <a:rPr lang="en-US"/>
              <a:t>Click to edit Master title style</a:t>
            </a:r>
          </a:p>
        </p:txBody>
      </p:sp>
      <p:grpSp>
        <p:nvGrpSpPr>
          <p:cNvPr id="31" name="Group 30"/>
          <p:cNvGrpSpPr/>
          <p:nvPr/>
        </p:nvGrpSpPr>
        <p:grpSpPr>
          <a:xfrm>
            <a:off x="165983" y="832528"/>
            <a:ext cx="4482219" cy="5542872"/>
            <a:chOff x="76200" y="624396"/>
            <a:chExt cx="4482219" cy="4157154"/>
          </a:xfrm>
        </p:grpSpPr>
        <p:sp>
          <p:nvSpPr>
            <p:cNvPr id="34" name="Rectangle 33"/>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5" name="Rectangle 34"/>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6" name="Rectangle 35"/>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9" name="Shape 42"/>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1" name="Shape 41"/>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5" name="Rectangle 44"/>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50"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51" name="Shape 35"/>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52" name="Shape 36"/>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58" name="Straight Connector 57"/>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63" name="Straight Connector 62"/>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70" name="Rectangle 69"/>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421442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ield Left Solo">
    <p:spTree>
      <p:nvGrpSpPr>
        <p:cNvPr id="1" name=""/>
        <p:cNvGrpSpPr/>
        <p:nvPr/>
      </p:nvGrpSpPr>
      <p:grpSpPr>
        <a:xfrm>
          <a:off x="0" y="0"/>
          <a:ext cx="0" cy="0"/>
          <a:chOff x="0" y="0"/>
          <a:chExt cx="0" cy="0"/>
        </a:xfrm>
      </p:grpSpPr>
      <p:sp>
        <p:nvSpPr>
          <p:cNvPr id="27" name="Title 1"/>
          <p:cNvSpPr>
            <a:spLocks noGrp="1"/>
          </p:cNvSpPr>
          <p:nvPr>
            <p:ph type="title"/>
          </p:nvPr>
        </p:nvSpPr>
        <p:spPr>
          <a:xfrm>
            <a:off x="10" y="43131"/>
            <a:ext cx="9144001" cy="388188"/>
          </a:xfrm>
        </p:spPr>
        <p:txBody>
          <a:bodyPr/>
          <a:lstStyle/>
          <a:p>
            <a:r>
              <a:rPr lang="en-US"/>
              <a:t>Click to edit Master title style</a:t>
            </a:r>
          </a:p>
        </p:txBody>
      </p:sp>
      <p:sp>
        <p:nvSpPr>
          <p:cNvPr id="21" name="Title 1"/>
          <p:cNvSpPr>
            <a:spLocks noGrp="1"/>
          </p:cNvSpPr>
          <p:nvPr>
            <p:ph type="title"/>
          </p:nvPr>
        </p:nvSpPr>
        <p:spPr>
          <a:xfrm>
            <a:off x="10" y="43131"/>
            <a:ext cx="9144001" cy="388188"/>
          </a:xfrm>
        </p:spPr>
        <p:txBody>
          <a:bodyPr/>
          <a:lstStyle/>
          <a:p>
            <a:r>
              <a:rPr lang="en-US"/>
              <a:t>Click to edit Master title style</a:t>
            </a:r>
          </a:p>
        </p:txBody>
      </p:sp>
      <p:grpSp>
        <p:nvGrpSpPr>
          <p:cNvPr id="41" name="Group 40"/>
          <p:cNvGrpSpPr/>
          <p:nvPr/>
        </p:nvGrpSpPr>
        <p:grpSpPr>
          <a:xfrm flipH="1">
            <a:off x="2039123" y="545110"/>
            <a:ext cx="5065775" cy="6230593"/>
            <a:chOff x="4487571" y="624396"/>
            <a:chExt cx="4506624" cy="4157154"/>
          </a:xfrm>
        </p:grpSpPr>
        <p:sp>
          <p:nvSpPr>
            <p:cNvPr id="42" name="Rectangle 41"/>
            <p:cNvSpPr/>
            <p:nvPr/>
          </p:nvSpPr>
          <p:spPr>
            <a:xfrm flipH="1">
              <a:off x="4534044"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3" name="Rectangle 42"/>
            <p:cNvSpPr/>
            <p:nvPr/>
          </p:nvSpPr>
          <p:spPr>
            <a:xfrm flipH="1">
              <a:off x="6160418"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4" name="Rectangle 43"/>
            <p:cNvSpPr/>
            <p:nvPr/>
          </p:nvSpPr>
          <p:spPr>
            <a:xfrm flipH="1">
              <a:off x="6160419"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5" name="Shape 42"/>
            <p:cNvSpPr/>
            <p:nvPr/>
          </p:nvSpPr>
          <p:spPr>
            <a:xfrm flipH="1">
              <a:off x="8930023"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6" name="Shape 41"/>
            <p:cNvSpPr/>
            <p:nvPr/>
          </p:nvSpPr>
          <p:spPr>
            <a:xfrm flipH="1">
              <a:off x="8929041"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7" name="Rectangle 46"/>
            <p:cNvSpPr/>
            <p:nvPr/>
          </p:nvSpPr>
          <p:spPr>
            <a:xfrm flipH="1">
              <a:off x="53545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8"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49" name="Shape 35"/>
            <p:cNvSpPr/>
            <p:nvPr/>
          </p:nvSpPr>
          <p:spPr>
            <a:xfrm flipH="1">
              <a:off x="7532487"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50" name="Shape 36"/>
            <p:cNvSpPr/>
            <p:nvPr/>
          </p:nvSpPr>
          <p:spPr>
            <a:xfrm flipH="1" flipV="1">
              <a:off x="7763846"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51" name="Straight Connector 50"/>
            <p:cNvCxnSpPr/>
            <p:nvPr/>
          </p:nvCxnSpPr>
          <p:spPr>
            <a:xfrm flipH="1" flipV="1">
              <a:off x="5354203"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flipH="1">
              <a:off x="6160418"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53" name="Straight Connector 52"/>
            <p:cNvCxnSpPr/>
            <p:nvPr/>
          </p:nvCxnSpPr>
          <p:spPr>
            <a:xfrm>
              <a:off x="4536823"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36823"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36823"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57" name="Rectangle 56"/>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3338197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50127"/>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389872"/>
            <a:ext cx="4040188" cy="5002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6" y="750127"/>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36" y="1389873"/>
            <a:ext cx="4041775" cy="5002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1" y="45954"/>
            <a:ext cx="9144001" cy="388188"/>
          </a:xfrm>
        </p:spPr>
        <p:txBody>
          <a:bodyPr/>
          <a:lstStyle/>
          <a:p>
            <a:r>
              <a:rPr lang="en-US"/>
              <a:t>Click to edit Master title style</a:t>
            </a:r>
            <a:endParaRPr lang="en-US" dirty="0"/>
          </a:p>
        </p:txBody>
      </p:sp>
    </p:spTree>
    <p:extLst>
      <p:ext uri="{BB962C8B-B14F-4D97-AF65-F5344CB8AC3E}">
        <p14:creationId xmlns:p14="http://schemas.microsoft.com/office/powerpoint/2010/main" val="1043076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0" y="43131"/>
            <a:ext cx="9144001" cy="388188"/>
          </a:xfrm>
        </p:spPr>
        <p:txBody>
          <a:bodyPr/>
          <a:lstStyle/>
          <a:p>
            <a:r>
              <a:rPr lang="en-US"/>
              <a:t>Click to edit Master title style</a:t>
            </a:r>
            <a:endParaRPr lang="en-US" dirty="0"/>
          </a:p>
        </p:txBody>
      </p:sp>
    </p:spTree>
    <p:extLst>
      <p:ext uri="{BB962C8B-B14F-4D97-AF65-F5344CB8AC3E}">
        <p14:creationId xmlns:p14="http://schemas.microsoft.com/office/powerpoint/2010/main" val="1335192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800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185038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xfrm>
            <a:off x="730250" y="1905000"/>
            <a:ext cx="7681914" cy="1523495"/>
          </a:xfrm>
          <a:prstGeom prst="rect">
            <a:avLst/>
          </a:prstGeom>
        </p:spPr>
        <p:txBody>
          <a:bodyPr/>
          <a:lstStyle>
            <a:lvl1pPr>
              <a:defRPr sz="5400"/>
            </a:lvl1pPr>
          </a:lstStyle>
          <a:p>
            <a:r>
              <a:rPr lang="en-US"/>
              <a:t>Click to edit Master title style</a:t>
            </a:r>
            <a:endParaRPr/>
          </a:p>
        </p:txBody>
      </p:sp>
      <p:sp>
        <p:nvSpPr>
          <p:cNvPr id="14" name="Shape 14"/>
          <p:cNvSpPr>
            <a:spLocks noGrp="1"/>
          </p:cNvSpPr>
          <p:nvPr>
            <p:ph type="body" sz="quarter" idx="1"/>
          </p:nvPr>
        </p:nvSpPr>
        <p:spPr>
          <a:xfrm>
            <a:off x="730248" y="4344987"/>
            <a:ext cx="7681915"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Shape 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686118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8"/>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 preserve="1">
  <p:cSld name="1_Demo, Video etc. &quot;special&quot; slides">
    <p:spTree>
      <p:nvGrpSpPr>
        <p:cNvPr id="1" name=""/>
        <p:cNvGrpSpPr/>
        <p:nvPr/>
      </p:nvGrpSpPr>
      <p:grpSpPr>
        <a:xfrm>
          <a:off x="0" y="0"/>
          <a:ext cx="0" cy="0"/>
          <a:chOff x="0" y="0"/>
          <a:chExt cx="0" cy="0"/>
        </a:xfrm>
      </p:grpSpPr>
      <p:sp>
        <p:nvSpPr>
          <p:cNvPr id="22" name="Shape 22"/>
          <p:cNvSpPr>
            <a:spLocks noGrp="1"/>
          </p:cNvSpPr>
          <p:nvPr>
            <p:ph type="title"/>
          </p:nvPr>
        </p:nvSpPr>
        <p:spPr>
          <a:xfrm>
            <a:off x="1369219" y="649805"/>
            <a:ext cx="7043209" cy="1523495"/>
          </a:xfrm>
          <a:prstGeom prst="rect">
            <a:avLst/>
          </a:prstGeom>
        </p:spPr>
        <p:txBody>
          <a:bodyPr anchor="ctr"/>
          <a:lstStyle>
            <a:lvl1pPr>
              <a:defRPr sz="5400"/>
            </a:lvl1pPr>
          </a:lstStyle>
          <a:p>
            <a:r>
              <a:rPr lang="en-US"/>
              <a:t>Click to edit Master title style</a:t>
            </a:r>
            <a:endParaRPr/>
          </a:p>
        </p:txBody>
      </p:sp>
      <p:sp>
        <p:nvSpPr>
          <p:cNvPr id="23" name="Shape 23"/>
          <p:cNvSpPr>
            <a:spLocks noGrp="1"/>
          </p:cNvSpPr>
          <p:nvPr>
            <p:ph type="body" sz="quarter" idx="1"/>
          </p:nvPr>
        </p:nvSpPr>
        <p:spPr>
          <a:xfrm>
            <a:off x="1368955" y="4344987"/>
            <a:ext cx="7043209"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 name="Shape 24"/>
          <p:cNvSpPr>
            <a:spLocks noGrp="1"/>
          </p:cNvSpPr>
          <p:nvPr>
            <p:ph type="body" sz="quarter" idx="13"/>
          </p:nvPr>
        </p:nvSpPr>
        <p:spPr>
          <a:xfrm>
            <a:off x="722048" y="2355850"/>
            <a:ext cx="7690116" cy="1384995"/>
          </a:xfrm>
          <a:prstGeom prst="rect">
            <a:avLst/>
          </a:prstGeom>
        </p:spPr>
        <p:txBody>
          <a:bodyPr>
            <a:normAutofit/>
          </a:bodyPr>
          <a:lstStyle/>
          <a:p>
            <a:pPr marL="0" lv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r>
              <a:rPr lang="en-US"/>
              <a:t>Edit Master text styles</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9468153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rPr lang="en-US"/>
              <a:t>Click to edit Master title style</a:t>
            </a:r>
            <a:endParaRPr/>
          </a:p>
        </p:txBody>
      </p:sp>
      <p:sp>
        <p:nvSpPr>
          <p:cNvPr id="33" name="Shape 33"/>
          <p:cNvSpPr>
            <a:spLocks noGrp="1"/>
          </p:cNvSpPr>
          <p:nvPr>
            <p:ph type="body" sz="half" idx="1"/>
          </p:nvPr>
        </p:nvSpPr>
        <p:spPr>
          <a:xfrm>
            <a:off x="381000" y="1411552"/>
            <a:ext cx="8382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0759811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r>
              <a:rPr lang="en-US"/>
              <a:t>Click to edit Master title style</a:t>
            </a:r>
            <a:endParaRPr/>
          </a:p>
        </p:txBody>
      </p:sp>
      <p:sp>
        <p:nvSpPr>
          <p:cNvPr id="42" name="Shape 42"/>
          <p:cNvSpPr>
            <a:spLocks noGrp="1"/>
          </p:cNvSpPr>
          <p:nvPr>
            <p:ph type="body" sz="half" idx="1"/>
          </p:nvPr>
        </p:nvSpPr>
        <p:spPr>
          <a:xfrm>
            <a:off x="381000" y="1412875"/>
            <a:ext cx="8382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7319089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wo Conten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r>
              <a:rPr lang="en-US"/>
              <a:t>Click to edit Master title style</a:t>
            </a:r>
            <a:endParaRPr/>
          </a:p>
        </p:txBody>
      </p:sp>
      <p:sp>
        <p:nvSpPr>
          <p:cNvPr id="51" name="Shape 51"/>
          <p:cNvSpPr>
            <a:spLocks noGrp="1"/>
          </p:cNvSpPr>
          <p:nvPr>
            <p:ph type="body" sz="quarter" idx="1"/>
          </p:nvPr>
        </p:nvSpPr>
        <p:spPr>
          <a:xfrm>
            <a:off x="381000" y="1411552"/>
            <a:ext cx="4114800" cy="2129815"/>
          </a:xfrm>
          <a:prstGeom prst="rect">
            <a:avLst/>
          </a:prstGeom>
        </p:spPr>
        <p:txBody>
          <a:bodyPr>
            <a:normAutofit/>
          </a:bodyPr>
          <a:lstStyle>
            <a:lvl1pPr marL="339976" indent="-339976">
              <a:spcBef>
                <a:spcPts val="600"/>
              </a:spcBef>
              <a:buBlip>
                <a:blip r:embed="rId2"/>
              </a:buBlip>
              <a:defRPr sz="2800"/>
            </a:lvl1pPr>
            <a:lvl2pPr marL="727575" indent="-379661">
              <a:spcBef>
                <a:spcPts val="600"/>
              </a:spcBef>
              <a:buBlip>
                <a:blip r:embed="rId3"/>
              </a:buBlip>
              <a:defRPr sz="2800"/>
            </a:lvl2pPr>
            <a:lvl3pPr marL="1069138" indent="-403737">
              <a:spcBef>
                <a:spcPts val="600"/>
              </a:spcBef>
              <a:buBlip>
                <a:blip r:embed="rId3"/>
              </a:buBlip>
              <a:defRPr sz="2800"/>
            </a:lvl3pPr>
            <a:lvl4pPr marL="1379747" indent="-425962">
              <a:spcBef>
                <a:spcPts val="600"/>
              </a:spcBef>
              <a:buBlip>
                <a:blip r:embed="rId3"/>
              </a:buBlip>
              <a:defRPr sz="2800"/>
            </a:lvl4pPr>
            <a:lvl5pPr marL="1671805" indent="-436250">
              <a:spcBef>
                <a:spcPts val="600"/>
              </a:spcBef>
              <a:buBlip>
                <a:blip r:embed="rId3"/>
              </a:buBlip>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2" name="Shape 5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69859966"/>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reserve="1">
  <p:cSld name="Comparison">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rPr lang="en-US"/>
              <a:t>Click to edit Master title style</a:t>
            </a:r>
            <a:endParaRPr/>
          </a:p>
        </p:txBody>
      </p:sp>
      <p:sp>
        <p:nvSpPr>
          <p:cNvPr id="60" name="Shape 60"/>
          <p:cNvSpPr>
            <a:spLocks noGrp="1"/>
          </p:cNvSpPr>
          <p:nvPr>
            <p:ph type="body" sz="quarter" idx="1"/>
          </p:nvPr>
        </p:nvSpPr>
        <p:spPr>
          <a:xfrm>
            <a:off x="381000" y="1411552"/>
            <a:ext cx="4114800" cy="692499"/>
          </a:xfrm>
          <a:prstGeom prst="rect">
            <a:avLst/>
          </a:prstGeom>
        </p:spPr>
        <p:txBody>
          <a:bodyPr anchor="b">
            <a:normAutofit/>
          </a:bodyPr>
          <a:lstStyle>
            <a:lvl1pPr marL="0" indent="0">
              <a:spcBef>
                <a:spcPts val="0"/>
              </a:spcBef>
              <a:buSzTx/>
              <a:buNone/>
              <a:defRPr sz="2500" b="1"/>
            </a:lvl1pPr>
            <a:lvl2pPr marL="0" indent="457181">
              <a:spcBef>
                <a:spcPts val="0"/>
              </a:spcBef>
              <a:buSzTx/>
              <a:buNone/>
              <a:defRPr sz="2500" b="1"/>
            </a:lvl2pPr>
            <a:lvl3pPr marL="0" indent="914362">
              <a:spcBef>
                <a:spcPts val="0"/>
              </a:spcBef>
              <a:buSzTx/>
              <a:buNone/>
              <a:defRPr sz="2500" b="1"/>
            </a:lvl3pPr>
            <a:lvl4pPr marL="0" indent="1371544">
              <a:spcBef>
                <a:spcPts val="0"/>
              </a:spcBef>
              <a:buSzTx/>
              <a:buNone/>
              <a:defRPr sz="2500" b="1"/>
            </a:lvl4pPr>
            <a:lvl5pPr marL="0" indent="1828726">
              <a:spcBef>
                <a:spcPts val="0"/>
              </a:spcBef>
              <a:buSzTx/>
              <a:buNone/>
              <a:defRPr sz="25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1" name="Shape 61"/>
          <p:cNvSpPr>
            <a:spLocks noGrp="1"/>
          </p:cNvSpPr>
          <p:nvPr>
            <p:ph type="body" sz="quarter" idx="13"/>
          </p:nvPr>
        </p:nvSpPr>
        <p:spPr>
          <a:xfrm>
            <a:off x="4645981" y="1411552"/>
            <a:ext cx="4117019" cy="692499"/>
          </a:xfrm>
          <a:prstGeom prst="rect">
            <a:avLst/>
          </a:prstGeom>
        </p:spPr>
        <p:txBody>
          <a:bodyPr anchor="b">
            <a:normAutofit/>
          </a:bodyPr>
          <a:lstStyle/>
          <a:p>
            <a:pPr marL="0" lvl="0" indent="0">
              <a:spcBef>
                <a:spcPts val="0"/>
              </a:spcBef>
              <a:buSzTx/>
              <a:buNone/>
              <a:defRPr sz="2500" b="1"/>
            </a:pPr>
            <a:r>
              <a:rPr lang="en-US"/>
              <a:t>Edit Master text styles</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1846566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r>
              <a:rPr lang="en-US"/>
              <a:t>Click to edit Master title style</a:t>
            </a:r>
            <a:endParaRP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7653686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201029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reserve="1">
  <p:cSld name="WALKIN - Prints in GRAYSCALE">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2880506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reserve="1">
  <p:cSld name="2_Title and Content">
    <p:bg>
      <p:bgPr>
        <a:solidFill>
          <a:srgbClr val="000000"/>
        </a:solidFill>
        <a:effectLst/>
      </p:bgPr>
    </p:bg>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lvl1pPr>
              <a:defRPr>
                <a:solidFill>
                  <a:srgbClr val="FFFFFF"/>
                </a:solidFill>
              </a:defRPr>
            </a:lvl1pPr>
          </a:lstStyle>
          <a:p>
            <a:r>
              <a:rPr lang="en-US"/>
              <a:t>Click to edit Master title style</a:t>
            </a:r>
            <a:endParaRPr/>
          </a:p>
        </p:txBody>
      </p:sp>
      <p:sp>
        <p:nvSpPr>
          <p:cNvPr id="92" name="Shape 92"/>
          <p:cNvSpPr>
            <a:spLocks noGrp="1"/>
          </p:cNvSpPr>
          <p:nvPr>
            <p:ph type="body" sz="half" idx="1"/>
          </p:nvPr>
        </p:nvSpPr>
        <p:spPr>
          <a:xfrm>
            <a:off x="381000" y="1411552"/>
            <a:ext cx="8382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3" name="Shape 9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977291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reserve="1">
  <p:cSld name="3_Title and Content">
    <p:bg>
      <p:bgPr>
        <a:solidFill>
          <a:srgbClr val="000000"/>
        </a:solidFill>
        <a:effectLst/>
      </p:bgPr>
    </p:bg>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lvl1pPr>
              <a:defRPr>
                <a:solidFill>
                  <a:srgbClr val="FFFFFF"/>
                </a:solidFill>
              </a:defRPr>
            </a:lvl1pPr>
          </a:lstStyle>
          <a:p>
            <a:r>
              <a:rPr lang="en-US"/>
              <a:t>Click to edit Master title style</a:t>
            </a:r>
            <a:endParaRPr/>
          </a:p>
        </p:txBody>
      </p:sp>
      <p:sp>
        <p:nvSpPr>
          <p:cNvPr id="101" name="Shape 101"/>
          <p:cNvSpPr>
            <a:spLocks noGrp="1"/>
          </p:cNvSpPr>
          <p:nvPr>
            <p:ph type="body" sz="half" idx="1"/>
          </p:nvPr>
        </p:nvSpPr>
        <p:spPr>
          <a:xfrm>
            <a:off x="381000" y="1411552"/>
            <a:ext cx="8382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2" name="Shape 102"/>
          <p:cNvSpPr>
            <a:spLocks noGrp="1"/>
          </p:cNvSpPr>
          <p:nvPr>
            <p:ph type="body" sz="quarter" idx="13"/>
          </p:nvPr>
        </p:nvSpPr>
        <p:spPr>
          <a:xfrm>
            <a:off x="0" y="6238875"/>
            <a:ext cx="9144001" cy="619125"/>
          </a:xfrm>
          <a:prstGeom prst="rect">
            <a:avLst/>
          </a:prstGeom>
          <a:solidFill>
            <a:srgbClr val="FFFF99"/>
          </a:solidFill>
        </p:spPr>
        <p:txBody>
          <a:bodyPr lIns="76197" tIns="76197" rIns="76197" bIns="76197" anchor="b">
            <a:normAutofit/>
          </a:bodyPr>
          <a:lstStyle/>
          <a:p>
            <a:pPr lvl="0" algn="r">
              <a:buSzTx/>
              <a:buNone/>
            </a:pPr>
            <a:r>
              <a:rPr lang="en-US"/>
              <a:t>Edit Master text styles</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61004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19"/>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19"/>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19"/>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 preserve="1">
  <p:cSld name="2_Demo, Video etc. &quot;special&quot; slides">
    <p:spTree>
      <p:nvGrpSpPr>
        <p:cNvPr id="1" name=""/>
        <p:cNvGrpSpPr/>
        <p:nvPr/>
      </p:nvGrpSpPr>
      <p:grpSpPr>
        <a:xfrm>
          <a:off x="0" y="0"/>
          <a:ext cx="0" cy="0"/>
          <a:chOff x="0" y="0"/>
          <a:chExt cx="0" cy="0"/>
        </a:xfrm>
      </p:grpSpPr>
      <p:sp>
        <p:nvSpPr>
          <p:cNvPr id="110" name="Shape 110"/>
          <p:cNvSpPr>
            <a:spLocks noGrp="1"/>
          </p:cNvSpPr>
          <p:nvPr>
            <p:ph type="title"/>
          </p:nvPr>
        </p:nvSpPr>
        <p:spPr>
          <a:xfrm>
            <a:off x="1369219" y="649805"/>
            <a:ext cx="7043209" cy="1523495"/>
          </a:xfrm>
          <a:prstGeom prst="rect">
            <a:avLst/>
          </a:prstGeom>
        </p:spPr>
        <p:txBody>
          <a:bodyPr anchor="ctr"/>
          <a:lstStyle>
            <a:lvl1pPr>
              <a:defRPr sz="5400"/>
            </a:lvl1pPr>
          </a:lstStyle>
          <a:p>
            <a:r>
              <a:rPr lang="en-US"/>
              <a:t>Click to edit Master title style</a:t>
            </a:r>
            <a:endParaRPr/>
          </a:p>
        </p:txBody>
      </p:sp>
      <p:sp>
        <p:nvSpPr>
          <p:cNvPr id="111" name="Shape 111"/>
          <p:cNvSpPr>
            <a:spLocks noGrp="1"/>
          </p:cNvSpPr>
          <p:nvPr>
            <p:ph type="body" sz="quarter" idx="1"/>
          </p:nvPr>
        </p:nvSpPr>
        <p:spPr>
          <a:xfrm>
            <a:off x="1368955" y="4344987"/>
            <a:ext cx="7043209"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 name="Shape 112"/>
          <p:cNvSpPr>
            <a:spLocks noGrp="1"/>
          </p:cNvSpPr>
          <p:nvPr>
            <p:ph type="body" sz="quarter" idx="13"/>
          </p:nvPr>
        </p:nvSpPr>
        <p:spPr>
          <a:xfrm>
            <a:off x="722048" y="2355850"/>
            <a:ext cx="7690116" cy="1384995"/>
          </a:xfrm>
          <a:prstGeom prst="rect">
            <a:avLst/>
          </a:prstGeom>
        </p:spPr>
        <p:txBody>
          <a:bodyPr>
            <a:normAutofit/>
          </a:bodyPr>
          <a:lstStyle/>
          <a:p>
            <a:pPr marL="0" lv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r>
              <a:rPr lang="en-US"/>
              <a:t>Edit Master text styles</a:t>
            </a:r>
          </a:p>
        </p:txBody>
      </p:sp>
      <p:sp>
        <p:nvSpPr>
          <p:cNvPr id="113" name="Shape 1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83245741"/>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reserve="1">
  <p:cSld name="Use for slides with Software Code">
    <p:spTree>
      <p:nvGrpSpPr>
        <p:cNvPr id="1" name=""/>
        <p:cNvGrpSpPr/>
        <p:nvPr/>
      </p:nvGrpSpPr>
      <p:grpSpPr>
        <a:xfrm>
          <a:off x="0" y="0"/>
          <a:ext cx="0" cy="0"/>
          <a:chOff x="0" y="0"/>
          <a:chExt cx="0" cy="0"/>
        </a:xfrm>
      </p:grpSpPr>
      <p:pic>
        <p:nvPicPr>
          <p:cNvPr id="120" name="image6.png" descr="white rectangle.png"/>
          <p:cNvPicPr>
            <a:picLocks noChangeAspect="1"/>
          </p:cNvPicPr>
          <p:nvPr/>
        </p:nvPicPr>
        <p:blipFill>
          <a:blip r:embed="rId2"/>
          <a:srcRect b="10452"/>
          <a:stretch>
            <a:fillRect/>
          </a:stretch>
        </p:blipFill>
        <p:spPr>
          <a:xfrm>
            <a:off x="0" y="1299706"/>
            <a:ext cx="9144000" cy="5558295"/>
          </a:xfrm>
          <a:prstGeom prst="rect">
            <a:avLst/>
          </a:prstGeom>
          <a:ln w="12700">
            <a:miter lim="400000"/>
          </a:ln>
        </p:spPr>
      </p:pic>
      <p:sp>
        <p:nvSpPr>
          <p:cNvPr id="121" name="Shape 121"/>
          <p:cNvSpPr>
            <a:spLocks noGrp="1"/>
          </p:cNvSpPr>
          <p:nvPr>
            <p:ph type="title"/>
          </p:nvPr>
        </p:nvSpPr>
        <p:spPr>
          <a:prstGeom prst="rect">
            <a:avLst/>
          </a:prstGeom>
        </p:spPr>
        <p:txBody>
          <a:bodyPr/>
          <a:lstStyle>
            <a:lvl1pPr>
              <a:defRPr spc="-125"/>
            </a:lvl1pPr>
          </a:lstStyle>
          <a:p>
            <a:r>
              <a:rPr lang="en-US"/>
              <a:t>Click to edit Master title style</a:t>
            </a:r>
            <a:endParaRPr/>
          </a:p>
        </p:txBody>
      </p:sp>
      <p:sp>
        <p:nvSpPr>
          <p:cNvPr id="122" name="Shape 122"/>
          <p:cNvSpPr>
            <a:spLocks noGrp="1"/>
          </p:cNvSpPr>
          <p:nvPr>
            <p:ph type="body" sz="half" idx="1"/>
          </p:nvPr>
        </p:nvSpPr>
        <p:spPr>
          <a:xfrm>
            <a:off x="722312" y="1905000"/>
            <a:ext cx="8040690" cy="1938992"/>
          </a:xfrm>
          <a:prstGeom prst="rect">
            <a:avLst/>
          </a:prstGeom>
        </p:spPr>
        <p:txBody>
          <a:bodyPr>
            <a:normAutofit/>
          </a:bodyPr>
          <a:lstStyle>
            <a:lvl1pPr marL="0" indent="0">
              <a:buSzTx/>
              <a:buNone/>
              <a:defRPr sz="3000" b="1">
                <a:latin typeface="Courier New"/>
                <a:ea typeface="Courier New"/>
                <a:cs typeface="Courier New"/>
                <a:sym typeface="Courier New"/>
              </a:defRPr>
            </a:lvl1pPr>
            <a:lvl2pPr marL="0" indent="377017">
              <a:buSzTx/>
              <a:buNone/>
              <a:defRPr sz="3000" b="1">
                <a:latin typeface="Courier New"/>
                <a:ea typeface="Courier New"/>
                <a:cs typeface="Courier New"/>
                <a:sym typeface="Courier New"/>
              </a:defRPr>
            </a:lvl2pPr>
            <a:lvl3pPr marL="0" indent="754032">
              <a:buSzTx/>
              <a:buNone/>
              <a:defRPr sz="3000" b="1">
                <a:latin typeface="Courier New"/>
                <a:ea typeface="Courier New"/>
                <a:cs typeface="Courier New"/>
                <a:sym typeface="Courier New"/>
              </a:defRPr>
            </a:lvl3pPr>
            <a:lvl4pPr marL="0" indent="1094008">
              <a:buSzTx/>
              <a:buNone/>
              <a:defRPr sz="3000" b="1">
                <a:latin typeface="Courier New"/>
                <a:ea typeface="Courier New"/>
                <a:cs typeface="Courier New"/>
                <a:sym typeface="Courier New"/>
              </a:defRPr>
            </a:lvl4pPr>
            <a:lvl5pPr marL="0" indent="1426046">
              <a:buSzTx/>
              <a:buNone/>
              <a:defRPr sz="3000" b="1">
                <a:latin typeface="Courier New"/>
                <a:ea typeface="Courier New"/>
                <a:cs typeface="Courier New"/>
                <a:sym typeface="Courier New"/>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8463113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reserve="1">
  <p:cSld name="4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457200" y="274638"/>
            <a:ext cx="8229600" cy="1143001"/>
          </a:xfrm>
          <a:prstGeom prst="rect">
            <a:avLst/>
          </a:prstGeom>
        </p:spPr>
        <p:txBody>
          <a:bodyPr lIns="45719" tIns="45719" rIns="45719" bIns="45719" anchor="ctr"/>
          <a:lstStyle>
            <a:lvl1pPr algn="ctr" defTabSz="914400">
              <a:lnSpc>
                <a:spcPct val="100000"/>
              </a:lnSpc>
              <a:defRPr sz="4400" b="1" spc="0">
                <a:solidFill>
                  <a:srgbClr val="000000"/>
                </a:solidFill>
                <a:effectLst>
                  <a:outerShdw blurRad="38100" dist="38100" dir="2700000" rotWithShape="0">
                    <a:srgbClr val="000000">
                      <a:alpha val="43137"/>
                    </a:srgbClr>
                  </a:outerShdw>
                </a:effectLst>
              </a:defRPr>
            </a:lvl1pPr>
          </a:lstStyle>
          <a:p>
            <a:r>
              <a:rPr lang="en-US"/>
              <a:t>Click to edit Master title style</a:t>
            </a:r>
            <a:endParaRPr/>
          </a:p>
        </p:txBody>
      </p:sp>
      <p:sp>
        <p:nvSpPr>
          <p:cNvPr id="131" name="Shape 131"/>
          <p:cNvSpPr>
            <a:spLocks noGrp="1"/>
          </p:cNvSpPr>
          <p:nvPr>
            <p:ph type="body" idx="1"/>
          </p:nvPr>
        </p:nvSpPr>
        <p:spPr>
          <a:xfrm>
            <a:off x="457200" y="1600200"/>
            <a:ext cx="8229600" cy="4525963"/>
          </a:xfrm>
          <a:prstGeom prst="rect">
            <a:avLst/>
          </a:prstGeom>
        </p:spPr>
        <p:txBody>
          <a:bodyPr lIns="45719" tIns="45719" rIns="45719" bIns="45719">
            <a:normAutofit/>
          </a:bodyPr>
          <a:lstStyle>
            <a:lvl1pPr marL="342900" indent="-342900" defTabSz="914400">
              <a:lnSpc>
                <a:spcPct val="100000"/>
              </a:lnSpc>
              <a:buFont typeface="Wingdings"/>
              <a:buChar char="▪"/>
            </a:lvl1pPr>
            <a:lvl2pPr marL="783771" indent="-326571" defTabSz="914400">
              <a:lnSpc>
                <a:spcPct val="100000"/>
              </a:lnSpc>
              <a:buFont typeface="Wingdings"/>
              <a:buChar char="–"/>
            </a:lvl2pPr>
            <a:lvl3pPr marL="1219200" indent="-304800" defTabSz="914400">
              <a:lnSpc>
                <a:spcPct val="100000"/>
              </a:lnSpc>
              <a:buFont typeface="Wingdings"/>
              <a:buChar char="•"/>
            </a:lvl3pPr>
            <a:lvl4pPr marL="1737360" indent="-365760" defTabSz="914400">
              <a:lnSpc>
                <a:spcPct val="100000"/>
              </a:lnSpc>
              <a:buFont typeface="Wingdings"/>
              <a:buChar char="–"/>
            </a:lvl4pPr>
            <a:lvl5pPr marL="2194560" indent="-365760" defTabSz="914400">
              <a:lnSpc>
                <a:spcPct val="100000"/>
              </a:lnSpc>
              <a:buFont typeface="Wingdings"/>
              <a:buChar cha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2" name="Shape 1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99550503"/>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reserve="1">
  <p:cSld name="Half Field Vertical Goal Down">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39" name="Shape 139"/>
          <p:cNvSpPr/>
          <p:nvPr/>
        </p:nvSpPr>
        <p:spPr>
          <a:xfrm>
            <a:off x="7149776" y="5666503"/>
            <a:ext cx="1907513" cy="195581"/>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algn="r">
              <a:defRPr sz="900">
                <a:solidFill>
                  <a:srgbClr val="FFFFFF"/>
                </a:solidFill>
              </a:defRPr>
            </a:lvl1pPr>
          </a:lstStyle>
          <a:p>
            <a:pPr hangingPunct="0"/>
            <a:r>
              <a:rPr kern="0">
                <a:latin typeface="Calibri"/>
                <a:sym typeface="Calibri"/>
              </a:rPr>
              <a:t>FACEBOOK.COM/MENSLAXOFFICIALS</a:t>
            </a:r>
          </a:p>
        </p:txBody>
      </p:sp>
      <p:sp>
        <p:nvSpPr>
          <p:cNvPr id="140" name="Shape 140"/>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154" name="Group 154"/>
          <p:cNvGrpSpPr/>
          <p:nvPr/>
        </p:nvGrpSpPr>
        <p:grpSpPr>
          <a:xfrm>
            <a:off x="143211" y="1171909"/>
            <a:ext cx="8806086" cy="4478404"/>
            <a:chOff x="0" y="0"/>
            <a:chExt cx="8806085" cy="4478403"/>
          </a:xfrm>
        </p:grpSpPr>
        <p:sp>
          <p:nvSpPr>
            <p:cNvPr id="141" name="Shape 141"/>
            <p:cNvSpPr/>
            <p:nvPr/>
          </p:nvSpPr>
          <p:spPr>
            <a:xfrm rot="10800000" flipH="1">
              <a:off x="7237534" y="1634307"/>
              <a:ext cx="1420408"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2" name="Shape 142"/>
            <p:cNvSpPr/>
            <p:nvPr/>
          </p:nvSpPr>
          <p:spPr>
            <a:xfrm rot="10800000" flipH="1">
              <a:off x="1551028" y="1634307"/>
              <a:ext cx="5686507"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3" name="Shape 143"/>
            <p:cNvSpPr/>
            <p:nvPr/>
          </p:nvSpPr>
          <p:spPr>
            <a:xfrm rot="10800000" flipH="1">
              <a:off x="134265" y="1634307"/>
              <a:ext cx="1416764"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4" name="Shape 144"/>
            <p:cNvSpPr/>
            <p:nvPr/>
          </p:nvSpPr>
          <p:spPr>
            <a:xfrm rot="10800000" flipH="1">
              <a:off x="4105119" y="2870192"/>
              <a:ext cx="762001" cy="734353"/>
            </a:xfrm>
            <a:prstGeom prst="ellipse">
              <a:avLst/>
            </a:prstGeom>
            <a:noFill/>
            <a:ln w="254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45" name="Shape 145"/>
            <p:cNvSpPr/>
            <p:nvPr/>
          </p:nvSpPr>
          <p:spPr>
            <a:xfrm>
              <a:off x="4364866" y="3238321"/>
              <a:ext cx="242507"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6" name="Shape 146"/>
            <p:cNvSpPr/>
            <p:nvPr/>
          </p:nvSpPr>
          <p:spPr>
            <a:xfrm rot="10800000" flipH="1">
              <a:off x="134265" y="38867"/>
              <a:ext cx="8523678" cy="159544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7" name="Shape 147"/>
            <p:cNvSpPr/>
            <p:nvPr/>
          </p:nvSpPr>
          <p:spPr>
            <a:xfrm flipV="1">
              <a:off x="1565371" y="38867"/>
              <a:ext cx="1" cy="760650"/>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8" name="Shape 148"/>
            <p:cNvSpPr/>
            <p:nvPr/>
          </p:nvSpPr>
          <p:spPr>
            <a:xfrm flipV="1">
              <a:off x="7239454" y="38867"/>
              <a:ext cx="1" cy="760650"/>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9" name="Shape 149"/>
            <p:cNvSpPr/>
            <p:nvPr/>
          </p:nvSpPr>
          <p:spPr>
            <a:xfrm rot="5400000" flipH="1">
              <a:off x="4463259" y="-10647"/>
              <a:ext cx="45720"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50" name="Shape 150"/>
            <p:cNvSpPr/>
            <p:nvPr/>
          </p:nvSpPr>
          <p:spPr>
            <a:xfrm rot="5400000" flipH="1">
              <a:off x="8696239" y="-36458"/>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51" name="Shape 151"/>
            <p:cNvSpPr/>
            <p:nvPr/>
          </p:nvSpPr>
          <p:spPr>
            <a:xfrm rot="16200000" flipH="1">
              <a:off x="-2263" y="726967"/>
              <a:ext cx="135373" cy="130850"/>
            </a:xfrm>
            <a:prstGeom prst="triangle">
              <a:avLst/>
            </a:prstGeom>
            <a:solidFill>
              <a:srgbClr val="E46C0A"/>
            </a:solidFill>
            <a:ln w="3175" cap="flat">
              <a:solidFill>
                <a:srgbClr val="000000"/>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52" name="Shape 152"/>
            <p:cNvSpPr/>
            <p:nvPr/>
          </p:nvSpPr>
          <p:spPr>
            <a:xfrm rot="5400000" flipH="1">
              <a:off x="8682469" y="4368557"/>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53" name="Shape 153"/>
            <p:cNvSpPr/>
            <p:nvPr/>
          </p:nvSpPr>
          <p:spPr>
            <a:xfrm rot="16200000" flipH="1">
              <a:off x="54788" y="4368558"/>
              <a:ext cx="73387"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grpSp>
      <p:pic>
        <p:nvPicPr>
          <p:cNvPr id="15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156" name="Shape 15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79336957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reserve="1">
  <p:cSld name="Field Righ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63" name="Shape 163"/>
          <p:cNvSpPr>
            <a:spLocks noGrp="1"/>
          </p:cNvSpPr>
          <p:nvPr>
            <p:ph type="body" sz="half" idx="1"/>
          </p:nvPr>
        </p:nvSpPr>
        <p:spPr>
          <a:xfrm>
            <a:off x="232913" y="1439532"/>
            <a:ext cx="4038601" cy="3926467"/>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4" name="Shape 164"/>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181" name="Group 181"/>
          <p:cNvGrpSpPr/>
          <p:nvPr/>
        </p:nvGrpSpPr>
        <p:grpSpPr>
          <a:xfrm>
            <a:off x="4495801" y="1481645"/>
            <a:ext cx="4482220" cy="4157156"/>
            <a:chOff x="0" y="0"/>
            <a:chExt cx="4482219" cy="4157154"/>
          </a:xfrm>
        </p:grpSpPr>
        <p:sp>
          <p:nvSpPr>
            <p:cNvPr id="165" name="Shape 165"/>
            <p:cNvSpPr/>
            <p:nvPr/>
          </p:nvSpPr>
          <p:spPr>
            <a:xfrm flipH="1">
              <a:off x="22068" y="105844"/>
              <a:ext cx="1626375"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6" name="Shape 166"/>
            <p:cNvSpPr/>
            <p:nvPr/>
          </p:nvSpPr>
          <p:spPr>
            <a:xfrm flipH="1">
              <a:off x="1648442"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7" name="Shape 167"/>
            <p:cNvSpPr/>
            <p:nvPr/>
          </p:nvSpPr>
          <p:spPr>
            <a:xfrm flipH="1">
              <a:off x="1648443"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8" name="Shape 168"/>
            <p:cNvSpPr/>
            <p:nvPr/>
          </p:nvSpPr>
          <p:spPr>
            <a:xfrm flipH="1">
              <a:off x="4418047" y="0"/>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69" name="Shape 169"/>
            <p:cNvSpPr/>
            <p:nvPr/>
          </p:nvSpPr>
          <p:spPr>
            <a:xfrm flipH="1">
              <a:off x="4417065"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70" name="Shape 170"/>
            <p:cNvSpPr/>
            <p:nvPr/>
          </p:nvSpPr>
          <p:spPr>
            <a:xfrm flipH="1">
              <a:off x="842530"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71" name="Shape 171"/>
            <p:cNvSpPr/>
            <p:nvPr/>
          </p:nvSpPr>
          <p:spPr>
            <a:xfrm flipH="1">
              <a:off x="793417"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172" name="Shape 172"/>
            <p:cNvSpPr/>
            <p:nvPr/>
          </p:nvSpPr>
          <p:spPr>
            <a:xfrm flipH="1">
              <a:off x="3020511"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73" name="Shape 173"/>
            <p:cNvSpPr/>
            <p:nvPr/>
          </p:nvSpPr>
          <p:spPr>
            <a:xfrm flipV="1">
              <a:off x="3252822"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4" name="Shape 174"/>
            <p:cNvSpPr/>
            <p:nvPr/>
          </p:nvSpPr>
          <p:spPr>
            <a:xfrm flipV="1">
              <a:off x="843179"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5" name="Shape 175"/>
            <p:cNvSpPr/>
            <p:nvPr/>
          </p:nvSpPr>
          <p:spPr>
            <a:xfrm flipH="1">
              <a:off x="1648442"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76" name="Shape 176"/>
            <p:cNvSpPr/>
            <p:nvPr/>
          </p:nvSpPr>
          <p:spPr>
            <a:xfrm>
              <a:off x="24847"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7" name="Shape 177"/>
            <p:cNvSpPr/>
            <p:nvPr/>
          </p:nvSpPr>
          <p:spPr>
            <a:xfrm>
              <a:off x="24847"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8" name="Shape 178"/>
            <p:cNvSpPr/>
            <p:nvPr/>
          </p:nvSpPr>
          <p:spPr>
            <a:xfrm>
              <a:off x="24847"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9" name="Shape 179"/>
            <p:cNvSpPr/>
            <p:nvPr/>
          </p:nvSpPr>
          <p:spPr>
            <a:xfrm flipH="1">
              <a:off x="0" y="0"/>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80" name="Shape 180"/>
            <p:cNvSpPr/>
            <p:nvPr/>
          </p:nvSpPr>
          <p:spPr>
            <a:xfrm flipH="1">
              <a:off x="2082"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18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183" name="Shape 18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697439982"/>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reserve="1">
  <p:cSld name="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90" name="Shape 190"/>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21" name="Group 221"/>
          <p:cNvGrpSpPr/>
          <p:nvPr/>
        </p:nvGrpSpPr>
        <p:grpSpPr>
          <a:xfrm>
            <a:off x="113004" y="1481645"/>
            <a:ext cx="8917997" cy="4157156"/>
            <a:chOff x="0" y="0"/>
            <a:chExt cx="8917995" cy="4157154"/>
          </a:xfrm>
        </p:grpSpPr>
        <p:sp>
          <p:nvSpPr>
            <p:cNvPr id="191" name="Shape 191"/>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2" name="Shape 192"/>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3" name="Shape 193"/>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4" name="Shape 194"/>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5" name="Shape 195"/>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6" name="Shape 196"/>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7" name="Shape 197"/>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198" name="Shape 198"/>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9" name="Shape 199"/>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0" name="Shape 200"/>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1" name="Shape 201"/>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2" name="Shape 202"/>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3" name="Shape 203"/>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4" name="Shape 204"/>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5" name="Shape 205"/>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6" name="Shape 206"/>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7" name="Shape 207"/>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8" name="Shape 208"/>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09" name="Shape 209"/>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10" name="Shape 210"/>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11" name="Shape 211"/>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12" name="Shape 212"/>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13" name="Shape 213"/>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4" name="Shape 214"/>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5" name="Shape 215"/>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16" name="Shape 216"/>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7" name="Shape 217"/>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8" name="Shape 218"/>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9" name="Shape 2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20" name="Shape 2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23" name="Shape 2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17808544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reserve="1">
  <p:cSld name="Field Left Solo">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30" name="Shape 230"/>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47" name="Group 247"/>
          <p:cNvGrpSpPr/>
          <p:nvPr/>
        </p:nvGrpSpPr>
        <p:grpSpPr>
          <a:xfrm>
            <a:off x="2039114" y="1266078"/>
            <a:ext cx="5065776" cy="4672946"/>
            <a:chOff x="0" y="0"/>
            <a:chExt cx="5065774" cy="4672944"/>
          </a:xfrm>
        </p:grpSpPr>
        <p:sp>
          <p:nvSpPr>
            <p:cNvPr id="231" name="Shape 231"/>
            <p:cNvSpPr/>
            <p:nvPr/>
          </p:nvSpPr>
          <p:spPr>
            <a:xfrm>
              <a:off x="3185371" y="118976"/>
              <a:ext cx="1828165" cy="395540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2" name="Shape 232"/>
            <p:cNvSpPr/>
            <p:nvPr/>
          </p:nvSpPr>
          <p:spPr>
            <a:xfrm>
              <a:off x="41894" y="118976"/>
              <a:ext cx="3143479" cy="671429"/>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3" name="Shape 233"/>
            <p:cNvSpPr/>
            <p:nvPr/>
          </p:nvSpPr>
          <p:spPr>
            <a:xfrm>
              <a:off x="41552" y="3402952"/>
              <a:ext cx="3143820" cy="671429"/>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4" name="Shape 234"/>
            <p:cNvSpPr/>
            <p:nvPr/>
          </p:nvSpPr>
          <p:spPr>
            <a:xfrm>
              <a:off x="0" y="0"/>
              <a:ext cx="72134" cy="13481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5" name="Shape 235"/>
            <p:cNvSpPr/>
            <p:nvPr/>
          </p:nvSpPr>
          <p:spPr>
            <a:xfrm>
              <a:off x="1103" y="4064608"/>
              <a:ext cx="72135" cy="128029"/>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6" name="Shape 236"/>
            <p:cNvSpPr/>
            <p:nvPr/>
          </p:nvSpPr>
          <p:spPr>
            <a:xfrm>
              <a:off x="2671479" y="4074381"/>
              <a:ext cx="1419798" cy="476388"/>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7" name="Shape 237"/>
            <p:cNvSpPr/>
            <p:nvPr/>
          </p:nvSpPr>
          <p:spPr>
            <a:xfrm>
              <a:off x="4038660" y="4002015"/>
              <a:ext cx="107823" cy="808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38" name="Shape 238"/>
            <p:cNvSpPr/>
            <p:nvPr/>
          </p:nvSpPr>
          <p:spPr>
            <a:xfrm>
              <a:off x="1122939" y="1856801"/>
              <a:ext cx="520129" cy="506698"/>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9" name="Shape 239"/>
            <p:cNvSpPr/>
            <p:nvPr/>
          </p:nvSpPr>
          <p:spPr>
            <a:xfrm flipV="1">
              <a:off x="1383002" y="2019577"/>
              <a:ext cx="1" cy="181144"/>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0" name="Shape 240"/>
            <p:cNvSpPr/>
            <p:nvPr/>
          </p:nvSpPr>
          <p:spPr>
            <a:xfrm flipV="1">
              <a:off x="4091617" y="4082882"/>
              <a:ext cx="1" cy="59006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1" name="Shape 241"/>
            <p:cNvSpPr/>
            <p:nvPr/>
          </p:nvSpPr>
          <p:spPr>
            <a:xfrm>
              <a:off x="41894" y="791631"/>
              <a:ext cx="3143479" cy="260851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42" name="Shape 242"/>
            <p:cNvSpPr/>
            <p:nvPr/>
          </p:nvSpPr>
          <p:spPr>
            <a:xfrm flipH="1">
              <a:off x="4096329" y="3402901"/>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3" name="Shape 243"/>
            <p:cNvSpPr/>
            <p:nvPr/>
          </p:nvSpPr>
          <p:spPr>
            <a:xfrm flipH="1" flipV="1">
              <a:off x="4096329" y="790404"/>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4" name="Shape 244"/>
            <p:cNvSpPr/>
            <p:nvPr/>
          </p:nvSpPr>
          <p:spPr>
            <a:xfrm flipH="1">
              <a:off x="4096329" y="4550769"/>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5" name="Shape 245"/>
            <p:cNvSpPr/>
            <p:nvPr/>
          </p:nvSpPr>
          <p:spPr>
            <a:xfrm flipH="1">
              <a:off x="4986136" y="0"/>
              <a:ext cx="79639" cy="14134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46" name="Shape 246"/>
            <p:cNvSpPr/>
            <p:nvPr/>
          </p:nvSpPr>
          <p:spPr>
            <a:xfrm flipH="1">
              <a:off x="4988477" y="2054037"/>
              <a:ext cx="44940" cy="112225"/>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4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49" name="Shape 24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60033383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reserve="1">
  <p:cSld name="1_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56" name="Shape 256"/>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87" name="Group 287"/>
          <p:cNvGrpSpPr/>
          <p:nvPr/>
        </p:nvGrpSpPr>
        <p:grpSpPr>
          <a:xfrm>
            <a:off x="113004" y="1481645"/>
            <a:ext cx="8917997" cy="4157156"/>
            <a:chOff x="0" y="0"/>
            <a:chExt cx="8917995" cy="4157154"/>
          </a:xfrm>
        </p:grpSpPr>
        <p:sp>
          <p:nvSpPr>
            <p:cNvPr id="257" name="Shape 257"/>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58" name="Shape 258"/>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59" name="Shape 259"/>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0" name="Shape 260"/>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1" name="Shape 261"/>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2" name="Shape 262"/>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3" name="Shape 263"/>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64" name="Shape 264"/>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5" name="Shape 265"/>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6" name="Shape 266"/>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7" name="Shape 267"/>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8" name="Shape 268"/>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9" name="Shape 269"/>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70" name="Shape 270"/>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71" name="Shape 271"/>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2" name="Shape 272"/>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3" name="Shape 273"/>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4" name="Shape 274"/>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5" name="Shape 275"/>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6" name="Shape 276"/>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7" name="Shape 277"/>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78" name="Shape 278"/>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9" name="Shape 279"/>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0" name="Shape 280"/>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1" name="Shape 281"/>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82" name="Shape 282"/>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3" name="Shape 283"/>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4" name="Shape 284"/>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5" name="Shape 285"/>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86" name="Shape 286"/>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8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89" name="Shape 28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65566154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reserve="1">
  <p:cSld name="1_Field Righ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96" name="Shape 296"/>
          <p:cNvSpPr>
            <a:spLocks noGrp="1"/>
          </p:cNvSpPr>
          <p:nvPr>
            <p:ph type="body" sz="half" idx="1"/>
          </p:nvPr>
        </p:nvSpPr>
        <p:spPr>
          <a:xfrm>
            <a:off x="232913" y="1439532"/>
            <a:ext cx="4038601" cy="3926467"/>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7" name="Shape 297"/>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14" name="Group 314"/>
          <p:cNvGrpSpPr/>
          <p:nvPr/>
        </p:nvGrpSpPr>
        <p:grpSpPr>
          <a:xfrm>
            <a:off x="4495801" y="1481645"/>
            <a:ext cx="4482220" cy="4157155"/>
            <a:chOff x="0" y="0"/>
            <a:chExt cx="4482219" cy="4157154"/>
          </a:xfrm>
        </p:grpSpPr>
        <p:sp>
          <p:nvSpPr>
            <p:cNvPr id="298" name="Shape 298"/>
            <p:cNvSpPr/>
            <p:nvPr/>
          </p:nvSpPr>
          <p:spPr>
            <a:xfrm flipH="1">
              <a:off x="22068"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99" name="Shape 299"/>
            <p:cNvSpPr/>
            <p:nvPr/>
          </p:nvSpPr>
          <p:spPr>
            <a:xfrm flipH="1">
              <a:off x="1648442"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0" name="Shape 300"/>
            <p:cNvSpPr/>
            <p:nvPr/>
          </p:nvSpPr>
          <p:spPr>
            <a:xfrm flipH="1">
              <a:off x="1648443"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1" name="Shape 301"/>
            <p:cNvSpPr/>
            <p:nvPr/>
          </p:nvSpPr>
          <p:spPr>
            <a:xfrm flipH="1">
              <a:off x="4418047" y="0"/>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2" name="Shape 302"/>
            <p:cNvSpPr/>
            <p:nvPr/>
          </p:nvSpPr>
          <p:spPr>
            <a:xfrm flipH="1">
              <a:off x="4417065"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3" name="Shape 303"/>
            <p:cNvSpPr/>
            <p:nvPr/>
          </p:nvSpPr>
          <p:spPr>
            <a:xfrm flipH="1">
              <a:off x="842530"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4" name="Shape 304"/>
            <p:cNvSpPr/>
            <p:nvPr/>
          </p:nvSpPr>
          <p:spPr>
            <a:xfrm flipH="1">
              <a:off x="793417"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05" name="Shape 305"/>
            <p:cNvSpPr/>
            <p:nvPr/>
          </p:nvSpPr>
          <p:spPr>
            <a:xfrm flipH="1">
              <a:off x="3020511"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6" name="Shape 306"/>
            <p:cNvSpPr/>
            <p:nvPr/>
          </p:nvSpPr>
          <p:spPr>
            <a:xfrm flipV="1">
              <a:off x="3252822"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07" name="Shape 307"/>
            <p:cNvSpPr/>
            <p:nvPr/>
          </p:nvSpPr>
          <p:spPr>
            <a:xfrm flipV="1">
              <a:off x="843179"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08" name="Shape 308"/>
            <p:cNvSpPr/>
            <p:nvPr/>
          </p:nvSpPr>
          <p:spPr>
            <a:xfrm flipH="1">
              <a:off x="1648442"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9" name="Shape 309"/>
            <p:cNvSpPr/>
            <p:nvPr/>
          </p:nvSpPr>
          <p:spPr>
            <a:xfrm>
              <a:off x="24847"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0" name="Shape 310"/>
            <p:cNvSpPr/>
            <p:nvPr/>
          </p:nvSpPr>
          <p:spPr>
            <a:xfrm>
              <a:off x="24847"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1" name="Shape 311"/>
            <p:cNvSpPr/>
            <p:nvPr/>
          </p:nvSpPr>
          <p:spPr>
            <a:xfrm>
              <a:off x="24847"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2" name="Shape 312"/>
            <p:cNvSpPr/>
            <p:nvPr/>
          </p:nvSpPr>
          <p:spPr>
            <a:xfrm flipH="1">
              <a:off x="0" y="0"/>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13" name="Shape 313"/>
            <p:cNvSpPr/>
            <p:nvPr/>
          </p:nvSpPr>
          <p:spPr>
            <a:xfrm flipH="1">
              <a:off x="2082"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31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16" name="Shape 31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82148740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reserve="1">
  <p:cSld name="1_Half Field Vertical Goal Down">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23" name="Shape 323"/>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37" name="Group 337"/>
          <p:cNvGrpSpPr/>
          <p:nvPr/>
        </p:nvGrpSpPr>
        <p:grpSpPr>
          <a:xfrm>
            <a:off x="143211" y="1171909"/>
            <a:ext cx="8806086" cy="4478404"/>
            <a:chOff x="0" y="0"/>
            <a:chExt cx="8806085" cy="4478403"/>
          </a:xfrm>
        </p:grpSpPr>
        <p:sp>
          <p:nvSpPr>
            <p:cNvPr id="324" name="Shape 324"/>
            <p:cNvSpPr/>
            <p:nvPr/>
          </p:nvSpPr>
          <p:spPr>
            <a:xfrm rot="10800000" flipH="1">
              <a:off x="7237534" y="1634307"/>
              <a:ext cx="1420408"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5" name="Shape 325"/>
            <p:cNvSpPr/>
            <p:nvPr/>
          </p:nvSpPr>
          <p:spPr>
            <a:xfrm rot="10800000" flipH="1">
              <a:off x="1551029" y="1634307"/>
              <a:ext cx="5686506"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6" name="Shape 326"/>
            <p:cNvSpPr/>
            <p:nvPr/>
          </p:nvSpPr>
          <p:spPr>
            <a:xfrm rot="10800000" flipH="1">
              <a:off x="134265" y="1634307"/>
              <a:ext cx="1416764"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7" name="Shape 327"/>
            <p:cNvSpPr/>
            <p:nvPr/>
          </p:nvSpPr>
          <p:spPr>
            <a:xfrm rot="10800000" flipH="1">
              <a:off x="4105119" y="2870192"/>
              <a:ext cx="762001" cy="734353"/>
            </a:xfrm>
            <a:prstGeom prst="ellipse">
              <a:avLst/>
            </a:prstGeom>
            <a:noFill/>
            <a:ln w="254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28" name="Shape 328"/>
            <p:cNvSpPr/>
            <p:nvPr/>
          </p:nvSpPr>
          <p:spPr>
            <a:xfrm>
              <a:off x="4364866" y="3238321"/>
              <a:ext cx="242507"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29" name="Shape 329"/>
            <p:cNvSpPr/>
            <p:nvPr/>
          </p:nvSpPr>
          <p:spPr>
            <a:xfrm rot="10800000" flipH="1">
              <a:off x="134265" y="38867"/>
              <a:ext cx="8523678" cy="159544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0" name="Shape 330"/>
            <p:cNvSpPr/>
            <p:nvPr/>
          </p:nvSpPr>
          <p:spPr>
            <a:xfrm flipV="1">
              <a:off x="1565370" y="38867"/>
              <a:ext cx="1" cy="76065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31" name="Shape 331"/>
            <p:cNvSpPr/>
            <p:nvPr/>
          </p:nvSpPr>
          <p:spPr>
            <a:xfrm flipV="1">
              <a:off x="7239454" y="38867"/>
              <a:ext cx="1" cy="76065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32" name="Shape 332"/>
            <p:cNvSpPr/>
            <p:nvPr/>
          </p:nvSpPr>
          <p:spPr>
            <a:xfrm rot="5400000" flipH="1">
              <a:off x="4463259" y="-10647"/>
              <a:ext cx="45720"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3" name="Shape 333"/>
            <p:cNvSpPr/>
            <p:nvPr/>
          </p:nvSpPr>
          <p:spPr>
            <a:xfrm rot="5400000" flipH="1">
              <a:off x="8696239" y="-36458"/>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34" name="Shape 334"/>
            <p:cNvSpPr/>
            <p:nvPr/>
          </p:nvSpPr>
          <p:spPr>
            <a:xfrm rot="16200000" flipH="1">
              <a:off x="-2263" y="726967"/>
              <a:ext cx="135373" cy="130849"/>
            </a:xfrm>
            <a:prstGeom prst="triangle">
              <a:avLst/>
            </a:prstGeom>
            <a:solidFill>
              <a:srgbClr val="E46C0A"/>
            </a:solidFill>
            <a:ln w="3175" cap="flat">
              <a:solidFill>
                <a:srgbClr val="000000"/>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5" name="Shape 335"/>
            <p:cNvSpPr/>
            <p:nvPr/>
          </p:nvSpPr>
          <p:spPr>
            <a:xfrm rot="5400000" flipH="1">
              <a:off x="8682469" y="4368557"/>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36" name="Shape 336"/>
            <p:cNvSpPr/>
            <p:nvPr/>
          </p:nvSpPr>
          <p:spPr>
            <a:xfrm rot="16200000" flipH="1">
              <a:off x="54788" y="4368558"/>
              <a:ext cx="73387"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grpSp>
      <p:pic>
        <p:nvPicPr>
          <p:cNvPr id="33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39" name="Shape 33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8021955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reserve="1">
  <p:cSld name="2_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46" name="Shape 346"/>
          <p:cNvSpPr>
            <a:spLocks noGrp="1"/>
          </p:cNvSpPr>
          <p:nvPr>
            <p:ph type="title"/>
          </p:nvPr>
        </p:nvSpPr>
        <p:spPr>
          <a:xfrm>
            <a:off x="-1" y="891715"/>
            <a:ext cx="9144001"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77" name="Group 377"/>
          <p:cNvGrpSpPr/>
          <p:nvPr/>
        </p:nvGrpSpPr>
        <p:grpSpPr>
          <a:xfrm>
            <a:off x="113004" y="1481645"/>
            <a:ext cx="8917996" cy="4157155"/>
            <a:chOff x="0" y="0"/>
            <a:chExt cx="8917995" cy="4157154"/>
          </a:xfrm>
        </p:grpSpPr>
        <p:sp>
          <p:nvSpPr>
            <p:cNvPr id="347" name="Shape 347"/>
            <p:cNvSpPr/>
            <p:nvPr/>
          </p:nvSpPr>
          <p:spPr>
            <a:xfrm>
              <a:off x="2833776"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48" name="Shape 348"/>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49" name="Shape 349"/>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0" name="Shape 350"/>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1" name="Shape 351"/>
            <p:cNvSpPr/>
            <p:nvPr/>
          </p:nvSpPr>
          <p:spPr>
            <a:xfrm>
              <a:off x="98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2" name="Shape 352"/>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3" name="Shape 353"/>
            <p:cNvSpPr/>
            <p:nvPr/>
          </p:nvSpPr>
          <p:spPr>
            <a:xfrm>
              <a:off x="3592880"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54" name="Shape 354"/>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5" name="Shape 355"/>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6" name="Shape 356"/>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7" name="Shape 357"/>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8" name="Shape 358"/>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9" name="Shape 359"/>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60" name="Shape 360"/>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61" name="Shape 361"/>
            <p:cNvSpPr/>
            <p:nvPr/>
          </p:nvSpPr>
          <p:spPr>
            <a:xfrm flipH="1">
              <a:off x="4457844"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2" name="Shape 362"/>
            <p:cNvSpPr/>
            <p:nvPr/>
          </p:nvSpPr>
          <p:spPr>
            <a:xfrm flipH="1">
              <a:off x="6084218"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3" name="Shape 363"/>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4" name="Shape 364"/>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5" name="Shape 365"/>
            <p:cNvSpPr/>
            <p:nvPr/>
          </p:nvSpPr>
          <p:spPr>
            <a:xfrm flipH="1">
              <a:off x="885284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6" name="Shape 366"/>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7" name="Shape 367"/>
            <p:cNvSpPr/>
            <p:nvPr/>
          </p:nvSpPr>
          <p:spPr>
            <a:xfrm flipH="1">
              <a:off x="5229194"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68" name="Shape 368"/>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9" name="Shape 369"/>
            <p:cNvSpPr/>
            <p:nvPr/>
          </p:nvSpPr>
          <p:spPr>
            <a:xfrm flipV="1">
              <a:off x="768859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0" name="Shape 370"/>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1" name="Shape 371"/>
            <p:cNvSpPr/>
            <p:nvPr/>
          </p:nvSpPr>
          <p:spPr>
            <a:xfrm flipH="1">
              <a:off x="6084218"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72" name="Shape 372"/>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3" name="Shape 373"/>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4" name="Shape 374"/>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5" name="Shape 375"/>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76" name="Shape 376"/>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37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79" name="Shape 37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06114837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reserve="1">
  <p:cSld name="Crease Zoome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86" name="Shape 386"/>
          <p:cNvSpPr/>
          <p:nvPr/>
        </p:nvSpPr>
        <p:spPr>
          <a:xfrm>
            <a:off x="8758961" y="5666503"/>
            <a:ext cx="298329" cy="195581"/>
          </a:xfrm>
          <a:prstGeom prst="rect">
            <a:avLst/>
          </a:prstGeom>
          <a:ln w="12700">
            <a:miter lim="400000"/>
          </a:ln>
        </p:spPr>
        <p:txBody>
          <a:bodyPr wrap="none" lIns="34289" tIns="34289" rIns="34289" bIns="34289" anchor="ctr">
            <a:spAutoFit/>
          </a:bodyPr>
          <a:lstStyle/>
          <a:p>
            <a:pPr algn="r" hangingPunct="0">
              <a:defRPr sz="900">
                <a:solidFill>
                  <a:srgbClr val="FFFFFF"/>
                </a:solidFill>
              </a:defRPr>
            </a:pPr>
            <a:endParaRPr sz="900" kern="0">
              <a:solidFill>
                <a:srgbClr val="FFFFFF"/>
              </a:solidFill>
              <a:latin typeface="Calibri"/>
              <a:sym typeface="Calibri"/>
            </a:endParaRPr>
          </a:p>
        </p:txBody>
      </p:sp>
      <p:sp>
        <p:nvSpPr>
          <p:cNvPr id="387" name="Shape 387"/>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94" name="Group 394"/>
          <p:cNvGrpSpPr/>
          <p:nvPr/>
        </p:nvGrpSpPr>
        <p:grpSpPr>
          <a:xfrm>
            <a:off x="1" y="1295401"/>
            <a:ext cx="9144002" cy="4000574"/>
            <a:chOff x="0" y="0"/>
            <a:chExt cx="9144001" cy="4000572"/>
          </a:xfrm>
        </p:grpSpPr>
        <p:sp>
          <p:nvSpPr>
            <p:cNvPr id="388" name="Shape 388"/>
            <p:cNvSpPr/>
            <p:nvPr/>
          </p:nvSpPr>
          <p:spPr>
            <a:xfrm flipV="1">
              <a:off x="191762" y="0"/>
              <a:ext cx="1" cy="3990029"/>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89" name="Shape 389"/>
            <p:cNvSpPr/>
            <p:nvPr/>
          </p:nvSpPr>
          <p:spPr>
            <a:xfrm>
              <a:off x="-1" y="282089"/>
              <a:ext cx="9144001" cy="1"/>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0" name="Shape 390"/>
            <p:cNvSpPr/>
            <p:nvPr/>
          </p:nvSpPr>
          <p:spPr>
            <a:xfrm flipV="1">
              <a:off x="0" y="3979487"/>
              <a:ext cx="9144001" cy="21086"/>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1" name="Shape 391"/>
            <p:cNvSpPr/>
            <p:nvPr/>
          </p:nvSpPr>
          <p:spPr>
            <a:xfrm>
              <a:off x="3926958" y="1993545"/>
              <a:ext cx="1252293" cy="1206855"/>
            </a:xfrm>
            <a:prstGeom prst="ellipse">
              <a:avLst/>
            </a:prstGeom>
            <a:noFill/>
            <a:ln w="381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92" name="Shape 392"/>
            <p:cNvSpPr/>
            <p:nvPr/>
          </p:nvSpPr>
          <p:spPr>
            <a:xfrm flipV="1">
              <a:off x="8916350" y="0"/>
              <a:ext cx="1" cy="3990030"/>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3" name="Shape 393"/>
            <p:cNvSpPr/>
            <p:nvPr/>
          </p:nvSpPr>
          <p:spPr>
            <a:xfrm>
              <a:off x="4372727" y="2596972"/>
              <a:ext cx="39854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grpSp>
      <p:pic>
        <p:nvPicPr>
          <p:cNvPr id="39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96" name="Shape 39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037252261"/>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reserve="1">
  <p:cSld name="Field Lef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03" name="Shape 403"/>
          <p:cNvSpPr>
            <a:spLocks noGrp="1"/>
          </p:cNvSpPr>
          <p:nvPr>
            <p:ph type="body" sz="half" idx="1"/>
          </p:nvPr>
        </p:nvSpPr>
        <p:spPr>
          <a:xfrm>
            <a:off x="4932870" y="1413751"/>
            <a:ext cx="4038601" cy="4231258"/>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4" name="Shape 404"/>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421" name="Group 421"/>
          <p:cNvGrpSpPr/>
          <p:nvPr/>
        </p:nvGrpSpPr>
        <p:grpSpPr>
          <a:xfrm>
            <a:off x="165982" y="1481645"/>
            <a:ext cx="4482220" cy="4157155"/>
            <a:chOff x="0" y="0"/>
            <a:chExt cx="4482219" cy="4157154"/>
          </a:xfrm>
        </p:grpSpPr>
        <p:sp>
          <p:nvSpPr>
            <p:cNvPr id="405" name="Shape 405"/>
            <p:cNvSpPr/>
            <p:nvPr/>
          </p:nvSpPr>
          <p:spPr>
            <a:xfrm>
              <a:off x="2833776"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6" name="Shape 406"/>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7" name="Shape 407"/>
            <p:cNvSpPr/>
            <p:nvPr/>
          </p:nvSpPr>
          <p:spPr>
            <a:xfrm>
              <a:off x="36965" y="3027341"/>
              <a:ext cx="2796812"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8" name="Shape 408"/>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09" name="Shape 409"/>
            <p:cNvSpPr/>
            <p:nvPr/>
          </p:nvSpPr>
          <p:spPr>
            <a:xfrm>
              <a:off x="98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10" name="Shape 410"/>
            <p:cNvSpPr/>
            <p:nvPr/>
          </p:nvSpPr>
          <p:spPr>
            <a:xfrm>
              <a:off x="2376606" y="3624658"/>
              <a:ext cx="1263083"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11" name="Shape 411"/>
            <p:cNvSpPr/>
            <p:nvPr/>
          </p:nvSpPr>
          <p:spPr>
            <a:xfrm>
              <a:off x="3592880"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412" name="Shape 412"/>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13" name="Shape 413"/>
            <p:cNvSpPr/>
            <p:nvPr/>
          </p:nvSpPr>
          <p:spPr>
            <a:xfrm flipV="1">
              <a:off x="123034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4" name="Shape 414"/>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5" name="Shape 415"/>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16" name="Shape 416"/>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7" name="Shape 417"/>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8" name="Shape 418"/>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9" name="Shape 4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20" name="Shape 4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4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423" name="Shape 4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38390063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xfrm>
            <a:off x="730250" y="1905000"/>
            <a:ext cx="7681914" cy="1523495"/>
          </a:xfrm>
          <a:prstGeom prst="rect">
            <a:avLst/>
          </a:prstGeom>
        </p:spPr>
        <p:txBody>
          <a:bodyPr/>
          <a:lstStyle>
            <a:lvl1pPr>
              <a:defRPr sz="5400"/>
            </a:lvl1pPr>
          </a:lstStyle>
          <a:p>
            <a:r>
              <a:rPr lang="en-US"/>
              <a:t>Click to edit Master title style</a:t>
            </a:r>
            <a:endParaRPr/>
          </a:p>
        </p:txBody>
      </p:sp>
      <p:sp>
        <p:nvSpPr>
          <p:cNvPr id="14" name="Shape 14"/>
          <p:cNvSpPr>
            <a:spLocks noGrp="1"/>
          </p:cNvSpPr>
          <p:nvPr>
            <p:ph type="body" sz="quarter" idx="1"/>
          </p:nvPr>
        </p:nvSpPr>
        <p:spPr>
          <a:xfrm>
            <a:off x="730248" y="4344987"/>
            <a:ext cx="7681915"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Shape 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2418658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reserve="1">
  <p:cSld name="1_Demo, Video etc. &quot;special&quot; slides">
    <p:spTree>
      <p:nvGrpSpPr>
        <p:cNvPr id="1" name=""/>
        <p:cNvGrpSpPr/>
        <p:nvPr/>
      </p:nvGrpSpPr>
      <p:grpSpPr>
        <a:xfrm>
          <a:off x="0" y="0"/>
          <a:ext cx="0" cy="0"/>
          <a:chOff x="0" y="0"/>
          <a:chExt cx="0" cy="0"/>
        </a:xfrm>
      </p:grpSpPr>
      <p:sp>
        <p:nvSpPr>
          <p:cNvPr id="22" name="Shape 22"/>
          <p:cNvSpPr>
            <a:spLocks noGrp="1"/>
          </p:cNvSpPr>
          <p:nvPr>
            <p:ph type="title"/>
          </p:nvPr>
        </p:nvSpPr>
        <p:spPr>
          <a:xfrm>
            <a:off x="1369219" y="649805"/>
            <a:ext cx="7043209" cy="1523495"/>
          </a:xfrm>
          <a:prstGeom prst="rect">
            <a:avLst/>
          </a:prstGeom>
        </p:spPr>
        <p:txBody>
          <a:bodyPr anchor="ctr"/>
          <a:lstStyle>
            <a:lvl1pPr>
              <a:defRPr sz="5400"/>
            </a:lvl1pPr>
          </a:lstStyle>
          <a:p>
            <a:r>
              <a:rPr lang="en-US"/>
              <a:t>Click to edit Master title style</a:t>
            </a:r>
            <a:endParaRPr/>
          </a:p>
        </p:txBody>
      </p:sp>
      <p:sp>
        <p:nvSpPr>
          <p:cNvPr id="23" name="Shape 23"/>
          <p:cNvSpPr>
            <a:spLocks noGrp="1"/>
          </p:cNvSpPr>
          <p:nvPr>
            <p:ph type="body" sz="quarter" idx="1"/>
          </p:nvPr>
        </p:nvSpPr>
        <p:spPr>
          <a:xfrm>
            <a:off x="1368955" y="4344987"/>
            <a:ext cx="7043209"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 name="Shape 24"/>
          <p:cNvSpPr>
            <a:spLocks noGrp="1"/>
          </p:cNvSpPr>
          <p:nvPr>
            <p:ph type="body" sz="quarter" idx="13"/>
          </p:nvPr>
        </p:nvSpPr>
        <p:spPr>
          <a:xfrm>
            <a:off x="722048" y="2355850"/>
            <a:ext cx="7690116" cy="1384995"/>
          </a:xfrm>
          <a:prstGeom prst="rect">
            <a:avLst/>
          </a:prstGeom>
        </p:spPr>
        <p:txBody>
          <a:bodyPr>
            <a:normAutofit/>
          </a:bodyPr>
          <a:lstStyle/>
          <a:p>
            <a:pPr marL="0" lv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r>
              <a:rPr lang="en-US"/>
              <a:t>Edit Master text styles</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8717325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rPr lang="en-US"/>
              <a:t>Click to edit Master title style</a:t>
            </a:r>
            <a:endParaRPr/>
          </a:p>
        </p:txBody>
      </p:sp>
      <p:sp>
        <p:nvSpPr>
          <p:cNvPr id="33" name="Shape 33"/>
          <p:cNvSpPr>
            <a:spLocks noGrp="1"/>
          </p:cNvSpPr>
          <p:nvPr>
            <p:ph type="body" sz="half" idx="1"/>
          </p:nvPr>
        </p:nvSpPr>
        <p:spPr>
          <a:xfrm>
            <a:off x="381000" y="1411552"/>
            <a:ext cx="8382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8580883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r>
              <a:rPr lang="en-US"/>
              <a:t>Click to edit Master title style</a:t>
            </a:r>
            <a:endParaRPr/>
          </a:p>
        </p:txBody>
      </p:sp>
      <p:sp>
        <p:nvSpPr>
          <p:cNvPr id="42" name="Shape 42"/>
          <p:cNvSpPr>
            <a:spLocks noGrp="1"/>
          </p:cNvSpPr>
          <p:nvPr>
            <p:ph type="body" sz="half" idx="1"/>
          </p:nvPr>
        </p:nvSpPr>
        <p:spPr>
          <a:xfrm>
            <a:off x="381000" y="1412875"/>
            <a:ext cx="8382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8280704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reserve="1">
  <p:cSld name="Two Conten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r>
              <a:rPr lang="en-US"/>
              <a:t>Click to edit Master title style</a:t>
            </a:r>
            <a:endParaRPr/>
          </a:p>
        </p:txBody>
      </p:sp>
      <p:sp>
        <p:nvSpPr>
          <p:cNvPr id="51" name="Shape 51"/>
          <p:cNvSpPr>
            <a:spLocks noGrp="1"/>
          </p:cNvSpPr>
          <p:nvPr>
            <p:ph type="body" sz="quarter" idx="1"/>
          </p:nvPr>
        </p:nvSpPr>
        <p:spPr>
          <a:xfrm>
            <a:off x="381000" y="1411552"/>
            <a:ext cx="4114800" cy="2129815"/>
          </a:xfrm>
          <a:prstGeom prst="rect">
            <a:avLst/>
          </a:prstGeom>
        </p:spPr>
        <p:txBody>
          <a:bodyPr>
            <a:normAutofit/>
          </a:bodyPr>
          <a:lstStyle>
            <a:lvl1pPr marL="339976" indent="-339976">
              <a:spcBef>
                <a:spcPts val="600"/>
              </a:spcBef>
              <a:buBlip>
                <a:blip r:embed="rId2"/>
              </a:buBlip>
              <a:defRPr sz="2800"/>
            </a:lvl1pPr>
            <a:lvl2pPr marL="727575" indent="-379661">
              <a:spcBef>
                <a:spcPts val="600"/>
              </a:spcBef>
              <a:buBlip>
                <a:blip r:embed="rId3"/>
              </a:buBlip>
              <a:defRPr sz="2800"/>
            </a:lvl2pPr>
            <a:lvl3pPr marL="1069138" indent="-403737">
              <a:spcBef>
                <a:spcPts val="600"/>
              </a:spcBef>
              <a:buBlip>
                <a:blip r:embed="rId3"/>
              </a:buBlip>
              <a:defRPr sz="2800"/>
            </a:lvl3pPr>
            <a:lvl4pPr marL="1379747" indent="-425962">
              <a:spcBef>
                <a:spcPts val="600"/>
              </a:spcBef>
              <a:buBlip>
                <a:blip r:embed="rId3"/>
              </a:buBlip>
              <a:defRPr sz="2800"/>
            </a:lvl4pPr>
            <a:lvl5pPr marL="1671805" indent="-436250">
              <a:spcBef>
                <a:spcPts val="600"/>
              </a:spcBef>
              <a:buBlip>
                <a:blip r:embed="rId3"/>
              </a:buBlip>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2" name="Shape 5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60035816"/>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reserve="1">
  <p:cSld name="Comparison">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rPr lang="en-US"/>
              <a:t>Click to edit Master title style</a:t>
            </a:r>
            <a:endParaRPr/>
          </a:p>
        </p:txBody>
      </p:sp>
      <p:sp>
        <p:nvSpPr>
          <p:cNvPr id="60" name="Shape 60"/>
          <p:cNvSpPr>
            <a:spLocks noGrp="1"/>
          </p:cNvSpPr>
          <p:nvPr>
            <p:ph type="body" sz="quarter" idx="1"/>
          </p:nvPr>
        </p:nvSpPr>
        <p:spPr>
          <a:xfrm>
            <a:off x="381000" y="1411552"/>
            <a:ext cx="4114800" cy="692499"/>
          </a:xfrm>
          <a:prstGeom prst="rect">
            <a:avLst/>
          </a:prstGeom>
        </p:spPr>
        <p:txBody>
          <a:bodyPr anchor="b">
            <a:normAutofit/>
          </a:bodyPr>
          <a:lstStyle>
            <a:lvl1pPr marL="0" indent="0">
              <a:spcBef>
                <a:spcPts val="0"/>
              </a:spcBef>
              <a:buSzTx/>
              <a:buNone/>
              <a:defRPr sz="2500" b="1"/>
            </a:lvl1pPr>
            <a:lvl2pPr marL="0" indent="457181">
              <a:spcBef>
                <a:spcPts val="0"/>
              </a:spcBef>
              <a:buSzTx/>
              <a:buNone/>
              <a:defRPr sz="2500" b="1"/>
            </a:lvl2pPr>
            <a:lvl3pPr marL="0" indent="914362">
              <a:spcBef>
                <a:spcPts val="0"/>
              </a:spcBef>
              <a:buSzTx/>
              <a:buNone/>
              <a:defRPr sz="2500" b="1"/>
            </a:lvl3pPr>
            <a:lvl4pPr marL="0" indent="1371544">
              <a:spcBef>
                <a:spcPts val="0"/>
              </a:spcBef>
              <a:buSzTx/>
              <a:buNone/>
              <a:defRPr sz="2500" b="1"/>
            </a:lvl4pPr>
            <a:lvl5pPr marL="0" indent="1828726">
              <a:spcBef>
                <a:spcPts val="0"/>
              </a:spcBef>
              <a:buSzTx/>
              <a:buNone/>
              <a:defRPr sz="25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1" name="Shape 61"/>
          <p:cNvSpPr>
            <a:spLocks noGrp="1"/>
          </p:cNvSpPr>
          <p:nvPr>
            <p:ph type="body" sz="quarter" idx="13"/>
          </p:nvPr>
        </p:nvSpPr>
        <p:spPr>
          <a:xfrm>
            <a:off x="4645981" y="1411552"/>
            <a:ext cx="4117019" cy="692499"/>
          </a:xfrm>
          <a:prstGeom prst="rect">
            <a:avLst/>
          </a:prstGeom>
        </p:spPr>
        <p:txBody>
          <a:bodyPr anchor="b">
            <a:normAutofit/>
          </a:bodyPr>
          <a:lstStyle/>
          <a:p>
            <a:pPr marL="0" lvl="0" indent="0">
              <a:spcBef>
                <a:spcPts val="0"/>
              </a:spcBef>
              <a:buSzTx/>
              <a:buNone/>
              <a:defRPr sz="2500" b="1"/>
            </a:pPr>
            <a:r>
              <a:rPr lang="en-US"/>
              <a:t>Edit Master text styles</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9539842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r>
              <a:rPr lang="en-US"/>
              <a:t>Click to edit Master title style</a:t>
            </a:r>
            <a:endParaRP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314173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5046466"/>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reserve="1">
  <p:cSld name="WALKIN - Prints in GRAYSCALE">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5506101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reserve="1">
  <p:cSld name="2_Title and Content">
    <p:bg>
      <p:bgPr>
        <a:solidFill>
          <a:srgbClr val="000000"/>
        </a:solidFill>
        <a:effectLst/>
      </p:bgPr>
    </p:bg>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lvl1pPr>
              <a:defRPr>
                <a:solidFill>
                  <a:srgbClr val="FFFFFF"/>
                </a:solidFill>
              </a:defRPr>
            </a:lvl1pPr>
          </a:lstStyle>
          <a:p>
            <a:r>
              <a:rPr lang="en-US"/>
              <a:t>Click to edit Master title style</a:t>
            </a:r>
            <a:endParaRPr/>
          </a:p>
        </p:txBody>
      </p:sp>
      <p:sp>
        <p:nvSpPr>
          <p:cNvPr id="92" name="Shape 92"/>
          <p:cNvSpPr>
            <a:spLocks noGrp="1"/>
          </p:cNvSpPr>
          <p:nvPr>
            <p:ph type="body" sz="half" idx="1"/>
          </p:nvPr>
        </p:nvSpPr>
        <p:spPr>
          <a:xfrm>
            <a:off x="381000" y="1411552"/>
            <a:ext cx="8382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3" name="Shape 9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8022311"/>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reserve="1">
  <p:cSld name="3_Title and Content">
    <p:bg>
      <p:bgPr>
        <a:solidFill>
          <a:srgbClr val="000000"/>
        </a:solidFill>
        <a:effectLst/>
      </p:bgPr>
    </p:bg>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lvl1pPr>
              <a:defRPr>
                <a:solidFill>
                  <a:srgbClr val="FFFFFF"/>
                </a:solidFill>
              </a:defRPr>
            </a:lvl1pPr>
          </a:lstStyle>
          <a:p>
            <a:r>
              <a:rPr lang="en-US"/>
              <a:t>Click to edit Master title style</a:t>
            </a:r>
            <a:endParaRPr/>
          </a:p>
        </p:txBody>
      </p:sp>
      <p:sp>
        <p:nvSpPr>
          <p:cNvPr id="101" name="Shape 101"/>
          <p:cNvSpPr>
            <a:spLocks noGrp="1"/>
          </p:cNvSpPr>
          <p:nvPr>
            <p:ph type="body" sz="half" idx="1"/>
          </p:nvPr>
        </p:nvSpPr>
        <p:spPr>
          <a:xfrm>
            <a:off x="381000" y="1411552"/>
            <a:ext cx="8382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2" name="Shape 102"/>
          <p:cNvSpPr>
            <a:spLocks noGrp="1"/>
          </p:cNvSpPr>
          <p:nvPr>
            <p:ph type="body" sz="quarter" idx="13"/>
          </p:nvPr>
        </p:nvSpPr>
        <p:spPr>
          <a:xfrm>
            <a:off x="0" y="6238875"/>
            <a:ext cx="9144001" cy="619125"/>
          </a:xfrm>
          <a:prstGeom prst="rect">
            <a:avLst/>
          </a:prstGeom>
          <a:solidFill>
            <a:srgbClr val="FFFF99"/>
          </a:solidFill>
        </p:spPr>
        <p:txBody>
          <a:bodyPr lIns="76197" tIns="76197" rIns="76197" bIns="76197" anchor="b">
            <a:normAutofit/>
          </a:bodyPr>
          <a:lstStyle/>
          <a:p>
            <a:pPr lvl="0" algn="r">
              <a:buSzTx/>
              <a:buNone/>
            </a:pPr>
            <a:r>
              <a:rPr lang="en-US"/>
              <a:t>Edit Master text styles</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15948726"/>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reserve="1">
  <p:cSld name="2_Demo, Video etc. &quot;special&quot; slides">
    <p:spTree>
      <p:nvGrpSpPr>
        <p:cNvPr id="1" name=""/>
        <p:cNvGrpSpPr/>
        <p:nvPr/>
      </p:nvGrpSpPr>
      <p:grpSpPr>
        <a:xfrm>
          <a:off x="0" y="0"/>
          <a:ext cx="0" cy="0"/>
          <a:chOff x="0" y="0"/>
          <a:chExt cx="0" cy="0"/>
        </a:xfrm>
      </p:grpSpPr>
      <p:sp>
        <p:nvSpPr>
          <p:cNvPr id="110" name="Shape 110"/>
          <p:cNvSpPr>
            <a:spLocks noGrp="1"/>
          </p:cNvSpPr>
          <p:nvPr>
            <p:ph type="title"/>
          </p:nvPr>
        </p:nvSpPr>
        <p:spPr>
          <a:xfrm>
            <a:off x="1369219" y="649805"/>
            <a:ext cx="7043209" cy="1523495"/>
          </a:xfrm>
          <a:prstGeom prst="rect">
            <a:avLst/>
          </a:prstGeom>
        </p:spPr>
        <p:txBody>
          <a:bodyPr anchor="ctr"/>
          <a:lstStyle>
            <a:lvl1pPr>
              <a:defRPr sz="5400"/>
            </a:lvl1pPr>
          </a:lstStyle>
          <a:p>
            <a:r>
              <a:rPr lang="en-US"/>
              <a:t>Click to edit Master title style</a:t>
            </a:r>
            <a:endParaRPr/>
          </a:p>
        </p:txBody>
      </p:sp>
      <p:sp>
        <p:nvSpPr>
          <p:cNvPr id="111" name="Shape 111"/>
          <p:cNvSpPr>
            <a:spLocks noGrp="1"/>
          </p:cNvSpPr>
          <p:nvPr>
            <p:ph type="body" sz="quarter" idx="1"/>
          </p:nvPr>
        </p:nvSpPr>
        <p:spPr>
          <a:xfrm>
            <a:off x="1368955" y="4344987"/>
            <a:ext cx="7043209"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 name="Shape 112"/>
          <p:cNvSpPr>
            <a:spLocks noGrp="1"/>
          </p:cNvSpPr>
          <p:nvPr>
            <p:ph type="body" sz="quarter" idx="13"/>
          </p:nvPr>
        </p:nvSpPr>
        <p:spPr>
          <a:xfrm>
            <a:off x="722048" y="2355850"/>
            <a:ext cx="7690116" cy="1384995"/>
          </a:xfrm>
          <a:prstGeom prst="rect">
            <a:avLst/>
          </a:prstGeom>
        </p:spPr>
        <p:txBody>
          <a:bodyPr>
            <a:normAutofit/>
          </a:bodyPr>
          <a:lstStyle/>
          <a:p>
            <a:pPr marL="0" lv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r>
              <a:rPr lang="en-US"/>
              <a:t>Edit Master text styles</a:t>
            </a:r>
          </a:p>
        </p:txBody>
      </p:sp>
      <p:sp>
        <p:nvSpPr>
          <p:cNvPr id="113" name="Shape 1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43076893"/>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reserve="1">
  <p:cSld name="Use for slides with Software Code">
    <p:spTree>
      <p:nvGrpSpPr>
        <p:cNvPr id="1" name=""/>
        <p:cNvGrpSpPr/>
        <p:nvPr/>
      </p:nvGrpSpPr>
      <p:grpSpPr>
        <a:xfrm>
          <a:off x="0" y="0"/>
          <a:ext cx="0" cy="0"/>
          <a:chOff x="0" y="0"/>
          <a:chExt cx="0" cy="0"/>
        </a:xfrm>
      </p:grpSpPr>
      <p:pic>
        <p:nvPicPr>
          <p:cNvPr id="120" name="image6.png" descr="white rectangle.png"/>
          <p:cNvPicPr>
            <a:picLocks noChangeAspect="1"/>
          </p:cNvPicPr>
          <p:nvPr/>
        </p:nvPicPr>
        <p:blipFill>
          <a:blip r:embed="rId2"/>
          <a:srcRect b="10452"/>
          <a:stretch>
            <a:fillRect/>
          </a:stretch>
        </p:blipFill>
        <p:spPr>
          <a:xfrm>
            <a:off x="0" y="1299706"/>
            <a:ext cx="9144000" cy="5558295"/>
          </a:xfrm>
          <a:prstGeom prst="rect">
            <a:avLst/>
          </a:prstGeom>
          <a:ln w="12700">
            <a:miter lim="400000"/>
          </a:ln>
        </p:spPr>
      </p:pic>
      <p:sp>
        <p:nvSpPr>
          <p:cNvPr id="121" name="Shape 121"/>
          <p:cNvSpPr>
            <a:spLocks noGrp="1"/>
          </p:cNvSpPr>
          <p:nvPr>
            <p:ph type="title"/>
          </p:nvPr>
        </p:nvSpPr>
        <p:spPr>
          <a:prstGeom prst="rect">
            <a:avLst/>
          </a:prstGeom>
        </p:spPr>
        <p:txBody>
          <a:bodyPr/>
          <a:lstStyle>
            <a:lvl1pPr>
              <a:defRPr spc="-125"/>
            </a:lvl1pPr>
          </a:lstStyle>
          <a:p>
            <a:r>
              <a:rPr lang="en-US"/>
              <a:t>Click to edit Master title style</a:t>
            </a:r>
            <a:endParaRPr/>
          </a:p>
        </p:txBody>
      </p:sp>
      <p:sp>
        <p:nvSpPr>
          <p:cNvPr id="122" name="Shape 122"/>
          <p:cNvSpPr>
            <a:spLocks noGrp="1"/>
          </p:cNvSpPr>
          <p:nvPr>
            <p:ph type="body" sz="half" idx="1"/>
          </p:nvPr>
        </p:nvSpPr>
        <p:spPr>
          <a:xfrm>
            <a:off x="722312" y="1905000"/>
            <a:ext cx="8040690" cy="1938992"/>
          </a:xfrm>
          <a:prstGeom prst="rect">
            <a:avLst/>
          </a:prstGeom>
        </p:spPr>
        <p:txBody>
          <a:bodyPr>
            <a:normAutofit/>
          </a:bodyPr>
          <a:lstStyle>
            <a:lvl1pPr marL="0" indent="0">
              <a:buSzTx/>
              <a:buNone/>
              <a:defRPr sz="3000" b="1">
                <a:latin typeface="Courier New"/>
                <a:ea typeface="Courier New"/>
                <a:cs typeface="Courier New"/>
                <a:sym typeface="Courier New"/>
              </a:defRPr>
            </a:lvl1pPr>
            <a:lvl2pPr marL="0" indent="377017">
              <a:buSzTx/>
              <a:buNone/>
              <a:defRPr sz="3000" b="1">
                <a:latin typeface="Courier New"/>
                <a:ea typeface="Courier New"/>
                <a:cs typeface="Courier New"/>
                <a:sym typeface="Courier New"/>
              </a:defRPr>
            </a:lvl2pPr>
            <a:lvl3pPr marL="0" indent="754032">
              <a:buSzTx/>
              <a:buNone/>
              <a:defRPr sz="3000" b="1">
                <a:latin typeface="Courier New"/>
                <a:ea typeface="Courier New"/>
                <a:cs typeface="Courier New"/>
                <a:sym typeface="Courier New"/>
              </a:defRPr>
            </a:lvl3pPr>
            <a:lvl4pPr marL="0" indent="1094008">
              <a:buSzTx/>
              <a:buNone/>
              <a:defRPr sz="3000" b="1">
                <a:latin typeface="Courier New"/>
                <a:ea typeface="Courier New"/>
                <a:cs typeface="Courier New"/>
                <a:sym typeface="Courier New"/>
              </a:defRPr>
            </a:lvl4pPr>
            <a:lvl5pPr marL="0" indent="1426046">
              <a:buSzTx/>
              <a:buNone/>
              <a:defRPr sz="3000" b="1">
                <a:latin typeface="Courier New"/>
                <a:ea typeface="Courier New"/>
                <a:cs typeface="Courier New"/>
                <a:sym typeface="Courier New"/>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4687488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reserve="1">
  <p:cSld name="4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457200" y="274638"/>
            <a:ext cx="8229600" cy="1143001"/>
          </a:xfrm>
          <a:prstGeom prst="rect">
            <a:avLst/>
          </a:prstGeom>
        </p:spPr>
        <p:txBody>
          <a:bodyPr lIns="45719" tIns="45719" rIns="45719" bIns="45719" anchor="ctr"/>
          <a:lstStyle>
            <a:lvl1pPr algn="ctr" defTabSz="914400">
              <a:lnSpc>
                <a:spcPct val="100000"/>
              </a:lnSpc>
              <a:defRPr sz="4400" b="1" spc="0">
                <a:solidFill>
                  <a:srgbClr val="000000"/>
                </a:solidFill>
                <a:effectLst>
                  <a:outerShdw blurRad="38100" dist="38100" dir="2700000" rotWithShape="0">
                    <a:srgbClr val="000000">
                      <a:alpha val="43137"/>
                    </a:srgbClr>
                  </a:outerShdw>
                </a:effectLst>
              </a:defRPr>
            </a:lvl1pPr>
          </a:lstStyle>
          <a:p>
            <a:r>
              <a:rPr lang="en-US"/>
              <a:t>Click to edit Master title style</a:t>
            </a:r>
            <a:endParaRPr/>
          </a:p>
        </p:txBody>
      </p:sp>
      <p:sp>
        <p:nvSpPr>
          <p:cNvPr id="131" name="Shape 131"/>
          <p:cNvSpPr>
            <a:spLocks noGrp="1"/>
          </p:cNvSpPr>
          <p:nvPr>
            <p:ph type="body" idx="1"/>
          </p:nvPr>
        </p:nvSpPr>
        <p:spPr>
          <a:xfrm>
            <a:off x="457200" y="1600200"/>
            <a:ext cx="8229600" cy="4525963"/>
          </a:xfrm>
          <a:prstGeom prst="rect">
            <a:avLst/>
          </a:prstGeom>
        </p:spPr>
        <p:txBody>
          <a:bodyPr lIns="45719" tIns="45719" rIns="45719" bIns="45719">
            <a:normAutofit/>
          </a:bodyPr>
          <a:lstStyle>
            <a:lvl1pPr marL="342900" indent="-342900" defTabSz="914400">
              <a:lnSpc>
                <a:spcPct val="100000"/>
              </a:lnSpc>
              <a:buFont typeface="Wingdings"/>
              <a:buChar char="▪"/>
            </a:lvl1pPr>
            <a:lvl2pPr marL="783771" indent="-326571" defTabSz="914400">
              <a:lnSpc>
                <a:spcPct val="100000"/>
              </a:lnSpc>
              <a:buFont typeface="Wingdings"/>
              <a:buChar char="–"/>
            </a:lvl2pPr>
            <a:lvl3pPr marL="1219200" indent="-304800" defTabSz="914400">
              <a:lnSpc>
                <a:spcPct val="100000"/>
              </a:lnSpc>
              <a:buFont typeface="Wingdings"/>
              <a:buChar char="•"/>
            </a:lvl3pPr>
            <a:lvl4pPr marL="1737360" indent="-365760" defTabSz="914400">
              <a:lnSpc>
                <a:spcPct val="100000"/>
              </a:lnSpc>
              <a:buFont typeface="Wingdings"/>
              <a:buChar char="–"/>
            </a:lvl4pPr>
            <a:lvl5pPr marL="2194560" indent="-365760" defTabSz="914400">
              <a:lnSpc>
                <a:spcPct val="100000"/>
              </a:lnSpc>
              <a:buFont typeface="Wingdings"/>
              <a:buChar cha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2" name="Shape 1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68667999"/>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reserve="1">
  <p:cSld name="Half Field Vertical Goal Down">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39" name="Shape 139"/>
          <p:cNvSpPr/>
          <p:nvPr/>
        </p:nvSpPr>
        <p:spPr>
          <a:xfrm>
            <a:off x="7149776" y="5666503"/>
            <a:ext cx="1907513" cy="195581"/>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algn="r">
              <a:defRPr sz="900">
                <a:solidFill>
                  <a:srgbClr val="FFFFFF"/>
                </a:solidFill>
              </a:defRPr>
            </a:lvl1pPr>
          </a:lstStyle>
          <a:p>
            <a:pPr hangingPunct="0"/>
            <a:r>
              <a:rPr kern="0">
                <a:latin typeface="Calibri"/>
                <a:sym typeface="Calibri"/>
              </a:rPr>
              <a:t>FACEBOOK.COM/MENSLAXOFFICIALS</a:t>
            </a:r>
          </a:p>
        </p:txBody>
      </p:sp>
      <p:sp>
        <p:nvSpPr>
          <p:cNvPr id="140" name="Shape 140"/>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154" name="Group 154"/>
          <p:cNvGrpSpPr/>
          <p:nvPr/>
        </p:nvGrpSpPr>
        <p:grpSpPr>
          <a:xfrm>
            <a:off x="143211" y="1171909"/>
            <a:ext cx="8806086" cy="4478404"/>
            <a:chOff x="0" y="0"/>
            <a:chExt cx="8806085" cy="4478403"/>
          </a:xfrm>
        </p:grpSpPr>
        <p:sp>
          <p:nvSpPr>
            <p:cNvPr id="141" name="Shape 141"/>
            <p:cNvSpPr/>
            <p:nvPr/>
          </p:nvSpPr>
          <p:spPr>
            <a:xfrm rot="10800000" flipH="1">
              <a:off x="7237534" y="1634307"/>
              <a:ext cx="1420408"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2" name="Shape 142"/>
            <p:cNvSpPr/>
            <p:nvPr/>
          </p:nvSpPr>
          <p:spPr>
            <a:xfrm rot="10800000" flipH="1">
              <a:off x="1551028" y="1634307"/>
              <a:ext cx="5686507"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3" name="Shape 143"/>
            <p:cNvSpPr/>
            <p:nvPr/>
          </p:nvSpPr>
          <p:spPr>
            <a:xfrm rot="10800000" flipH="1">
              <a:off x="134265" y="1634307"/>
              <a:ext cx="1416764"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4" name="Shape 144"/>
            <p:cNvSpPr/>
            <p:nvPr/>
          </p:nvSpPr>
          <p:spPr>
            <a:xfrm rot="10800000" flipH="1">
              <a:off x="4105119" y="2870192"/>
              <a:ext cx="762001" cy="734353"/>
            </a:xfrm>
            <a:prstGeom prst="ellipse">
              <a:avLst/>
            </a:prstGeom>
            <a:noFill/>
            <a:ln w="254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45" name="Shape 145"/>
            <p:cNvSpPr/>
            <p:nvPr/>
          </p:nvSpPr>
          <p:spPr>
            <a:xfrm>
              <a:off x="4364866" y="3238321"/>
              <a:ext cx="242507"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6" name="Shape 146"/>
            <p:cNvSpPr/>
            <p:nvPr/>
          </p:nvSpPr>
          <p:spPr>
            <a:xfrm rot="10800000" flipH="1">
              <a:off x="134265" y="38867"/>
              <a:ext cx="8523678" cy="159544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7" name="Shape 147"/>
            <p:cNvSpPr/>
            <p:nvPr/>
          </p:nvSpPr>
          <p:spPr>
            <a:xfrm flipV="1">
              <a:off x="1565371" y="38867"/>
              <a:ext cx="1" cy="760650"/>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8" name="Shape 148"/>
            <p:cNvSpPr/>
            <p:nvPr/>
          </p:nvSpPr>
          <p:spPr>
            <a:xfrm flipV="1">
              <a:off x="7239454" y="38867"/>
              <a:ext cx="1" cy="760650"/>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9" name="Shape 149"/>
            <p:cNvSpPr/>
            <p:nvPr/>
          </p:nvSpPr>
          <p:spPr>
            <a:xfrm rot="5400000" flipH="1">
              <a:off x="4463259" y="-10647"/>
              <a:ext cx="45720"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50" name="Shape 150"/>
            <p:cNvSpPr/>
            <p:nvPr/>
          </p:nvSpPr>
          <p:spPr>
            <a:xfrm rot="5400000" flipH="1">
              <a:off x="8696239" y="-36458"/>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51" name="Shape 151"/>
            <p:cNvSpPr/>
            <p:nvPr/>
          </p:nvSpPr>
          <p:spPr>
            <a:xfrm rot="16200000" flipH="1">
              <a:off x="-2263" y="726967"/>
              <a:ext cx="135373" cy="130850"/>
            </a:xfrm>
            <a:prstGeom prst="triangle">
              <a:avLst/>
            </a:prstGeom>
            <a:solidFill>
              <a:srgbClr val="E46C0A"/>
            </a:solidFill>
            <a:ln w="3175" cap="flat">
              <a:solidFill>
                <a:srgbClr val="000000"/>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52" name="Shape 152"/>
            <p:cNvSpPr/>
            <p:nvPr/>
          </p:nvSpPr>
          <p:spPr>
            <a:xfrm rot="5400000" flipH="1">
              <a:off x="8682469" y="4368557"/>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53" name="Shape 153"/>
            <p:cNvSpPr/>
            <p:nvPr/>
          </p:nvSpPr>
          <p:spPr>
            <a:xfrm rot="16200000" flipH="1">
              <a:off x="54788" y="4368558"/>
              <a:ext cx="73387"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grpSp>
      <p:pic>
        <p:nvPicPr>
          <p:cNvPr id="15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156" name="Shape 15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478034959"/>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reserve="1">
  <p:cSld name="Field Righ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63" name="Shape 163"/>
          <p:cNvSpPr>
            <a:spLocks noGrp="1"/>
          </p:cNvSpPr>
          <p:nvPr>
            <p:ph type="body" sz="half" idx="1"/>
          </p:nvPr>
        </p:nvSpPr>
        <p:spPr>
          <a:xfrm>
            <a:off x="232913" y="1439532"/>
            <a:ext cx="4038601" cy="3926467"/>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4" name="Shape 164"/>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181" name="Group 181"/>
          <p:cNvGrpSpPr/>
          <p:nvPr/>
        </p:nvGrpSpPr>
        <p:grpSpPr>
          <a:xfrm>
            <a:off x="4495801" y="1481645"/>
            <a:ext cx="4482220" cy="4157156"/>
            <a:chOff x="0" y="0"/>
            <a:chExt cx="4482219" cy="4157154"/>
          </a:xfrm>
        </p:grpSpPr>
        <p:sp>
          <p:nvSpPr>
            <p:cNvPr id="165" name="Shape 165"/>
            <p:cNvSpPr/>
            <p:nvPr/>
          </p:nvSpPr>
          <p:spPr>
            <a:xfrm flipH="1">
              <a:off x="22068" y="105844"/>
              <a:ext cx="1626375"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6" name="Shape 166"/>
            <p:cNvSpPr/>
            <p:nvPr/>
          </p:nvSpPr>
          <p:spPr>
            <a:xfrm flipH="1">
              <a:off x="1648442"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7" name="Shape 167"/>
            <p:cNvSpPr/>
            <p:nvPr/>
          </p:nvSpPr>
          <p:spPr>
            <a:xfrm flipH="1">
              <a:off x="1648443"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8" name="Shape 168"/>
            <p:cNvSpPr/>
            <p:nvPr/>
          </p:nvSpPr>
          <p:spPr>
            <a:xfrm flipH="1">
              <a:off x="4418047" y="0"/>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69" name="Shape 169"/>
            <p:cNvSpPr/>
            <p:nvPr/>
          </p:nvSpPr>
          <p:spPr>
            <a:xfrm flipH="1">
              <a:off x="4417065"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70" name="Shape 170"/>
            <p:cNvSpPr/>
            <p:nvPr/>
          </p:nvSpPr>
          <p:spPr>
            <a:xfrm flipH="1">
              <a:off x="842530"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71" name="Shape 171"/>
            <p:cNvSpPr/>
            <p:nvPr/>
          </p:nvSpPr>
          <p:spPr>
            <a:xfrm flipH="1">
              <a:off x="793417"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172" name="Shape 172"/>
            <p:cNvSpPr/>
            <p:nvPr/>
          </p:nvSpPr>
          <p:spPr>
            <a:xfrm flipH="1">
              <a:off x="3020511"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73" name="Shape 173"/>
            <p:cNvSpPr/>
            <p:nvPr/>
          </p:nvSpPr>
          <p:spPr>
            <a:xfrm flipV="1">
              <a:off x="3252822"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4" name="Shape 174"/>
            <p:cNvSpPr/>
            <p:nvPr/>
          </p:nvSpPr>
          <p:spPr>
            <a:xfrm flipV="1">
              <a:off x="843179"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5" name="Shape 175"/>
            <p:cNvSpPr/>
            <p:nvPr/>
          </p:nvSpPr>
          <p:spPr>
            <a:xfrm flipH="1">
              <a:off x="1648442"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76" name="Shape 176"/>
            <p:cNvSpPr/>
            <p:nvPr/>
          </p:nvSpPr>
          <p:spPr>
            <a:xfrm>
              <a:off x="24847"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7" name="Shape 177"/>
            <p:cNvSpPr/>
            <p:nvPr/>
          </p:nvSpPr>
          <p:spPr>
            <a:xfrm>
              <a:off x="24847"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8" name="Shape 178"/>
            <p:cNvSpPr/>
            <p:nvPr/>
          </p:nvSpPr>
          <p:spPr>
            <a:xfrm>
              <a:off x="24847"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9" name="Shape 179"/>
            <p:cNvSpPr/>
            <p:nvPr/>
          </p:nvSpPr>
          <p:spPr>
            <a:xfrm flipH="1">
              <a:off x="0" y="0"/>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80" name="Shape 180"/>
            <p:cNvSpPr/>
            <p:nvPr/>
          </p:nvSpPr>
          <p:spPr>
            <a:xfrm flipH="1">
              <a:off x="2082"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18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183" name="Shape 18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207265310"/>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reserve="1">
  <p:cSld name="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90" name="Shape 190"/>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21" name="Group 221"/>
          <p:cNvGrpSpPr/>
          <p:nvPr/>
        </p:nvGrpSpPr>
        <p:grpSpPr>
          <a:xfrm>
            <a:off x="113004" y="1481645"/>
            <a:ext cx="8917997" cy="4157156"/>
            <a:chOff x="0" y="0"/>
            <a:chExt cx="8917995" cy="4157154"/>
          </a:xfrm>
        </p:grpSpPr>
        <p:sp>
          <p:nvSpPr>
            <p:cNvPr id="191" name="Shape 191"/>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2" name="Shape 192"/>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3" name="Shape 193"/>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4" name="Shape 194"/>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5" name="Shape 195"/>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6" name="Shape 196"/>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7" name="Shape 197"/>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198" name="Shape 198"/>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9" name="Shape 199"/>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0" name="Shape 200"/>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1" name="Shape 201"/>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2" name="Shape 202"/>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3" name="Shape 203"/>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4" name="Shape 204"/>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5" name="Shape 205"/>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6" name="Shape 206"/>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7" name="Shape 207"/>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8" name="Shape 208"/>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09" name="Shape 209"/>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10" name="Shape 210"/>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11" name="Shape 211"/>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12" name="Shape 212"/>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13" name="Shape 213"/>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4" name="Shape 214"/>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5" name="Shape 215"/>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16" name="Shape 216"/>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7" name="Shape 217"/>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8" name="Shape 218"/>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9" name="Shape 2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20" name="Shape 2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23" name="Shape 2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3558044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3.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g"/><Relationship Id="rId2" Type="http://schemas.openxmlformats.org/officeDocument/2006/relationships/slideLayout" Target="../slideLayouts/slideLayout28.xml"/><Relationship Id="rId16" Type="http://schemas.openxmlformats.org/officeDocument/2006/relationships/image" Target="../media/image1.jpg"/><Relationship Id="rId20"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image" Target="../media/image5.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1.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9.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1.jpeg"/><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image" Target="../media/image1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image" Target="../media/image7.jpe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12.jpeg"/><Relationship Id="rId30"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theme" Target="../theme/theme7.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image" Target="../media/image7.jpe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image" Target="../media/image12.jpeg"/><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image" Target="../media/image14.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image" Target="../media/image11.jpeg"/><Relationship Id="rId30"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descr="7-00029_BAK_v03TOP"/>
          <p:cNvPicPr preferRelativeResize="0"/>
          <p:nvPr/>
        </p:nvPicPr>
        <p:blipFill rotWithShape="1">
          <a:blip r:embed="rId15">
            <a:alphaModFix/>
          </a:blip>
          <a:srcRect/>
          <a:stretch/>
        </p:blipFill>
        <p:spPr>
          <a:xfrm>
            <a:off x="-15875" y="6007100"/>
            <a:ext cx="9159875" cy="849313"/>
          </a:xfrm>
          <a:prstGeom prst="rect">
            <a:avLst/>
          </a:prstGeom>
          <a:noFill/>
          <a:ln>
            <a:noFill/>
          </a:ln>
        </p:spPr>
      </p:pic>
      <p:sp>
        <p:nvSpPr>
          <p:cNvPr id="11" name="Google Shape;11;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2"/>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2" descr="top2.jpg"/>
          <p:cNvPicPr preferRelativeResize="0"/>
          <p:nvPr/>
        </p:nvPicPr>
        <p:blipFill rotWithShape="1">
          <a:blip r:embed="rId16">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C9F5F2-D01C-4842-9AB6-D034B940D332}" type="datetimeFigureOut">
              <a:rPr lang="en-US" smtClean="0"/>
              <a:t>2/21/2026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B660F7-07F6-4411-AF6F-F91AABF10FCF}" type="slidenum">
              <a:rPr lang="en-US" smtClean="0"/>
              <a:t>‹#›</a:t>
            </a:fld>
            <a:endParaRPr lang="en-US"/>
          </a:p>
        </p:txBody>
      </p:sp>
    </p:spTree>
    <p:extLst>
      <p:ext uri="{BB962C8B-B14F-4D97-AF65-F5344CB8AC3E}">
        <p14:creationId xmlns:p14="http://schemas.microsoft.com/office/powerpoint/2010/main" val="10194111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fade/>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7" cstate="print"/>
          <a:srcRect/>
          <a:stretch>
            <a:fillRect/>
          </a:stretch>
        </p:blipFill>
        <p:spPr bwMode="auto">
          <a:xfrm>
            <a:off x="-15873" y="6007116"/>
            <a:ext cx="9159875" cy="849313"/>
          </a:xfrm>
          <a:prstGeom prst="rect">
            <a:avLst/>
          </a:prstGeom>
          <a:noFill/>
        </p:spPr>
      </p:pic>
      <p:sp>
        <p:nvSpPr>
          <p:cNvPr id="2" name="Title Placeholder 1"/>
          <p:cNvSpPr>
            <a:spLocks noGrp="1"/>
          </p:cNvSpPr>
          <p:nvPr>
            <p:ph type="title"/>
          </p:nvPr>
        </p:nvSpPr>
        <p:spPr>
          <a:xfrm>
            <a:off x="381000" y="230204"/>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91"/>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top2.jpg"/>
          <p:cNvPicPr>
            <a:picLocks noChangeAspect="1"/>
          </p:cNvPicPr>
          <p:nvPr/>
        </p:nvPicPr>
        <p:blipFill>
          <a:blip r:embed="rId18" cstate="print"/>
          <a:stretch>
            <a:fillRect/>
          </a:stretch>
        </p:blipFill>
        <p:spPr>
          <a:xfrm>
            <a:off x="0" y="5749636"/>
            <a:ext cx="9144000" cy="1108364"/>
          </a:xfrm>
          <a:prstGeom prst="rect">
            <a:avLst/>
          </a:prstGeom>
        </p:spPr>
      </p:pic>
    </p:spTree>
    <p:extLst>
      <p:ext uri="{BB962C8B-B14F-4D97-AF65-F5344CB8AC3E}">
        <p14:creationId xmlns:p14="http://schemas.microsoft.com/office/powerpoint/2010/main" val="22503094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 id="2147483691" r:id="rId13"/>
    <p:sldLayoutId id="2147483692" r:id="rId14"/>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204"/>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722313" y="1905016"/>
            <a:ext cx="8040688" cy="210826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4832976"/>
      </p:ext>
    </p:extLst>
  </p:cSld>
  <p:clrMap bg1="lt1" tx1="dk1" bg2="lt2" tx2="dk2" accent1="accent1" accent2="accent2" accent3="accent3" accent4="accent4" accent5="accent5" accent6="accent6" hlink="hlink" folHlink="folHlink"/>
  <p:sldLayoutIdLst>
    <p:sldLayoutId id="214748369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73B">
                <a:lumMod val="92000"/>
                <a:lumOff val="8000"/>
              </a:srgb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19"/>
            <a:ext cx="8229600" cy="6143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889000"/>
            <a:ext cx="8229600" cy="5237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p:cNvSpPr txBox="1">
            <a:spLocks/>
          </p:cNvSpPr>
          <p:nvPr/>
        </p:nvSpPr>
        <p:spPr>
          <a:xfrm>
            <a:off x="8027849" y="6427309"/>
            <a:ext cx="1029449" cy="230832"/>
          </a:xfrm>
          <a:prstGeom prst="rect">
            <a:avLst/>
          </a:prstGeom>
        </p:spPr>
        <p:txBody>
          <a:bodyPr vert="horz" wrap="non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900" dirty="0">
                <a:solidFill>
                  <a:prstClr val="white"/>
                </a:solidFill>
              </a:rPr>
              <a:t>USLACROSSE.ORG</a:t>
            </a:r>
          </a:p>
        </p:txBody>
      </p:sp>
      <p:pic>
        <p:nvPicPr>
          <p:cNvPr id="8" name="Picture 7"/>
          <p:cNvPicPr>
            <a:picLocks noChangeAspect="1"/>
          </p:cNvPicPr>
          <p:nvPr/>
        </p:nvPicPr>
        <p:blipFill>
          <a:blip r:embed="rId19" cstate="email">
            <a:lum bright="70000" contrast="-70000"/>
            <a:extLst>
              <a:ext uri="{28A0092B-C50C-407E-A947-70E740481C1C}">
                <a14:useLocalDpi xmlns:a14="http://schemas.microsoft.com/office/drawing/2010/main" val="0"/>
              </a:ext>
            </a:extLst>
          </a:blip>
          <a:stretch>
            <a:fillRect/>
          </a:stretch>
        </p:blipFill>
        <p:spPr>
          <a:xfrm>
            <a:off x="50531" y="6156383"/>
            <a:ext cx="1002923" cy="618057"/>
          </a:xfrm>
          <a:prstGeom prst="rect">
            <a:avLst/>
          </a:prstGeom>
        </p:spPr>
      </p:pic>
    </p:spTree>
    <p:extLst>
      <p:ext uri="{BB962C8B-B14F-4D97-AF65-F5344CB8AC3E}">
        <p14:creationId xmlns:p14="http://schemas.microsoft.com/office/powerpoint/2010/main" val="602131075"/>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dt="0"/>
  <p:txStyles>
    <p:titleStyle>
      <a:lvl1pPr algn="ctr" defTabSz="914400" rtl="0" eaLnBrk="1" latinLnBrk="0" hangingPunct="1">
        <a:spcBef>
          <a:spcPct val="0"/>
        </a:spcBef>
        <a:buNone/>
        <a:defRPr sz="2000" b="1" kern="1200">
          <a:solidFill>
            <a:srgbClr val="FEBC11"/>
          </a:solidFill>
          <a:latin typeface="Helvetica" panose="020B0604020202020204" pitchFamily="34" charset="0"/>
          <a:ea typeface="+mj-ea"/>
          <a:cs typeface="Helvetica"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6"/>
          <a:srcRect/>
          <a:stretch>
            <a:fillRect/>
          </a:stretch>
        </a:blipFill>
        <a:effectLst/>
      </p:bgPr>
    </p:bg>
    <p:spTree>
      <p:nvGrpSpPr>
        <p:cNvPr id="1" name=""/>
        <p:cNvGrpSpPr/>
        <p:nvPr/>
      </p:nvGrpSpPr>
      <p:grpSpPr>
        <a:xfrm>
          <a:off x="0" y="0"/>
          <a:ext cx="0" cy="0"/>
          <a:chOff x="0" y="0"/>
          <a:chExt cx="0" cy="0"/>
        </a:xfrm>
      </p:grpSpPr>
      <p:pic>
        <p:nvPicPr>
          <p:cNvPr id="2" name="image2.jpg" descr="7-00029_BAK_v03TOP"/>
          <p:cNvPicPr>
            <a:picLocks noChangeAspect="1"/>
          </p:cNvPicPr>
          <p:nvPr/>
        </p:nvPicPr>
        <p:blipFill>
          <a:blip r:embed="rId27"/>
          <a:stretch>
            <a:fillRect/>
          </a:stretch>
        </p:blipFill>
        <p:spPr>
          <a:xfrm>
            <a:off x="-15875" y="6007100"/>
            <a:ext cx="9159875" cy="849313"/>
          </a:xfrm>
          <a:prstGeom prst="rect">
            <a:avLst/>
          </a:prstGeom>
          <a:ln w="12700">
            <a:miter lim="400000"/>
          </a:ln>
        </p:spPr>
      </p:pic>
      <p:pic>
        <p:nvPicPr>
          <p:cNvPr id="3" name="image3.jpg" descr="top2.jpg"/>
          <p:cNvPicPr>
            <a:picLocks noChangeAspect="1"/>
          </p:cNvPicPr>
          <p:nvPr/>
        </p:nvPicPr>
        <p:blipFill>
          <a:blip r:embed="rId28"/>
          <a:stretch>
            <a:fillRect/>
          </a:stretch>
        </p:blipFill>
        <p:spPr>
          <a:xfrm>
            <a:off x="0" y="5749635"/>
            <a:ext cx="9144000" cy="1108365"/>
          </a:xfrm>
          <a:prstGeom prst="rect">
            <a:avLst/>
          </a:prstGeom>
          <a:ln w="12700">
            <a:miter lim="400000"/>
          </a:ln>
        </p:spPr>
      </p:pic>
      <p:sp>
        <p:nvSpPr>
          <p:cNvPr id="4" name="Shape 4"/>
          <p:cNvSpPr>
            <a:spLocks noGrp="1"/>
          </p:cNvSpPr>
          <p:nvPr>
            <p:ph type="title"/>
          </p:nvPr>
        </p:nvSpPr>
        <p:spPr>
          <a:xfrm>
            <a:off x="381000" y="230188"/>
            <a:ext cx="8382000" cy="6647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buBlip>
                <a:blip r:embed="rId29"/>
              </a:buBlip>
            </a:lvl1pPr>
            <a:lvl2pPr>
              <a:buBlip>
                <a:blip r:embed="rId30"/>
              </a:buBlip>
            </a:lvl2pPr>
            <a:lvl3pPr>
              <a:buBlip>
                <a:blip r:embed="rId30"/>
              </a:buBlip>
            </a:lvl3pPr>
            <a:lvl4pPr>
              <a:buBlip>
                <a:blip r:embed="rId30"/>
              </a:buBlip>
            </a:lvl4pPr>
            <a:lvl5pPr>
              <a:buBlip>
                <a:blip r:embed="rId30"/>
              </a:buBlip>
            </a:lvl5p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hangingPunct="0"/>
            <a:fld id="{86CB4B4D-7CA3-9044-876B-883B54F8677D}" type="slidenum">
              <a:rPr kern="0">
                <a:solidFill>
                  <a:srgbClr val="000000"/>
                </a:solidFill>
                <a:latin typeface="Calibri"/>
                <a:sym typeface="Calibri"/>
              </a:rPr>
              <a:pPr hangingPunct="0"/>
              <a:t>‹#›</a:t>
            </a:fld>
            <a:endParaRPr kern="0">
              <a:solidFill>
                <a:srgbClr val="000000"/>
              </a:solidFill>
              <a:latin typeface="Calibri"/>
              <a:sym typeface="Calibri"/>
            </a:endParaRPr>
          </a:p>
        </p:txBody>
      </p:sp>
    </p:spTree>
    <p:extLst>
      <p:ext uri="{BB962C8B-B14F-4D97-AF65-F5344CB8AC3E}">
        <p14:creationId xmlns:p14="http://schemas.microsoft.com/office/powerpoint/2010/main" val="134634790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Lst>
  <p:transition spd="med"/>
  <p:txStyles>
    <p:titleStyle>
      <a:lvl1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1pPr>
      <a:lvl2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2pPr>
      <a:lvl3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3pPr>
      <a:lvl4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4pPr>
      <a:lvl5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5pPr>
      <a:lvl6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6pPr>
      <a:lvl7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7pPr>
      <a:lvl8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8pPr>
      <a:lvl9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9pPr>
    </p:titleStyle>
    <p:bodyStyle>
      <a:lvl1pPr marL="396875" marR="0" indent="-396875" algn="l" defTabSz="914362" rtl="0" eaLnBrk="1" latinLnBrk="0" hangingPunct="1">
        <a:lnSpc>
          <a:spcPct val="90000"/>
        </a:lnSpc>
        <a:spcBef>
          <a:spcPts val="700"/>
        </a:spcBef>
        <a:spcAft>
          <a:spcPts val="0"/>
        </a:spcAft>
        <a:buClrTx/>
        <a:buSzPct val="100000"/>
        <a:buFontTx/>
        <a:buBlip>
          <a:blip r:embed="rId29"/>
        </a:buBlip>
        <a:tabLst/>
        <a:defRPr sz="3200" b="0" i="0" u="none" strike="noStrike" cap="none" spc="0" baseline="0">
          <a:ln>
            <a:noFill/>
          </a:ln>
          <a:solidFill>
            <a:srgbClr val="000000"/>
          </a:solidFill>
          <a:uFillTx/>
          <a:latin typeface="+mj-lt"/>
          <a:ea typeface="+mj-ea"/>
          <a:cs typeface="+mj-cs"/>
          <a:sym typeface="Calibri"/>
        </a:defRPr>
      </a:lvl1pPr>
      <a:lvl2pPr marL="971096" marR="0" indent="-453571"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2pPr>
      <a:lvl3pPr marL="1373717" marR="0" indent="-459317"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3pPr>
      <a:lvl4pPr marL="1720321" marR="0" indent="-461433"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4pPr>
      <a:lvl5pPr marL="2053696" marR="0" indent="-448733"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5pPr>
      <a:lvl6pPr marL="2651653"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6pPr>
      <a:lvl7pPr marL="3108835"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7pPr>
      <a:lvl8pPr marL="3566017"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8pPr>
      <a:lvl9pPr marL="4023199"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7"/>
          <a:srcRect/>
          <a:stretch>
            <a:fillRect/>
          </a:stretch>
        </a:blipFill>
        <a:effectLst/>
      </p:bgPr>
    </p:bg>
    <p:spTree>
      <p:nvGrpSpPr>
        <p:cNvPr id="1" name=""/>
        <p:cNvGrpSpPr/>
        <p:nvPr/>
      </p:nvGrpSpPr>
      <p:grpSpPr>
        <a:xfrm>
          <a:off x="0" y="0"/>
          <a:ext cx="0" cy="0"/>
          <a:chOff x="0" y="0"/>
          <a:chExt cx="0" cy="0"/>
        </a:xfrm>
      </p:grpSpPr>
      <p:pic>
        <p:nvPicPr>
          <p:cNvPr id="2" name="image2.jpg" descr="7-00029_BAK_v03TOP"/>
          <p:cNvPicPr>
            <a:picLocks noChangeAspect="1"/>
          </p:cNvPicPr>
          <p:nvPr/>
        </p:nvPicPr>
        <p:blipFill>
          <a:blip r:embed="rId28"/>
          <a:stretch>
            <a:fillRect/>
          </a:stretch>
        </p:blipFill>
        <p:spPr>
          <a:xfrm>
            <a:off x="-15875" y="6007100"/>
            <a:ext cx="9159875" cy="849313"/>
          </a:xfrm>
          <a:prstGeom prst="rect">
            <a:avLst/>
          </a:prstGeom>
          <a:ln w="12700">
            <a:miter lim="400000"/>
          </a:ln>
        </p:spPr>
      </p:pic>
      <p:pic>
        <p:nvPicPr>
          <p:cNvPr id="3" name="image3.jpg" descr="top2.jpg"/>
          <p:cNvPicPr>
            <a:picLocks noChangeAspect="1"/>
          </p:cNvPicPr>
          <p:nvPr/>
        </p:nvPicPr>
        <p:blipFill>
          <a:blip r:embed="rId29"/>
          <a:stretch>
            <a:fillRect/>
          </a:stretch>
        </p:blipFill>
        <p:spPr>
          <a:xfrm>
            <a:off x="0" y="5749635"/>
            <a:ext cx="9144000" cy="1108365"/>
          </a:xfrm>
          <a:prstGeom prst="rect">
            <a:avLst/>
          </a:prstGeom>
          <a:ln w="12700">
            <a:miter lim="400000"/>
          </a:ln>
        </p:spPr>
      </p:pic>
      <p:sp>
        <p:nvSpPr>
          <p:cNvPr id="4" name="Shape 4"/>
          <p:cNvSpPr>
            <a:spLocks noGrp="1"/>
          </p:cNvSpPr>
          <p:nvPr>
            <p:ph type="title"/>
          </p:nvPr>
        </p:nvSpPr>
        <p:spPr>
          <a:xfrm>
            <a:off x="381000" y="230188"/>
            <a:ext cx="8382000" cy="6647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buBlip>
                <a:blip r:embed="rId30"/>
              </a:buBlip>
            </a:lvl1pPr>
            <a:lvl2pPr>
              <a:buBlip>
                <a:blip r:embed="rId31"/>
              </a:buBlip>
            </a:lvl2pPr>
            <a:lvl3pPr>
              <a:buBlip>
                <a:blip r:embed="rId31"/>
              </a:buBlip>
            </a:lvl3pPr>
            <a:lvl4pPr>
              <a:buBlip>
                <a:blip r:embed="rId31"/>
              </a:buBlip>
            </a:lvl4pPr>
            <a:lvl5pPr>
              <a:buBlip>
                <a:blip r:embed="rId31"/>
              </a:buBlip>
            </a:lvl5p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hangingPunct="0"/>
            <a:fld id="{86CB4B4D-7CA3-9044-876B-883B54F8677D}" type="slidenum">
              <a:rPr kern="0">
                <a:solidFill>
                  <a:srgbClr val="000000"/>
                </a:solidFill>
                <a:latin typeface="Calibri"/>
                <a:sym typeface="Calibri"/>
              </a:rPr>
              <a:pPr hangingPunct="0"/>
              <a:t>‹#›</a:t>
            </a:fld>
            <a:endParaRPr kern="0">
              <a:solidFill>
                <a:srgbClr val="000000"/>
              </a:solidFill>
              <a:latin typeface="Calibri"/>
              <a:sym typeface="Calibri"/>
            </a:endParaRPr>
          </a:p>
        </p:txBody>
      </p:sp>
    </p:spTree>
    <p:extLst>
      <p:ext uri="{BB962C8B-B14F-4D97-AF65-F5344CB8AC3E}">
        <p14:creationId xmlns:p14="http://schemas.microsoft.com/office/powerpoint/2010/main" val="178025818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 id="2147483935" r:id="rId25"/>
  </p:sldLayoutIdLst>
  <p:transition spd="med"/>
  <p:txStyles>
    <p:titleStyle>
      <a:lvl1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1pPr>
      <a:lvl2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2pPr>
      <a:lvl3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3pPr>
      <a:lvl4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4pPr>
      <a:lvl5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5pPr>
      <a:lvl6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6pPr>
      <a:lvl7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7pPr>
      <a:lvl8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8pPr>
      <a:lvl9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9pPr>
    </p:titleStyle>
    <p:bodyStyle>
      <a:lvl1pPr marL="396875" marR="0" indent="-396875"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1pPr>
      <a:lvl2pPr marL="971096" marR="0" indent="-453571" algn="l" defTabSz="914362" rtl="0" eaLnBrk="1" latinLnBrk="0" hangingPunct="1">
        <a:lnSpc>
          <a:spcPct val="90000"/>
        </a:lnSpc>
        <a:spcBef>
          <a:spcPts val="700"/>
        </a:spcBef>
        <a:spcAft>
          <a:spcPts val="0"/>
        </a:spcAft>
        <a:buClrTx/>
        <a:buSzPct val="100000"/>
        <a:buFontTx/>
        <a:buBlip>
          <a:blip r:embed="rId31"/>
        </a:buBlip>
        <a:tabLst/>
        <a:defRPr sz="3200" b="0" i="0" u="none" strike="noStrike" cap="none" spc="0" baseline="0">
          <a:ln>
            <a:noFill/>
          </a:ln>
          <a:solidFill>
            <a:srgbClr val="000000"/>
          </a:solidFill>
          <a:uFillTx/>
          <a:latin typeface="+mj-lt"/>
          <a:ea typeface="+mj-ea"/>
          <a:cs typeface="+mj-cs"/>
          <a:sym typeface="Calibri"/>
        </a:defRPr>
      </a:lvl2pPr>
      <a:lvl3pPr marL="1373717" marR="0" indent="-459317" algn="l" defTabSz="914362" rtl="0" eaLnBrk="1" latinLnBrk="0" hangingPunct="1">
        <a:lnSpc>
          <a:spcPct val="90000"/>
        </a:lnSpc>
        <a:spcBef>
          <a:spcPts val="700"/>
        </a:spcBef>
        <a:spcAft>
          <a:spcPts val="0"/>
        </a:spcAft>
        <a:buClrTx/>
        <a:buSzPct val="100000"/>
        <a:buFontTx/>
        <a:buBlip>
          <a:blip r:embed="rId31"/>
        </a:buBlip>
        <a:tabLst/>
        <a:defRPr sz="3200" b="0" i="0" u="none" strike="noStrike" cap="none" spc="0" baseline="0">
          <a:ln>
            <a:noFill/>
          </a:ln>
          <a:solidFill>
            <a:srgbClr val="000000"/>
          </a:solidFill>
          <a:uFillTx/>
          <a:latin typeface="+mj-lt"/>
          <a:ea typeface="+mj-ea"/>
          <a:cs typeface="+mj-cs"/>
          <a:sym typeface="Calibri"/>
        </a:defRPr>
      </a:lvl3pPr>
      <a:lvl4pPr marL="1720321" marR="0" indent="-461433" algn="l" defTabSz="914362" rtl="0" eaLnBrk="1" latinLnBrk="0" hangingPunct="1">
        <a:lnSpc>
          <a:spcPct val="90000"/>
        </a:lnSpc>
        <a:spcBef>
          <a:spcPts val="700"/>
        </a:spcBef>
        <a:spcAft>
          <a:spcPts val="0"/>
        </a:spcAft>
        <a:buClrTx/>
        <a:buSzPct val="100000"/>
        <a:buFontTx/>
        <a:buBlip>
          <a:blip r:embed="rId31"/>
        </a:buBlip>
        <a:tabLst/>
        <a:defRPr sz="3200" b="0" i="0" u="none" strike="noStrike" cap="none" spc="0" baseline="0">
          <a:ln>
            <a:noFill/>
          </a:ln>
          <a:solidFill>
            <a:srgbClr val="000000"/>
          </a:solidFill>
          <a:uFillTx/>
          <a:latin typeface="+mj-lt"/>
          <a:ea typeface="+mj-ea"/>
          <a:cs typeface="+mj-cs"/>
          <a:sym typeface="Calibri"/>
        </a:defRPr>
      </a:lvl4pPr>
      <a:lvl5pPr marL="2053696" marR="0" indent="-448733" algn="l" defTabSz="914362" rtl="0" eaLnBrk="1" latinLnBrk="0" hangingPunct="1">
        <a:lnSpc>
          <a:spcPct val="90000"/>
        </a:lnSpc>
        <a:spcBef>
          <a:spcPts val="700"/>
        </a:spcBef>
        <a:spcAft>
          <a:spcPts val="0"/>
        </a:spcAft>
        <a:buClrTx/>
        <a:buSzPct val="100000"/>
        <a:buFontTx/>
        <a:buBlip>
          <a:blip r:embed="rId31"/>
        </a:buBlip>
        <a:tabLst/>
        <a:defRPr sz="3200" b="0" i="0" u="none" strike="noStrike" cap="none" spc="0" baseline="0">
          <a:ln>
            <a:noFill/>
          </a:ln>
          <a:solidFill>
            <a:srgbClr val="000000"/>
          </a:solidFill>
          <a:uFillTx/>
          <a:latin typeface="+mj-lt"/>
          <a:ea typeface="+mj-ea"/>
          <a:cs typeface="+mj-cs"/>
          <a:sym typeface="Calibri"/>
        </a:defRPr>
      </a:lvl5pPr>
      <a:lvl6pPr marL="2651653"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6pPr>
      <a:lvl7pPr marL="3108835"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7pPr>
      <a:lvl8pPr marL="3566017"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8pPr>
      <a:lvl9pPr marL="4023199"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pNzFXGpYJmdClKrEambxWwxqvcqcm-wd/view" TargetMode="External"/><Relationship Id="rId2" Type="http://schemas.openxmlformats.org/officeDocument/2006/relationships/notesSlide" Target="../notesSlides/notesSlide16.xml"/><Relationship Id="rId1" Type="http://schemas.openxmlformats.org/officeDocument/2006/relationships/slideLayout" Target="../slideLayouts/slideLayout89.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89.xml"/><Relationship Id="rId5" Type="http://schemas.openxmlformats.org/officeDocument/2006/relationships/image" Target="../media/image25.jp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6.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9.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86.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6.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6.xml"/><Relationship Id="rId5" Type="http://schemas.openxmlformats.org/officeDocument/2006/relationships/image" Target="../media/image25.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dirty="0"/>
              <a:t>Week 3</a:t>
            </a:r>
            <a:br>
              <a:rPr lang="en-US" dirty="0"/>
            </a:br>
            <a:r>
              <a:rPr lang="en-US" dirty="0"/>
              <a:t>EMLOA</a:t>
            </a:r>
            <a:br>
              <a:rPr lang="en-US" dirty="0"/>
            </a:br>
            <a:r>
              <a:rPr lang="en-US" dirty="0"/>
              <a:t>New Candidates Class</a:t>
            </a:r>
            <a:endParaRPr dirty="0"/>
          </a:p>
        </p:txBody>
      </p:sp>
      <p:sp>
        <p:nvSpPr>
          <p:cNvPr id="61" name="Google Shape;61;p1"/>
          <p:cNvSpPr txBox="1">
            <a:spLocks noGrp="1"/>
          </p:cNvSpPr>
          <p:nvPr>
            <p:ph type="subTitle" idx="1"/>
          </p:nvPr>
        </p:nvSpPr>
        <p:spPr>
          <a:xfrm>
            <a:off x="762000" y="4495800"/>
            <a:ext cx="7681913" cy="106521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endParaRPr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5372098" cy="356510"/>
          </a:xfrm>
        </p:spPr>
        <p:txBody>
          <a:bodyPr>
            <a:noAutofit/>
          </a:bodyPr>
          <a:lstStyle/>
          <a:p>
            <a:r>
              <a:rPr lang="en-US" sz="4000" b="1" dirty="0"/>
              <a:t>Faceoff Towards FO Goal</a:t>
            </a:r>
          </a:p>
        </p:txBody>
      </p:sp>
      <p:sp>
        <p:nvSpPr>
          <p:cNvPr id="9" name="Oval 8">
            <a:extLst>
              <a:ext uri="{FF2B5EF4-FFF2-40B4-BE49-F238E27FC236}">
                <a16:creationId xmlns:a16="http://schemas.microsoft.com/office/drawing/2014/main" id="{425D1ACE-A3A8-4BA4-BB47-35B9C4046CA1}"/>
              </a:ext>
            </a:extLst>
          </p:cNvPr>
          <p:cNvSpPr/>
          <p:nvPr/>
        </p:nvSpPr>
        <p:spPr>
          <a:xfrm>
            <a:off x="4714875" y="2625360"/>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FO</a:t>
            </a:r>
          </a:p>
        </p:txBody>
      </p:sp>
      <p:sp>
        <p:nvSpPr>
          <p:cNvPr id="10" name="Oval 9">
            <a:extLst>
              <a:ext uri="{FF2B5EF4-FFF2-40B4-BE49-F238E27FC236}">
                <a16:creationId xmlns:a16="http://schemas.microsoft.com/office/drawing/2014/main" id="{425D1ACE-A3A8-4BA4-BB47-35B9C4046CA1}"/>
              </a:ext>
            </a:extLst>
          </p:cNvPr>
          <p:cNvSpPr/>
          <p:nvPr/>
        </p:nvSpPr>
        <p:spPr>
          <a:xfrm>
            <a:off x="3057525" y="4414540"/>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4" name="TextBox 3"/>
          <p:cNvSpPr txBox="1"/>
          <p:nvPr/>
        </p:nvSpPr>
        <p:spPr>
          <a:xfrm>
            <a:off x="2228851" y="2152650"/>
            <a:ext cx="666750" cy="307777"/>
          </a:xfrm>
          <a:prstGeom prst="rect">
            <a:avLst/>
          </a:prstGeom>
          <a:noFill/>
        </p:spPr>
        <p:txBody>
          <a:bodyPr wrap="square" rtlCol="0">
            <a:spAutoFit/>
          </a:bodyPr>
          <a:lstStyle/>
          <a:p>
            <a:r>
              <a:rPr lang="en-US" dirty="0"/>
              <a:t>D   A</a:t>
            </a:r>
          </a:p>
        </p:txBody>
      </p:sp>
      <p:sp>
        <p:nvSpPr>
          <p:cNvPr id="11" name="TextBox 10"/>
          <p:cNvSpPr txBox="1"/>
          <p:nvPr/>
        </p:nvSpPr>
        <p:spPr>
          <a:xfrm>
            <a:off x="2095500" y="3144769"/>
            <a:ext cx="666750" cy="307777"/>
          </a:xfrm>
          <a:prstGeom prst="rect">
            <a:avLst/>
          </a:prstGeom>
          <a:noFill/>
        </p:spPr>
        <p:txBody>
          <a:bodyPr wrap="square" rtlCol="0">
            <a:spAutoFit/>
          </a:bodyPr>
          <a:lstStyle/>
          <a:p>
            <a:r>
              <a:rPr lang="en-US" dirty="0"/>
              <a:t>A   D</a:t>
            </a:r>
          </a:p>
        </p:txBody>
      </p:sp>
      <p:sp>
        <p:nvSpPr>
          <p:cNvPr id="12" name="TextBox 11"/>
          <p:cNvSpPr txBox="1"/>
          <p:nvPr/>
        </p:nvSpPr>
        <p:spPr>
          <a:xfrm>
            <a:off x="1714501" y="3952875"/>
            <a:ext cx="666750" cy="307777"/>
          </a:xfrm>
          <a:prstGeom prst="rect">
            <a:avLst/>
          </a:prstGeom>
          <a:noFill/>
        </p:spPr>
        <p:txBody>
          <a:bodyPr wrap="square" rtlCol="0">
            <a:spAutoFit/>
          </a:bodyPr>
          <a:lstStyle/>
          <a:p>
            <a:r>
              <a:rPr lang="en-US" dirty="0"/>
              <a:t>D   A</a:t>
            </a:r>
          </a:p>
        </p:txBody>
      </p:sp>
      <p:sp>
        <p:nvSpPr>
          <p:cNvPr id="13" name="TextBox 12"/>
          <p:cNvSpPr txBox="1"/>
          <p:nvPr/>
        </p:nvSpPr>
        <p:spPr>
          <a:xfrm>
            <a:off x="6791326" y="2968260"/>
            <a:ext cx="666750" cy="307777"/>
          </a:xfrm>
          <a:prstGeom prst="rect">
            <a:avLst/>
          </a:prstGeom>
          <a:noFill/>
        </p:spPr>
        <p:txBody>
          <a:bodyPr wrap="square" rtlCol="0">
            <a:spAutoFit/>
          </a:bodyPr>
          <a:lstStyle/>
          <a:p>
            <a:r>
              <a:rPr lang="en-US" dirty="0"/>
              <a:t>D   A</a:t>
            </a:r>
          </a:p>
        </p:txBody>
      </p:sp>
      <p:sp>
        <p:nvSpPr>
          <p:cNvPr id="14" name="TextBox 13"/>
          <p:cNvSpPr txBox="1"/>
          <p:nvPr/>
        </p:nvSpPr>
        <p:spPr>
          <a:xfrm>
            <a:off x="6381750" y="4106763"/>
            <a:ext cx="666750" cy="307777"/>
          </a:xfrm>
          <a:prstGeom prst="rect">
            <a:avLst/>
          </a:prstGeom>
          <a:noFill/>
        </p:spPr>
        <p:txBody>
          <a:bodyPr wrap="square" rtlCol="0">
            <a:spAutoFit/>
          </a:bodyPr>
          <a:lstStyle/>
          <a:p>
            <a:r>
              <a:rPr lang="en-US" dirty="0"/>
              <a:t>A   D</a:t>
            </a:r>
          </a:p>
        </p:txBody>
      </p:sp>
      <p:sp>
        <p:nvSpPr>
          <p:cNvPr id="15" name="TextBox 14"/>
          <p:cNvSpPr txBox="1"/>
          <p:nvPr/>
        </p:nvSpPr>
        <p:spPr>
          <a:xfrm>
            <a:off x="6457951" y="2091232"/>
            <a:ext cx="666750" cy="307777"/>
          </a:xfrm>
          <a:prstGeom prst="rect">
            <a:avLst/>
          </a:prstGeom>
          <a:noFill/>
        </p:spPr>
        <p:txBody>
          <a:bodyPr wrap="square" rtlCol="0">
            <a:spAutoFit/>
          </a:bodyPr>
          <a:lstStyle/>
          <a:p>
            <a:r>
              <a:rPr lang="en-US" dirty="0"/>
              <a:t>D   A</a:t>
            </a:r>
          </a:p>
        </p:txBody>
      </p:sp>
      <p:sp>
        <p:nvSpPr>
          <p:cNvPr id="16" name="TextBox 15"/>
          <p:cNvSpPr txBox="1"/>
          <p:nvPr/>
        </p:nvSpPr>
        <p:spPr>
          <a:xfrm>
            <a:off x="3743325" y="1409700"/>
            <a:ext cx="438150" cy="307777"/>
          </a:xfrm>
          <a:prstGeom prst="rect">
            <a:avLst/>
          </a:prstGeom>
          <a:noFill/>
        </p:spPr>
        <p:txBody>
          <a:bodyPr wrap="square" rtlCol="0">
            <a:spAutoFit/>
          </a:bodyPr>
          <a:lstStyle/>
          <a:p>
            <a:r>
              <a:rPr lang="en-US" dirty="0"/>
              <a:t>M</a:t>
            </a:r>
          </a:p>
        </p:txBody>
      </p:sp>
      <p:sp>
        <p:nvSpPr>
          <p:cNvPr id="17" name="TextBox 16"/>
          <p:cNvSpPr txBox="1"/>
          <p:nvPr/>
        </p:nvSpPr>
        <p:spPr>
          <a:xfrm>
            <a:off x="4086225" y="1409700"/>
            <a:ext cx="438150" cy="307777"/>
          </a:xfrm>
          <a:prstGeom prst="rect">
            <a:avLst/>
          </a:prstGeom>
          <a:noFill/>
        </p:spPr>
        <p:txBody>
          <a:bodyPr wrap="square" rtlCol="0">
            <a:spAutoFit/>
          </a:bodyPr>
          <a:lstStyle/>
          <a:p>
            <a:r>
              <a:rPr lang="en-US" dirty="0"/>
              <a:t>M</a:t>
            </a:r>
          </a:p>
        </p:txBody>
      </p:sp>
      <p:sp>
        <p:nvSpPr>
          <p:cNvPr id="18" name="TextBox 17"/>
          <p:cNvSpPr txBox="1"/>
          <p:nvPr/>
        </p:nvSpPr>
        <p:spPr>
          <a:xfrm>
            <a:off x="4667250" y="4848225"/>
            <a:ext cx="438150" cy="307777"/>
          </a:xfrm>
          <a:prstGeom prst="rect">
            <a:avLst/>
          </a:prstGeom>
          <a:noFill/>
        </p:spPr>
        <p:txBody>
          <a:bodyPr wrap="square" rtlCol="0">
            <a:spAutoFit/>
          </a:bodyPr>
          <a:lstStyle/>
          <a:p>
            <a:r>
              <a:rPr lang="en-US" dirty="0"/>
              <a:t>M</a:t>
            </a:r>
          </a:p>
        </p:txBody>
      </p:sp>
      <p:sp>
        <p:nvSpPr>
          <p:cNvPr id="19" name="TextBox 18"/>
          <p:cNvSpPr txBox="1"/>
          <p:nvPr/>
        </p:nvSpPr>
        <p:spPr>
          <a:xfrm>
            <a:off x="4086225" y="4848225"/>
            <a:ext cx="438150" cy="307777"/>
          </a:xfrm>
          <a:prstGeom prst="rect">
            <a:avLst/>
          </a:prstGeom>
          <a:noFill/>
        </p:spPr>
        <p:txBody>
          <a:bodyPr wrap="square" rtlCol="0">
            <a:spAutoFit/>
          </a:bodyPr>
          <a:lstStyle/>
          <a:p>
            <a:r>
              <a:rPr lang="en-US" dirty="0"/>
              <a:t>M</a:t>
            </a:r>
          </a:p>
        </p:txBody>
      </p:sp>
      <p:grpSp>
        <p:nvGrpSpPr>
          <p:cNvPr id="8" name="Group 7"/>
          <p:cNvGrpSpPr/>
          <p:nvPr/>
        </p:nvGrpSpPr>
        <p:grpSpPr>
          <a:xfrm>
            <a:off x="4181475" y="3122148"/>
            <a:ext cx="876300" cy="484286"/>
            <a:chOff x="4181475" y="3122148"/>
            <a:chExt cx="876300" cy="484286"/>
          </a:xfrm>
        </p:grpSpPr>
        <p:sp>
          <p:nvSpPr>
            <p:cNvPr id="20" name="TextBox 19"/>
            <p:cNvSpPr txBox="1"/>
            <p:nvPr/>
          </p:nvSpPr>
          <p:spPr>
            <a:xfrm>
              <a:off x="4181475" y="3122148"/>
              <a:ext cx="438150" cy="307777"/>
            </a:xfrm>
            <a:prstGeom prst="rect">
              <a:avLst/>
            </a:prstGeom>
            <a:noFill/>
          </p:spPr>
          <p:txBody>
            <a:bodyPr wrap="square" rtlCol="0">
              <a:spAutoFit/>
            </a:bodyPr>
            <a:lstStyle/>
            <a:p>
              <a:r>
                <a:rPr lang="en-US" dirty="0"/>
                <a:t>M</a:t>
              </a:r>
            </a:p>
          </p:txBody>
        </p:sp>
        <p:sp>
          <p:nvSpPr>
            <p:cNvPr id="21" name="TextBox 20"/>
            <p:cNvSpPr txBox="1"/>
            <p:nvPr/>
          </p:nvSpPr>
          <p:spPr>
            <a:xfrm>
              <a:off x="4619625" y="3298657"/>
              <a:ext cx="438150" cy="307777"/>
            </a:xfrm>
            <a:prstGeom prst="rect">
              <a:avLst/>
            </a:prstGeom>
            <a:noFill/>
          </p:spPr>
          <p:txBody>
            <a:bodyPr wrap="square" rtlCol="0">
              <a:spAutoFit/>
            </a:bodyPr>
            <a:lstStyle/>
            <a:p>
              <a:r>
                <a:rPr lang="en-US" dirty="0"/>
                <a:t>M</a:t>
              </a:r>
            </a:p>
          </p:txBody>
        </p:sp>
        <p:sp>
          <p:nvSpPr>
            <p:cNvPr id="2" name="Oval 1"/>
            <p:cNvSpPr/>
            <p:nvPr/>
          </p:nvSpPr>
          <p:spPr>
            <a:xfrm>
              <a:off x="4524375" y="3144769"/>
              <a:ext cx="190500" cy="1663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Callout 21"/>
          <p:cNvSpPr/>
          <p:nvPr/>
        </p:nvSpPr>
        <p:spPr>
          <a:xfrm>
            <a:off x="3190875" y="3447501"/>
            <a:ext cx="2028825" cy="1003666"/>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Wing Official holds arms up and points toward goal when the field is ready</a:t>
            </a:r>
          </a:p>
        </p:txBody>
      </p:sp>
    </p:spTree>
    <p:extLst>
      <p:ext uri="{BB962C8B-B14F-4D97-AF65-F5344CB8AC3E}">
        <p14:creationId xmlns:p14="http://schemas.microsoft.com/office/powerpoint/2010/main" val="30372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09687 -0.14305 L 0.25104 -0.14583 L 0.28542 -0.09444 L 0.29479 -0.04305 L 0.29479 -0.04305 " pathEditMode="relative" ptsTypes="AAAAAA">
                                      <p:cBhvr>
                                        <p:cTn id="14" dur="5000" fill="hold"/>
                                        <p:tgtEl>
                                          <p:spTgt spid="9"/>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2292 0.06667 L 0.11667 0.0625 L 0.21042 0.05417 L 0.24167 -0.03611 " pathEditMode="relative" ptsTypes="AAAAA">
                                      <p:cBhvr>
                                        <p:cTn id="16" dur="6000" fill="hold"/>
                                        <p:tgtEl>
                                          <p:spTgt spid="10"/>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9166 -0.03611 L 0.15 0.02778 L 0.15 0.02778 " pathEditMode="relative" ptsTypes="AAAA">
                                      <p:cBhvr>
                                        <p:cTn id="18" dur="3000" fill="hold"/>
                                        <p:tgtEl>
                                          <p:spTgt spid="13"/>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14479 -0.05555 " pathEditMode="relative" ptsTypes="AA">
                                      <p:cBhvr>
                                        <p:cTn id="20" dur="3000" fill="hold"/>
                                        <p:tgtEl>
                                          <p:spTgt spid="15"/>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1 -0.04862 " pathEditMode="relative" ptsTypes="AA">
                                      <p:cBhvr>
                                        <p:cTn id="22" dur="3000" fill="hold"/>
                                        <p:tgtEl>
                                          <p:spTgt spid="14"/>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11042 -0.02083 L 0.23437 -0.06944 L 0.23437 -0.06944 " pathEditMode="relative" ptsTypes="AAAA">
                                      <p:cBhvr>
                                        <p:cTn id="24" dur="3000" fill="hold"/>
                                        <p:tgtEl>
                                          <p:spTgt spid="19"/>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11042 -0.02083 L 0.23437 -0.06944 L 0.23437 -0.06944 " pathEditMode="relative" ptsTypes="AAAA">
                                      <p:cBhvr>
                                        <p:cTn id="26" dur="3000" fill="hold"/>
                                        <p:tgtEl>
                                          <p:spTgt spid="18"/>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10938 0 L 0.23438 0.05 " pathEditMode="relative" ptsTypes="AAA">
                                      <p:cBhvr>
                                        <p:cTn id="28" dur="3000" fill="hold"/>
                                        <p:tgtEl>
                                          <p:spTgt spid="17"/>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10938 0 L 0.23438 0.05 " pathEditMode="relative" ptsTypes="AAA">
                                      <p:cBhvr>
                                        <p:cTn id="30" dur="3000" fill="hold"/>
                                        <p:tgtEl>
                                          <p:spTgt spid="16"/>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14375 0.02361 L 0.21458 0.04445 " pathEditMode="relative" ptsTypes="AAA">
                                      <p:cBhvr>
                                        <p:cTn id="32" dur="3000" fill="hold"/>
                                        <p:tgtEl>
                                          <p:spTgt spid="12"/>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13229 -0.05417 " pathEditMode="relative" ptsTypes="AA">
                                      <p:cBhvr>
                                        <p:cTn id="34" dur="3000" fill="hold"/>
                                        <p:tgtEl>
                                          <p:spTgt spid="11"/>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L 0.07812 -0.07222 L 0.17916 -0.04722 L 0.17916 -0.04722 " pathEditMode="relative" ptsTypes="AAAA">
                                      <p:cBhvr>
                                        <p:cTn id="36" dur="3000" fill="hold"/>
                                        <p:tgtEl>
                                          <p:spTgt spid="4"/>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1.66667E-6 3.7037E-6 L 0.09479 -0.02917 L 0.12708 3.7037E-6 L 0.12708 3.7037E-6 " pathEditMode="relative" ptsTypes="AAAA">
                                      <p:cBhvr>
                                        <p:cTn id="38" dur="3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P spid="11" grpId="0"/>
      <p:bldP spid="12" grpId="0"/>
      <p:bldP spid="13" grpId="0"/>
      <p:bldP spid="14" grpId="0"/>
      <p:bldP spid="15" grpId="0"/>
      <p:bldP spid="16" grpId="0"/>
      <p:bldP spid="17" grpId="0"/>
      <p:bldP spid="18" grpId="0"/>
      <p:bldP spid="19" grpId="0"/>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6143624" cy="356510"/>
          </a:xfrm>
        </p:spPr>
        <p:txBody>
          <a:bodyPr>
            <a:noAutofit/>
          </a:bodyPr>
          <a:lstStyle/>
          <a:p>
            <a:r>
              <a:rPr lang="en-US" sz="4000" b="1" dirty="0"/>
              <a:t>Faceoff Away from FO Goal</a:t>
            </a:r>
          </a:p>
        </p:txBody>
      </p:sp>
      <p:sp>
        <p:nvSpPr>
          <p:cNvPr id="9" name="Oval 8">
            <a:extLst>
              <a:ext uri="{FF2B5EF4-FFF2-40B4-BE49-F238E27FC236}">
                <a16:creationId xmlns:a16="http://schemas.microsoft.com/office/drawing/2014/main" id="{425D1ACE-A3A8-4BA4-BB47-35B9C4046CA1}"/>
              </a:ext>
            </a:extLst>
          </p:cNvPr>
          <p:cNvSpPr/>
          <p:nvPr/>
        </p:nvSpPr>
        <p:spPr>
          <a:xfrm>
            <a:off x="4714875" y="2625360"/>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FO</a:t>
            </a:r>
          </a:p>
        </p:txBody>
      </p:sp>
      <p:sp>
        <p:nvSpPr>
          <p:cNvPr id="10" name="Oval 9">
            <a:extLst>
              <a:ext uri="{FF2B5EF4-FFF2-40B4-BE49-F238E27FC236}">
                <a16:creationId xmlns:a16="http://schemas.microsoft.com/office/drawing/2014/main" id="{425D1ACE-A3A8-4BA4-BB47-35B9C4046CA1}"/>
              </a:ext>
            </a:extLst>
          </p:cNvPr>
          <p:cNvSpPr/>
          <p:nvPr/>
        </p:nvSpPr>
        <p:spPr>
          <a:xfrm>
            <a:off x="3057525" y="4414540"/>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4" name="TextBox 3"/>
          <p:cNvSpPr txBox="1"/>
          <p:nvPr/>
        </p:nvSpPr>
        <p:spPr>
          <a:xfrm>
            <a:off x="2228851" y="2152650"/>
            <a:ext cx="666750" cy="307777"/>
          </a:xfrm>
          <a:prstGeom prst="rect">
            <a:avLst/>
          </a:prstGeom>
          <a:noFill/>
        </p:spPr>
        <p:txBody>
          <a:bodyPr wrap="square" rtlCol="0">
            <a:spAutoFit/>
          </a:bodyPr>
          <a:lstStyle/>
          <a:p>
            <a:r>
              <a:rPr lang="en-US" dirty="0"/>
              <a:t>D   A</a:t>
            </a:r>
          </a:p>
        </p:txBody>
      </p:sp>
      <p:sp>
        <p:nvSpPr>
          <p:cNvPr id="11" name="TextBox 10"/>
          <p:cNvSpPr txBox="1"/>
          <p:nvPr/>
        </p:nvSpPr>
        <p:spPr>
          <a:xfrm>
            <a:off x="2095500" y="3144769"/>
            <a:ext cx="666750" cy="307777"/>
          </a:xfrm>
          <a:prstGeom prst="rect">
            <a:avLst/>
          </a:prstGeom>
          <a:noFill/>
        </p:spPr>
        <p:txBody>
          <a:bodyPr wrap="square" rtlCol="0">
            <a:spAutoFit/>
          </a:bodyPr>
          <a:lstStyle/>
          <a:p>
            <a:r>
              <a:rPr lang="en-US" dirty="0"/>
              <a:t>A   D</a:t>
            </a:r>
          </a:p>
        </p:txBody>
      </p:sp>
      <p:sp>
        <p:nvSpPr>
          <p:cNvPr id="12" name="TextBox 11"/>
          <p:cNvSpPr txBox="1"/>
          <p:nvPr/>
        </p:nvSpPr>
        <p:spPr>
          <a:xfrm>
            <a:off x="1762125" y="3982999"/>
            <a:ext cx="666750" cy="307777"/>
          </a:xfrm>
          <a:prstGeom prst="rect">
            <a:avLst/>
          </a:prstGeom>
          <a:noFill/>
        </p:spPr>
        <p:txBody>
          <a:bodyPr wrap="square" rtlCol="0">
            <a:spAutoFit/>
          </a:bodyPr>
          <a:lstStyle/>
          <a:p>
            <a:r>
              <a:rPr lang="en-US" dirty="0"/>
              <a:t>D   A</a:t>
            </a:r>
          </a:p>
        </p:txBody>
      </p:sp>
      <p:sp>
        <p:nvSpPr>
          <p:cNvPr id="13" name="TextBox 12"/>
          <p:cNvSpPr txBox="1"/>
          <p:nvPr/>
        </p:nvSpPr>
        <p:spPr>
          <a:xfrm>
            <a:off x="6791326" y="2968260"/>
            <a:ext cx="666750" cy="307777"/>
          </a:xfrm>
          <a:prstGeom prst="rect">
            <a:avLst/>
          </a:prstGeom>
          <a:noFill/>
        </p:spPr>
        <p:txBody>
          <a:bodyPr wrap="square" rtlCol="0">
            <a:spAutoFit/>
          </a:bodyPr>
          <a:lstStyle/>
          <a:p>
            <a:r>
              <a:rPr lang="en-US" dirty="0"/>
              <a:t>D   A</a:t>
            </a:r>
          </a:p>
        </p:txBody>
      </p:sp>
      <p:sp>
        <p:nvSpPr>
          <p:cNvPr id="14" name="TextBox 13"/>
          <p:cNvSpPr txBox="1"/>
          <p:nvPr/>
        </p:nvSpPr>
        <p:spPr>
          <a:xfrm>
            <a:off x="6381750" y="4106763"/>
            <a:ext cx="666750" cy="307777"/>
          </a:xfrm>
          <a:prstGeom prst="rect">
            <a:avLst/>
          </a:prstGeom>
          <a:noFill/>
        </p:spPr>
        <p:txBody>
          <a:bodyPr wrap="square" rtlCol="0">
            <a:spAutoFit/>
          </a:bodyPr>
          <a:lstStyle/>
          <a:p>
            <a:r>
              <a:rPr lang="en-US" dirty="0"/>
              <a:t>A   D</a:t>
            </a:r>
          </a:p>
        </p:txBody>
      </p:sp>
      <p:sp>
        <p:nvSpPr>
          <p:cNvPr id="15" name="TextBox 14"/>
          <p:cNvSpPr txBox="1"/>
          <p:nvPr/>
        </p:nvSpPr>
        <p:spPr>
          <a:xfrm>
            <a:off x="6457951" y="2091232"/>
            <a:ext cx="666750" cy="307777"/>
          </a:xfrm>
          <a:prstGeom prst="rect">
            <a:avLst/>
          </a:prstGeom>
          <a:noFill/>
        </p:spPr>
        <p:txBody>
          <a:bodyPr wrap="square" rtlCol="0">
            <a:spAutoFit/>
          </a:bodyPr>
          <a:lstStyle/>
          <a:p>
            <a:r>
              <a:rPr lang="en-US" dirty="0"/>
              <a:t>D   A</a:t>
            </a:r>
          </a:p>
        </p:txBody>
      </p:sp>
      <p:sp>
        <p:nvSpPr>
          <p:cNvPr id="16" name="TextBox 15"/>
          <p:cNvSpPr txBox="1"/>
          <p:nvPr/>
        </p:nvSpPr>
        <p:spPr>
          <a:xfrm>
            <a:off x="3743325" y="1409700"/>
            <a:ext cx="438150" cy="307777"/>
          </a:xfrm>
          <a:prstGeom prst="rect">
            <a:avLst/>
          </a:prstGeom>
          <a:noFill/>
        </p:spPr>
        <p:txBody>
          <a:bodyPr wrap="square" rtlCol="0">
            <a:spAutoFit/>
          </a:bodyPr>
          <a:lstStyle/>
          <a:p>
            <a:r>
              <a:rPr lang="en-US" dirty="0"/>
              <a:t>M</a:t>
            </a:r>
          </a:p>
        </p:txBody>
      </p:sp>
      <p:sp>
        <p:nvSpPr>
          <p:cNvPr id="17" name="TextBox 16"/>
          <p:cNvSpPr txBox="1"/>
          <p:nvPr/>
        </p:nvSpPr>
        <p:spPr>
          <a:xfrm>
            <a:off x="4086225" y="1409700"/>
            <a:ext cx="438150" cy="307777"/>
          </a:xfrm>
          <a:prstGeom prst="rect">
            <a:avLst/>
          </a:prstGeom>
          <a:noFill/>
        </p:spPr>
        <p:txBody>
          <a:bodyPr wrap="square" rtlCol="0">
            <a:spAutoFit/>
          </a:bodyPr>
          <a:lstStyle/>
          <a:p>
            <a:r>
              <a:rPr lang="en-US" dirty="0"/>
              <a:t>M</a:t>
            </a:r>
          </a:p>
        </p:txBody>
      </p:sp>
      <p:sp>
        <p:nvSpPr>
          <p:cNvPr id="18" name="TextBox 17"/>
          <p:cNvSpPr txBox="1"/>
          <p:nvPr/>
        </p:nvSpPr>
        <p:spPr>
          <a:xfrm>
            <a:off x="4667250" y="4848225"/>
            <a:ext cx="438150" cy="307777"/>
          </a:xfrm>
          <a:prstGeom prst="rect">
            <a:avLst/>
          </a:prstGeom>
          <a:noFill/>
        </p:spPr>
        <p:txBody>
          <a:bodyPr wrap="square" rtlCol="0">
            <a:spAutoFit/>
          </a:bodyPr>
          <a:lstStyle/>
          <a:p>
            <a:r>
              <a:rPr lang="en-US" dirty="0"/>
              <a:t>M</a:t>
            </a:r>
          </a:p>
        </p:txBody>
      </p:sp>
      <p:sp>
        <p:nvSpPr>
          <p:cNvPr id="19" name="TextBox 18"/>
          <p:cNvSpPr txBox="1"/>
          <p:nvPr/>
        </p:nvSpPr>
        <p:spPr>
          <a:xfrm>
            <a:off x="4086225" y="4848225"/>
            <a:ext cx="438150" cy="307777"/>
          </a:xfrm>
          <a:prstGeom prst="rect">
            <a:avLst/>
          </a:prstGeom>
          <a:noFill/>
        </p:spPr>
        <p:txBody>
          <a:bodyPr wrap="square" rtlCol="0">
            <a:spAutoFit/>
          </a:bodyPr>
          <a:lstStyle/>
          <a:p>
            <a:r>
              <a:rPr lang="en-US" dirty="0"/>
              <a:t>M</a:t>
            </a:r>
          </a:p>
        </p:txBody>
      </p:sp>
      <p:grpSp>
        <p:nvGrpSpPr>
          <p:cNvPr id="3" name="Group 2"/>
          <p:cNvGrpSpPr/>
          <p:nvPr/>
        </p:nvGrpSpPr>
        <p:grpSpPr>
          <a:xfrm>
            <a:off x="4181475" y="3122148"/>
            <a:ext cx="876300" cy="484286"/>
            <a:chOff x="4181475" y="3122148"/>
            <a:chExt cx="876300" cy="484286"/>
          </a:xfrm>
        </p:grpSpPr>
        <p:sp>
          <p:nvSpPr>
            <p:cNvPr id="20" name="TextBox 19"/>
            <p:cNvSpPr txBox="1"/>
            <p:nvPr/>
          </p:nvSpPr>
          <p:spPr>
            <a:xfrm>
              <a:off x="4181475" y="3122148"/>
              <a:ext cx="438150" cy="307777"/>
            </a:xfrm>
            <a:prstGeom prst="rect">
              <a:avLst/>
            </a:prstGeom>
            <a:noFill/>
          </p:spPr>
          <p:txBody>
            <a:bodyPr wrap="square" rtlCol="0">
              <a:spAutoFit/>
            </a:bodyPr>
            <a:lstStyle/>
            <a:p>
              <a:r>
                <a:rPr lang="en-US" dirty="0"/>
                <a:t>M</a:t>
              </a:r>
            </a:p>
          </p:txBody>
        </p:sp>
        <p:sp>
          <p:nvSpPr>
            <p:cNvPr id="21" name="TextBox 20"/>
            <p:cNvSpPr txBox="1"/>
            <p:nvPr/>
          </p:nvSpPr>
          <p:spPr>
            <a:xfrm>
              <a:off x="4619625" y="3298657"/>
              <a:ext cx="438150" cy="307777"/>
            </a:xfrm>
            <a:prstGeom prst="rect">
              <a:avLst/>
            </a:prstGeom>
            <a:noFill/>
          </p:spPr>
          <p:txBody>
            <a:bodyPr wrap="square" rtlCol="0">
              <a:spAutoFit/>
            </a:bodyPr>
            <a:lstStyle/>
            <a:p>
              <a:r>
                <a:rPr lang="en-US" dirty="0"/>
                <a:t>M</a:t>
              </a:r>
            </a:p>
          </p:txBody>
        </p:sp>
        <p:sp>
          <p:nvSpPr>
            <p:cNvPr id="2" name="Oval 1"/>
            <p:cNvSpPr/>
            <p:nvPr/>
          </p:nvSpPr>
          <p:spPr>
            <a:xfrm>
              <a:off x="4524375" y="3199655"/>
              <a:ext cx="142875" cy="1663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09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E-6 1.11111E-6 L -0.17501 -0.01945 L -0.22397 -0.07917 L -0.22709 -0.14445 " pathEditMode="relative" ptsTypes="AAAA">
                                      <p:cBhvr>
                                        <p:cTn id="6" dur="4000" fill="hold"/>
                                        <p:tgtEl>
                                          <p:spTgt spid="1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1979 -0.0625 L 0.01771 -0.13888 L 0.00104 -0.20138 L -0.06771 -0.20416 L -0.13646 -0.20277 L -0.19896 -0.18888 L -0.20937 -0.13611 L -0.20937 -0.13611 L -0.20417 -0.13472 " pathEditMode="relative" ptsTypes="AAAAAAAAAA">
                                      <p:cBhvr>
                                        <p:cTn id="8" dur="6000" fill="hold"/>
                                        <p:tgtEl>
                                          <p:spTgt spid="9"/>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12708 0.03195 L -0.07812 0.02778 " pathEditMode="relative" ptsTypes="AAA">
                                      <p:cBhvr>
                                        <p:cTn id="10" dur="3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12188 -0.01389 L -0.20417 0.01111 L -0.20417 0.10834 " pathEditMode="relative" ptsTypes="AAAA">
                                      <p:cBhvr>
                                        <p:cTn id="12" dur="2000" fill="hold"/>
                                        <p:tgtEl>
                                          <p:spTgt spid="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1979 -0.18472 L -0.11979 -0.17917 L -0.11458 -0.18194 " pathEditMode="relative" ptsTypes="AAAA">
                                      <p:cBhvr>
                                        <p:cTn id="14" dur="3000" fill="hold"/>
                                        <p:tgtEl>
                                          <p:spTgt spid="1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0052 -0.00046 L -0.30521 -0.12615 " pathEditMode="relative" rAng="0" ptsTypes="AA">
                                      <p:cBhvr>
                                        <p:cTn id="16" dur="3000" fill="hold"/>
                                        <p:tgtEl>
                                          <p:spTgt spid="18"/>
                                        </p:tgtEl>
                                        <p:attrNameLst>
                                          <p:attrName>ppt_x</p:attrName>
                                          <p:attrName>ppt_y</p:attrName>
                                        </p:attrNameLst>
                                      </p:cBhvr>
                                      <p:rCtr x="-14271" y="-3519"/>
                                    </p:animMotion>
                                  </p:childTnLst>
                                </p:cTn>
                              </p:par>
                              <p:par>
                                <p:cTn id="17" presetID="0" presetClass="path" presetSubtype="0" accel="50000" decel="50000" fill="hold" grpId="0" nodeType="withEffect">
                                  <p:stCondLst>
                                    <p:cond delay="0"/>
                                  </p:stCondLst>
                                  <p:childTnLst>
                                    <p:animMotion origin="layout" path="M -3.33333E-6 1.85185E-6 L -0.27812 -0.04607 " pathEditMode="relative" rAng="0" ptsTypes="AA">
                                      <p:cBhvr>
                                        <p:cTn id="18" dur="3000" fill="hold"/>
                                        <p:tgtEl>
                                          <p:spTgt spid="19"/>
                                        </p:tgtEl>
                                        <p:attrNameLst>
                                          <p:attrName>ppt_x</p:attrName>
                                          <p:attrName>ppt_y</p:attrName>
                                        </p:attrNameLst>
                                      </p:cBhvr>
                                      <p:rCtr x="-13906" y="-2315"/>
                                    </p:animMotion>
                                  </p:childTnLst>
                                </p:cTn>
                              </p:par>
                              <p:par>
                                <p:cTn id="19" presetID="0" presetClass="path" presetSubtype="0" accel="50000" decel="50000" fill="hold" grpId="0" nodeType="withEffect">
                                  <p:stCondLst>
                                    <p:cond delay="0"/>
                                  </p:stCondLst>
                                  <p:childTnLst>
                                    <p:animMotion origin="layout" path="M 0 0 L -0.12188 -0.01389 L -0.20417 0.01111 L -0.20417 0.10834 " pathEditMode="relative" ptsTypes="AAAA">
                                      <p:cBhvr>
                                        <p:cTn id="20" dur="3000" fill="hold"/>
                                        <p:tgtEl>
                                          <p:spTgt spid="16"/>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3.33333E-6 2.59259E-6 L -0.0875 0.00555 L -0.17084 0.02083 L -0.17188 0.02361 " pathEditMode="relative" ptsTypes="AAAA">
                                      <p:cBhvr>
                                        <p:cTn id="22" dur="4000" fill="hold"/>
                                        <p:tgtEl>
                                          <p:spTgt spid="3"/>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17812 -0.12361 " pathEditMode="relative" ptsTypes="AA">
                                      <p:cBhvr>
                                        <p:cTn id="24" dur="3000" fill="hold"/>
                                        <p:tgtEl>
                                          <p:spTgt spid="15"/>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22812 0.10972 " pathEditMode="relative" ptsTypes="AA">
                                      <p:cBhvr>
                                        <p:cTn id="26" dur="3000" fill="hold"/>
                                        <p:tgtEl>
                                          <p:spTgt spid="13"/>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08854 0.06944 L -0.12292 0.15555 L -0.17813 0.05139 " pathEditMode="relative" ptsTypes="AAAA">
                                      <p:cBhvr>
                                        <p:cTn id="28" dur="4000" fill="hold"/>
                                        <p:tgtEl>
                                          <p:spTgt spid="14"/>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12188 -0.01389 L -0.20417 0.01111 L -0.20417 0.10834 " pathEditMode="relative" ptsTypes="AAAA">
                                      <p:cBhvr>
                                        <p:cTn id="30" dur="3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P spid="11" grpId="0"/>
      <p:bldP spid="12" grpId="0"/>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ON/OFF Responsibilities</a:t>
            </a:r>
            <a:endParaRPr/>
          </a:p>
        </p:txBody>
      </p:sp>
      <p:sp>
        <p:nvSpPr>
          <p:cNvPr id="421" name="Google Shape;421;p27"/>
          <p:cNvSpPr txBox="1">
            <a:spLocks noGrp="1"/>
          </p:cNvSpPr>
          <p:nvPr>
            <p:ph type="body" idx="1"/>
          </p:nvPr>
        </p:nvSpPr>
        <p:spPr>
          <a:xfrm>
            <a:off x="381000" y="1412875"/>
            <a:ext cx="8382000" cy="393030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a:t>The official closest to the ball is typically the ON official and will be responsible for fouls on the player in possession. </a:t>
            </a:r>
            <a:r>
              <a:rPr lang="en-US" b="1"/>
              <a:t>Narrow Focus</a:t>
            </a:r>
            <a:endParaRPr/>
          </a:p>
          <a:p>
            <a:pPr marL="25400" lvl="0" indent="0" algn="l" rtl="0">
              <a:lnSpc>
                <a:spcPct val="90000"/>
              </a:lnSpc>
              <a:spcBef>
                <a:spcPts val="640"/>
              </a:spcBef>
              <a:spcAft>
                <a:spcPts val="0"/>
              </a:spcAft>
              <a:buSzPts val="3200"/>
              <a:buNone/>
            </a:pPr>
            <a:endParaRPr/>
          </a:p>
          <a:p>
            <a:pPr marL="25400" lvl="0" indent="0" algn="l" rtl="0">
              <a:lnSpc>
                <a:spcPct val="90000"/>
              </a:lnSpc>
              <a:spcBef>
                <a:spcPts val="640"/>
              </a:spcBef>
              <a:spcAft>
                <a:spcPts val="0"/>
              </a:spcAft>
              <a:buSzPts val="3200"/>
              <a:buNone/>
            </a:pPr>
            <a:r>
              <a:rPr lang="en-US"/>
              <a:t>The OFF official will watch the big picture fouls and for off ball fouls.  </a:t>
            </a:r>
            <a:r>
              <a:rPr lang="en-US" b="1"/>
              <a:t>Wide Focus</a:t>
            </a:r>
            <a:endParaRPr/>
          </a:p>
          <a:p>
            <a:pPr marL="25400" lvl="0" indent="0" algn="l" rtl="0">
              <a:lnSpc>
                <a:spcPct val="90000"/>
              </a:lnSpc>
              <a:spcBef>
                <a:spcPts val="640"/>
              </a:spcBef>
              <a:spcAft>
                <a:spcPts val="0"/>
              </a:spcAft>
              <a:buSzPts val="3200"/>
              <a:buNone/>
            </a:pPr>
            <a:endParaRPr b="1"/>
          </a:p>
          <a:p>
            <a:pPr marL="25400" lvl="0" indent="0" algn="l" rtl="0">
              <a:lnSpc>
                <a:spcPct val="90000"/>
              </a:lnSpc>
              <a:spcBef>
                <a:spcPts val="640"/>
              </a:spcBef>
              <a:spcAft>
                <a:spcPts val="0"/>
              </a:spcAft>
              <a:buSzPts val="3200"/>
              <a:buNone/>
            </a:pPr>
            <a:r>
              <a:rPr lang="en-US"/>
              <a:t>Must work together in communicate on overlap.</a:t>
            </a:r>
            <a:endParaRPr/>
          </a:p>
        </p:txBody>
      </p:sp>
    </p:spTree>
    <p:extLst>
      <p:ext uri="{BB962C8B-B14F-4D97-AF65-F5344CB8AC3E}">
        <p14:creationId xmlns:p14="http://schemas.microsoft.com/office/powerpoint/2010/main" val="42539960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26"/>
        <p:cNvGrpSpPr/>
        <p:nvPr/>
      </p:nvGrpSpPr>
      <p:grpSpPr>
        <a:xfrm>
          <a:off x="0" y="0"/>
          <a:ext cx="0" cy="0"/>
          <a:chOff x="0" y="0"/>
          <a:chExt cx="0" cy="0"/>
        </a:xfrm>
      </p:grpSpPr>
      <p:sp>
        <p:nvSpPr>
          <p:cNvPr id="427" name="Google Shape;427;p28"/>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Settled Situations On/Off</a:t>
            </a:r>
            <a:endParaRPr sz="3600"/>
          </a:p>
        </p:txBody>
      </p:sp>
      <p:sp>
        <p:nvSpPr>
          <p:cNvPr id="428" name="Google Shape;428;p28"/>
          <p:cNvSpPr/>
          <p:nvPr/>
        </p:nvSpPr>
        <p:spPr>
          <a:xfrm>
            <a:off x="5514975" y="4441658"/>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cxnSp>
        <p:nvCxnSpPr>
          <p:cNvPr id="429" name="Google Shape;429;p28"/>
          <p:cNvCxnSpPr/>
          <p:nvPr/>
        </p:nvCxnSpPr>
        <p:spPr>
          <a:xfrm rot="10800000">
            <a:off x="6096000" y="1447800"/>
            <a:ext cx="2895600" cy="3733800"/>
          </a:xfrm>
          <a:prstGeom prst="straightConnector1">
            <a:avLst/>
          </a:prstGeom>
          <a:noFill/>
          <a:ln w="57150" cap="flat" cmpd="sng">
            <a:solidFill>
              <a:schemeClr val="accent4"/>
            </a:solidFill>
            <a:prstDash val="dot"/>
            <a:miter lim="800000"/>
            <a:headEnd type="none" w="sm" len="sm"/>
            <a:tailEnd type="none" w="sm" len="sm"/>
          </a:ln>
        </p:spPr>
      </p:cxnSp>
      <p:sp>
        <p:nvSpPr>
          <p:cNvPr id="430" name="Google Shape;430;p28"/>
          <p:cNvSpPr/>
          <p:nvPr/>
        </p:nvSpPr>
        <p:spPr>
          <a:xfrm>
            <a:off x="7620000" y="2286000"/>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31" name="Google Shape;431;p28"/>
          <p:cNvSpPr txBox="1">
            <a:spLocks noGrp="1"/>
          </p:cNvSpPr>
          <p:nvPr>
            <p:ph type="body" idx="1"/>
          </p:nvPr>
        </p:nvSpPr>
        <p:spPr>
          <a:xfrm>
            <a:off x="265801" y="3617987"/>
            <a:ext cx="4038600" cy="29030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sz="2200" b="1"/>
              <a:t>Off Official: </a:t>
            </a:r>
            <a:endParaRPr/>
          </a:p>
          <a:p>
            <a:pPr marL="0" lvl="0" indent="0" algn="l" rtl="0">
              <a:lnSpc>
                <a:spcPct val="90000"/>
              </a:lnSpc>
              <a:spcBef>
                <a:spcPts val="750"/>
              </a:spcBef>
              <a:spcAft>
                <a:spcPts val="0"/>
              </a:spcAft>
              <a:buClr>
                <a:schemeClr val="lt1"/>
              </a:buClr>
              <a:buSzPts val="2200"/>
              <a:buNone/>
            </a:pPr>
            <a:r>
              <a:rPr lang="en-US" sz="2200"/>
              <a:t>Has a wider view of the play because off ball involves more players in a larger area. Watches for fouls like interference, illegal offensive screens, crease violations (cutters running through the crease), and late hits after passes.</a:t>
            </a:r>
            <a:endParaRPr sz="2200"/>
          </a:p>
        </p:txBody>
      </p:sp>
      <p:pic>
        <p:nvPicPr>
          <p:cNvPr id="432" name="Google Shape;432;p28"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33" name="Google Shape;433;p28"/>
          <p:cNvSpPr txBox="1"/>
          <p:nvPr/>
        </p:nvSpPr>
        <p:spPr>
          <a:xfrm>
            <a:off x="261488" y="828970"/>
            <a:ext cx="4038600" cy="26458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200"/>
              <a:buFont typeface="Arial"/>
              <a:buNone/>
            </a:pPr>
            <a:r>
              <a:rPr lang="en-US" sz="2200" b="1" i="0" u="none" strike="noStrike" cap="none">
                <a:solidFill>
                  <a:schemeClr val="lt1"/>
                </a:solidFill>
                <a:latin typeface="Calibri"/>
                <a:ea typeface="Calibri"/>
                <a:cs typeface="Calibri"/>
                <a:sym typeface="Calibri"/>
              </a:rPr>
              <a:t>On Official: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750"/>
              </a:spcBef>
              <a:spcAft>
                <a:spcPts val="0"/>
              </a:spcAft>
              <a:buClr>
                <a:schemeClr val="lt1"/>
              </a:buClr>
              <a:buSzPts val="2200"/>
              <a:buFont typeface="Arial"/>
              <a:buNone/>
            </a:pPr>
            <a:r>
              <a:rPr lang="en-US" sz="2200" b="0" i="0" u="none" strike="noStrike" cap="none">
                <a:solidFill>
                  <a:schemeClr val="lt1"/>
                </a:solidFill>
                <a:latin typeface="Calibri"/>
                <a:ea typeface="Calibri"/>
                <a:cs typeface="Calibri"/>
                <a:sym typeface="Calibri"/>
              </a:rPr>
              <a:t>Has a narrow focus that is on the player in possession and surrounding 5 yards. Watches for fouls like pushing, holding, tripping, illegal body checks, unnecessary roughness, slashing, and warding.</a:t>
            </a:r>
            <a:endParaRPr sz="1400" b="0" i="0" u="none" strike="noStrike" cap="none">
              <a:solidFill>
                <a:srgbClr val="000000"/>
              </a:solidFill>
              <a:latin typeface="Arial"/>
              <a:ea typeface="Arial"/>
              <a:cs typeface="Arial"/>
              <a:sym typeface="Arial"/>
            </a:endParaRPr>
          </a:p>
          <a:p>
            <a:pPr marL="342900" marR="0" lvl="1" indent="0" algn="l" rtl="0">
              <a:lnSpc>
                <a:spcPct val="90000"/>
              </a:lnSpc>
              <a:spcBef>
                <a:spcPts val="375"/>
              </a:spcBef>
              <a:spcAft>
                <a:spcPts val="0"/>
              </a:spcAft>
              <a:buClr>
                <a:schemeClr val="lt1"/>
              </a:buClr>
              <a:buSzPts val="2200"/>
              <a:buFont typeface="Arial"/>
              <a:buNone/>
            </a:pPr>
            <a:endParaRPr sz="2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8854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37"/>
        <p:cNvGrpSpPr/>
        <p:nvPr/>
      </p:nvGrpSpPr>
      <p:grpSpPr>
        <a:xfrm>
          <a:off x="0" y="0"/>
          <a:ext cx="0" cy="0"/>
          <a:chOff x="0" y="0"/>
          <a:chExt cx="0" cy="0"/>
        </a:xfrm>
      </p:grpSpPr>
      <p:sp>
        <p:nvSpPr>
          <p:cNvPr id="438" name="Google Shape;438;p29"/>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Lead / Trail </a:t>
            </a:r>
            <a:endParaRPr sz="4000" b="1"/>
          </a:p>
        </p:txBody>
      </p:sp>
      <p:sp>
        <p:nvSpPr>
          <p:cNvPr id="439" name="Google Shape;439;p29"/>
          <p:cNvSpPr/>
          <p:nvPr/>
        </p:nvSpPr>
        <p:spPr>
          <a:xfrm>
            <a:off x="7429500" y="198566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40" name="Google Shape;440;p29"/>
          <p:cNvSpPr/>
          <p:nvPr/>
        </p:nvSpPr>
        <p:spPr>
          <a:xfrm>
            <a:off x="5329239" y="42767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441" name="Google Shape;441;p29"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42" name="Google Shape;442;p29"/>
          <p:cNvSpPr/>
          <p:nvPr/>
        </p:nvSpPr>
        <p:spPr>
          <a:xfrm>
            <a:off x="2743200" y="3189353"/>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Trail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Shooter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Far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Over and 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43" name="Google Shape;443;p29"/>
          <p:cNvSpPr/>
          <p:nvPr/>
        </p:nvSpPr>
        <p:spPr>
          <a:xfrm>
            <a:off x="4933950" y="662698"/>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Lead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End 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7986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48"/>
        <p:cNvGrpSpPr/>
        <p:nvPr/>
      </p:nvGrpSpPr>
      <p:grpSpPr>
        <a:xfrm>
          <a:off x="0" y="0"/>
          <a:ext cx="0" cy="0"/>
          <a:chOff x="0" y="0"/>
          <a:chExt cx="0" cy="0"/>
        </a:xfrm>
      </p:grpSpPr>
      <p:sp>
        <p:nvSpPr>
          <p:cNvPr id="449" name="Google Shape;449;p30"/>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Positioning in Settled Situations</a:t>
            </a:r>
            <a:endParaRPr sz="3600"/>
          </a:p>
        </p:txBody>
      </p:sp>
      <p:sp>
        <p:nvSpPr>
          <p:cNvPr id="451" name="Google Shape;451;p30"/>
          <p:cNvSpPr/>
          <p:nvPr/>
        </p:nvSpPr>
        <p:spPr>
          <a:xfrm>
            <a:off x="7498978" y="166687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pic>
        <p:nvPicPr>
          <p:cNvPr id="452" name="Google Shape;452;p30"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53" name="Google Shape;453;p30"/>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lt1"/>
              </a:buClr>
              <a:buSzPts val="2100"/>
              <a:buChar char="•"/>
            </a:pPr>
            <a:r>
              <a:rPr lang="en-US"/>
              <a:t>As the ball and play moves you should move with it to be in the best position to make the call.</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Don’t kill the grass!  Move your feet.</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Lead get as tight to the goal as play will allow you too.</a:t>
            </a:r>
            <a:endParaRPr/>
          </a:p>
        </p:txBody>
      </p:sp>
      <p:pic>
        <p:nvPicPr>
          <p:cNvPr id="454" name="Google Shape;454;p30" descr="Free photo: &lt;strong&gt;Lacrosse&lt;/strong&gt;, Sports, Competition - Free Image on ..."/>
          <p:cNvPicPr preferRelativeResize="0"/>
          <p:nvPr/>
        </p:nvPicPr>
        <p:blipFill rotWithShape="1">
          <a:blip r:embed="rId4">
            <a:alphaModFix/>
          </a:blip>
          <a:srcRect/>
          <a:stretch/>
        </p:blipFill>
        <p:spPr>
          <a:xfrm>
            <a:off x="5070858" y="1895475"/>
            <a:ext cx="542925" cy="708163"/>
          </a:xfrm>
          <a:prstGeom prst="rect">
            <a:avLst/>
          </a:prstGeom>
          <a:noFill/>
          <a:ln>
            <a:noFill/>
          </a:ln>
        </p:spPr>
      </p:pic>
      <p:sp>
        <p:nvSpPr>
          <p:cNvPr id="8" name="Google Shape;451;p30"/>
          <p:cNvSpPr/>
          <p:nvPr/>
        </p:nvSpPr>
        <p:spPr>
          <a:xfrm>
            <a:off x="5613783" y="454342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dirty="0">
                <a:solidFill>
                  <a:schemeClr val="dk1"/>
                </a:solidFill>
              </a:rPr>
              <a:t>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8059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05556E-6 3.7037E-6 L 0.00729 -0.00417 C 0.01007 -0.00232 0.01285 -0.00093 0.01562 0.00138 C 0.01701 0.00254 0.01823 0.00439 0.01979 0.00555 C 0.02569 0.00995 0.01996 0.003 0.02604 0.00972 C 0.02708 0.01088 0.02812 0.01226 0.02917 0.01388 C 0.02986 0.01504 0.03021 0.01713 0.03125 0.01805 C 0.03229 0.01898 0.03403 0.01898 0.03542 0.01944 C 0.03646 0.02129 0.03715 0.02338 0.03854 0.025 C 0.04132 0.028 0.04479 0.03055 0.04792 0.03333 C 0.05347 0.03819 0.04982 0.03518 0.05937 0.04166 C 0.06076 0.04259 0.06215 0.04328 0.06354 0.04444 C 0.06632 0.04675 0.06736 0.04814 0.07083 0.05 C 0.07274 0.05092 0.075 0.05185 0.07708 0.05277 L 0.08021 0.05416 L 0.08646 0.05694 C 0.0875 0.0574 0.08837 0.05787 0.08958 0.05833 L 0.09375 0.05972 C 0.09479 0.06064 0.09566 0.06157 0.09687 0.0625 C 0.09809 0.06342 0.10104 0.06527 0.10104 0.06527 L 0.17187 0.00416 L 0.25104 -0.05695 L 0.28437 0.0375 L 0.35417 0.11527 L 0.31979 0.28888 L 0.25521 0.43472 L 0.10417 0.33888 L 0.18854 0.18194 L 0.18854 0.18194 " pathEditMode="relative" ptsTypes="AAAAAAAAAAAAAAAAAAAAAAAAAAAAA">
                                      <p:cBhvr>
                                        <p:cTn id="6" dur="8000" fill="hold"/>
                                        <p:tgtEl>
                                          <p:spTgt spid="45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1562 -0.14445 L 0.04583 -0.01389 L 0.11145 0.02778 L 0.02291 0.0375 L 0.0052 0.09305 L 0.0052 0.09305 " pathEditMode="relative" ptsTypes="AAAAAAA">
                                      <p:cBhvr>
                                        <p:cTn id="8" dur="8000" fill="hold"/>
                                        <p:tgtEl>
                                          <p:spTgt spid="451"/>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77778E-7 -1.11111E-6 L -0.0125 -0.03055 L 0.02084 -0.01389 L 0.02709 0.12778 L 0.00521 0.00833 L 0.00521 0.00833 " pathEditMode="relative" ptsTypes="AAAAAA">
                                      <p:cBhvr>
                                        <p:cTn id="10" dur="8000" fill="hold"/>
                                        <p:tgtEl>
                                          <p:spTgt spid="8">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Transition</a:t>
            </a:r>
            <a:endParaRPr/>
          </a:p>
        </p:txBody>
      </p:sp>
      <p:sp>
        <p:nvSpPr>
          <p:cNvPr id="460" name="Google Shape;460;p31"/>
          <p:cNvSpPr txBox="1">
            <a:spLocks noGrp="1"/>
          </p:cNvSpPr>
          <p:nvPr>
            <p:ph sz="half" idx="1"/>
          </p:nvPr>
        </p:nvSpPr>
        <p:spPr>
          <a:xfrm>
            <a:off x="381000" y="2173553"/>
            <a:ext cx="4114800" cy="3099310"/>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560"/>
              </a:spcBef>
              <a:spcAft>
                <a:spcPts val="0"/>
              </a:spcAft>
              <a:buSzPts val="2800"/>
              <a:buNone/>
            </a:pPr>
            <a:r>
              <a:rPr lang="en-US" u="sng"/>
              <a:t>New Lead</a:t>
            </a:r>
            <a:endParaRPr/>
          </a:p>
          <a:p>
            <a:pPr marL="482600" lvl="0" indent="-457200" algn="l" rtl="0">
              <a:lnSpc>
                <a:spcPct val="90000"/>
              </a:lnSpc>
              <a:spcBef>
                <a:spcPts val="560"/>
              </a:spcBef>
              <a:spcAft>
                <a:spcPts val="0"/>
              </a:spcAft>
              <a:buSzPts val="2800"/>
              <a:buFont typeface="Noto Sans Symbols"/>
              <a:buChar char="❑"/>
            </a:pPr>
            <a:r>
              <a:rPr lang="en-US"/>
              <a:t>Stays 1 zone ahead of ball</a:t>
            </a:r>
            <a:endParaRPr/>
          </a:p>
          <a:p>
            <a:pPr marL="482600" lvl="0" indent="-457200" algn="l" rtl="0">
              <a:lnSpc>
                <a:spcPct val="90000"/>
              </a:lnSpc>
              <a:spcBef>
                <a:spcPts val="560"/>
              </a:spcBef>
              <a:spcAft>
                <a:spcPts val="0"/>
              </a:spcAft>
              <a:buSzPts val="2800"/>
              <a:buFont typeface="Noto Sans Symbols"/>
              <a:buChar char="❑"/>
            </a:pPr>
            <a:r>
              <a:rPr lang="en-US"/>
              <a:t>Responsible for goal</a:t>
            </a:r>
            <a:endParaRPr/>
          </a:p>
          <a:p>
            <a:pPr marL="482600" lvl="0" indent="-457200" algn="l" rtl="0">
              <a:lnSpc>
                <a:spcPct val="90000"/>
              </a:lnSpc>
              <a:spcBef>
                <a:spcPts val="560"/>
              </a:spcBef>
              <a:spcAft>
                <a:spcPts val="0"/>
              </a:spcAft>
              <a:buSzPts val="2800"/>
              <a:buFont typeface="Noto Sans Symbols"/>
              <a:buChar char="❑"/>
            </a:pPr>
            <a:r>
              <a:rPr lang="en-US"/>
              <a:t>Anticipate</a:t>
            </a:r>
            <a:endParaRPr/>
          </a:p>
          <a:p>
            <a:pPr marL="482600" lvl="0" indent="-457200" algn="l" rtl="0">
              <a:lnSpc>
                <a:spcPct val="90000"/>
              </a:lnSpc>
              <a:spcBef>
                <a:spcPts val="560"/>
              </a:spcBef>
              <a:spcAft>
                <a:spcPts val="0"/>
              </a:spcAft>
              <a:buSzPts val="2800"/>
              <a:buFont typeface="Noto Sans Symbols"/>
              <a:buChar char="❑"/>
            </a:pPr>
            <a:r>
              <a:rPr lang="en-US"/>
              <a:t>10 seconds count once possessed over midline</a:t>
            </a:r>
            <a:endParaRPr/>
          </a:p>
        </p:txBody>
      </p:sp>
      <p:sp>
        <p:nvSpPr>
          <p:cNvPr id="461" name="Google Shape;461;p31"/>
          <p:cNvSpPr txBox="1">
            <a:spLocks noGrp="1"/>
          </p:cNvSpPr>
          <p:nvPr>
            <p:ph sz="half" idx="2"/>
          </p:nvPr>
        </p:nvSpPr>
        <p:spPr>
          <a:xfrm>
            <a:off x="4648200" y="2173553"/>
            <a:ext cx="4114800" cy="2711512"/>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u="sng"/>
              <a:t>New Trail</a:t>
            </a:r>
            <a:endParaRPr/>
          </a:p>
          <a:p>
            <a:pPr marL="457200" lvl="0" indent="-406400" algn="l" rtl="0">
              <a:lnSpc>
                <a:spcPct val="90000"/>
              </a:lnSpc>
              <a:spcBef>
                <a:spcPts val="560"/>
              </a:spcBef>
              <a:spcAft>
                <a:spcPts val="0"/>
              </a:spcAft>
              <a:buSzPts val="2800"/>
              <a:buFont typeface="Noto Sans Symbols"/>
              <a:buChar char="❑"/>
            </a:pPr>
            <a:r>
              <a:rPr lang="en-US"/>
              <a:t>Goalie 4-second count &amp; 20 second clearing count</a:t>
            </a:r>
            <a:endParaRPr/>
          </a:p>
          <a:p>
            <a:pPr marL="457200" lvl="0" indent="-406400" algn="l" rtl="0">
              <a:lnSpc>
                <a:spcPct val="90000"/>
              </a:lnSpc>
              <a:spcBef>
                <a:spcPts val="560"/>
              </a:spcBef>
              <a:spcAft>
                <a:spcPts val="0"/>
              </a:spcAft>
              <a:buSzPts val="2800"/>
              <a:buFont typeface="Noto Sans Symbols"/>
              <a:buChar char="❑"/>
            </a:pPr>
            <a:r>
              <a:rPr lang="en-US"/>
              <a:t>Trails the play</a:t>
            </a:r>
            <a:endParaRPr/>
          </a:p>
          <a:p>
            <a:pPr marL="457200" lvl="0" indent="-406400" algn="l" rtl="0">
              <a:lnSpc>
                <a:spcPct val="90000"/>
              </a:lnSpc>
              <a:spcBef>
                <a:spcPts val="560"/>
              </a:spcBef>
              <a:spcAft>
                <a:spcPts val="0"/>
              </a:spcAft>
              <a:buSzPts val="2800"/>
              <a:buFont typeface="Noto Sans Symbols"/>
              <a:buChar char="❑"/>
            </a:pPr>
            <a:r>
              <a:rPr lang="en-US"/>
              <a:t>Offside/Subs</a:t>
            </a:r>
            <a:endParaRPr/>
          </a:p>
          <a:p>
            <a:pPr marL="457200" lvl="0" indent="-406400" algn="l" rtl="0">
              <a:lnSpc>
                <a:spcPct val="90000"/>
              </a:lnSpc>
              <a:spcBef>
                <a:spcPts val="560"/>
              </a:spcBef>
              <a:spcAft>
                <a:spcPts val="0"/>
              </a:spcAft>
              <a:buSzPts val="2800"/>
              <a:buFont typeface="Noto Sans Symbols"/>
              <a:buChar char="❑"/>
            </a:pPr>
            <a:r>
              <a:rPr lang="en-US"/>
              <a:t>Late hits</a:t>
            </a:r>
            <a:endParaRPr/>
          </a:p>
        </p:txBody>
      </p:sp>
      <p:sp>
        <p:nvSpPr>
          <p:cNvPr id="462" name="Google Shape;462;p31"/>
          <p:cNvSpPr/>
          <p:nvPr/>
        </p:nvSpPr>
        <p:spPr>
          <a:xfrm>
            <a:off x="380999" y="1011049"/>
            <a:ext cx="8181975" cy="954107"/>
          </a:xfrm>
          <a:prstGeom prst="rect">
            <a:avLst/>
          </a:prstGeom>
          <a:noFill/>
          <a:ln>
            <a:noFill/>
          </a:ln>
        </p:spPr>
        <p:txBody>
          <a:bodyPr spcFirstLastPara="1" wrap="square" lIns="91425" tIns="45700" rIns="91425" bIns="45700" anchor="t" anchorCtr="0">
            <a:spAutoFit/>
          </a:bodyPr>
          <a:lstStyle/>
          <a:p>
            <a:pPr marL="254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With the change of the possession the lead becomes the trail and the trail becomes the lead.</a:t>
            </a:r>
            <a:endParaRPr sz="2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4249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66"/>
        <p:cNvGrpSpPr/>
        <p:nvPr/>
      </p:nvGrpSpPr>
      <p:grpSpPr>
        <a:xfrm>
          <a:off x="0" y="0"/>
          <a:ext cx="0" cy="0"/>
          <a:chOff x="0" y="0"/>
          <a:chExt cx="0" cy="0"/>
        </a:xfrm>
      </p:grpSpPr>
      <p:sp>
        <p:nvSpPr>
          <p:cNvPr id="467" name="Google Shape;467;p32"/>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Transition</a:t>
            </a:r>
            <a:endParaRPr sz="4000" b="1"/>
          </a:p>
        </p:txBody>
      </p:sp>
      <p:sp>
        <p:nvSpPr>
          <p:cNvPr id="468" name="Google Shape;468;p32"/>
          <p:cNvSpPr txBox="1"/>
          <p:nvPr/>
        </p:nvSpPr>
        <p:spPr>
          <a:xfrm>
            <a:off x="3790949" y="185707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D   A</a:t>
            </a:r>
            <a:endParaRPr sz="1400" b="0" i="0" u="none" strike="noStrike" cap="none" dirty="0">
              <a:solidFill>
                <a:srgbClr val="000000"/>
              </a:solidFill>
              <a:latin typeface="Arial"/>
              <a:ea typeface="Arial"/>
              <a:cs typeface="Arial"/>
              <a:sym typeface="Arial"/>
            </a:endParaRPr>
          </a:p>
        </p:txBody>
      </p:sp>
      <p:sp>
        <p:nvSpPr>
          <p:cNvPr id="469" name="Google Shape;469;p32"/>
          <p:cNvSpPr txBox="1"/>
          <p:nvPr/>
        </p:nvSpPr>
        <p:spPr>
          <a:xfrm>
            <a:off x="3296072" y="3009751"/>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A   D</a:t>
            </a:r>
            <a:endParaRPr sz="1400" b="0" i="0" u="none" strike="noStrike" cap="none" dirty="0">
              <a:solidFill>
                <a:srgbClr val="000000"/>
              </a:solidFill>
              <a:latin typeface="Arial"/>
              <a:ea typeface="Arial"/>
              <a:cs typeface="Arial"/>
              <a:sym typeface="Arial"/>
            </a:endParaRPr>
          </a:p>
        </p:txBody>
      </p:sp>
      <p:sp>
        <p:nvSpPr>
          <p:cNvPr id="470" name="Google Shape;470;p32"/>
          <p:cNvSpPr txBox="1"/>
          <p:nvPr/>
        </p:nvSpPr>
        <p:spPr>
          <a:xfrm>
            <a:off x="3505200" y="447020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471" name="Google Shape;471;p32"/>
          <p:cNvSpPr txBox="1"/>
          <p:nvPr/>
        </p:nvSpPr>
        <p:spPr>
          <a:xfrm>
            <a:off x="7553325" y="281004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D   A</a:t>
            </a:r>
            <a:endParaRPr sz="1400" b="0" i="0" u="none" strike="noStrike" cap="none" dirty="0">
              <a:solidFill>
                <a:srgbClr val="000000"/>
              </a:solidFill>
              <a:latin typeface="Arial"/>
              <a:ea typeface="Arial"/>
              <a:cs typeface="Arial"/>
              <a:sym typeface="Arial"/>
            </a:endParaRPr>
          </a:p>
        </p:txBody>
      </p:sp>
      <p:sp>
        <p:nvSpPr>
          <p:cNvPr id="472" name="Google Shape;472;p32"/>
          <p:cNvSpPr txBox="1"/>
          <p:nvPr/>
        </p:nvSpPr>
        <p:spPr>
          <a:xfrm>
            <a:off x="7229475" y="372634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A   D</a:t>
            </a:r>
            <a:endParaRPr sz="1400" b="0" i="0" u="none" strike="noStrike" cap="none" dirty="0">
              <a:solidFill>
                <a:srgbClr val="000000"/>
              </a:solidFill>
              <a:latin typeface="Arial"/>
              <a:ea typeface="Arial"/>
              <a:cs typeface="Arial"/>
              <a:sym typeface="Arial"/>
            </a:endParaRPr>
          </a:p>
        </p:txBody>
      </p:sp>
      <p:sp>
        <p:nvSpPr>
          <p:cNvPr id="473" name="Google Shape;473;p32"/>
          <p:cNvSpPr txBox="1"/>
          <p:nvPr/>
        </p:nvSpPr>
        <p:spPr>
          <a:xfrm>
            <a:off x="6896100" y="262168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D   A</a:t>
            </a:r>
            <a:endParaRPr sz="1400" b="0" i="0" u="none" strike="noStrike" cap="none" dirty="0">
              <a:solidFill>
                <a:srgbClr val="000000"/>
              </a:solidFill>
              <a:latin typeface="Arial"/>
              <a:ea typeface="Arial"/>
              <a:cs typeface="Arial"/>
              <a:sym typeface="Arial"/>
            </a:endParaRPr>
          </a:p>
        </p:txBody>
      </p:sp>
      <p:grpSp>
        <p:nvGrpSpPr>
          <p:cNvPr id="474" name="Google Shape;474;p32"/>
          <p:cNvGrpSpPr/>
          <p:nvPr/>
        </p:nvGrpSpPr>
        <p:grpSpPr>
          <a:xfrm>
            <a:off x="6115050" y="1881468"/>
            <a:ext cx="781050" cy="307777"/>
            <a:chOff x="3743325" y="1409700"/>
            <a:chExt cx="781050" cy="307777"/>
          </a:xfrm>
        </p:grpSpPr>
        <p:sp>
          <p:nvSpPr>
            <p:cNvPr id="475" name="Google Shape;475;p32"/>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M</a:t>
              </a:r>
              <a:endParaRPr sz="1400" b="0" i="0" u="none" strike="noStrike" cap="none" dirty="0">
                <a:solidFill>
                  <a:srgbClr val="000000"/>
                </a:solidFill>
                <a:latin typeface="Arial"/>
                <a:ea typeface="Arial"/>
                <a:cs typeface="Arial"/>
                <a:sym typeface="Arial"/>
              </a:endParaRPr>
            </a:p>
          </p:txBody>
        </p:sp>
        <p:sp>
          <p:nvSpPr>
            <p:cNvPr id="476" name="Google Shape;476;p32"/>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M</a:t>
              </a:r>
              <a:endParaRPr sz="1400" b="0" i="0" u="none" strike="noStrike" cap="none" dirty="0">
                <a:solidFill>
                  <a:srgbClr val="000000"/>
                </a:solidFill>
                <a:latin typeface="Arial"/>
                <a:ea typeface="Arial"/>
                <a:cs typeface="Arial"/>
                <a:sym typeface="Arial"/>
              </a:endParaRPr>
            </a:p>
          </p:txBody>
        </p:sp>
      </p:grpSp>
      <p:grpSp>
        <p:nvGrpSpPr>
          <p:cNvPr id="477" name="Google Shape;477;p32"/>
          <p:cNvGrpSpPr/>
          <p:nvPr/>
        </p:nvGrpSpPr>
        <p:grpSpPr>
          <a:xfrm>
            <a:off x="6276554" y="4017586"/>
            <a:ext cx="858513" cy="411771"/>
            <a:chOff x="4104011" y="5368922"/>
            <a:chExt cx="858513" cy="411771"/>
          </a:xfrm>
        </p:grpSpPr>
        <p:sp>
          <p:nvSpPr>
            <p:cNvPr id="478" name="Google Shape;478;p32"/>
            <p:cNvSpPr txBox="1"/>
            <p:nvPr/>
          </p:nvSpPr>
          <p:spPr>
            <a:xfrm>
              <a:off x="4524374" y="5368922"/>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79" name="Google Shape;479;p32"/>
            <p:cNvSpPr txBox="1"/>
            <p:nvPr/>
          </p:nvSpPr>
          <p:spPr>
            <a:xfrm>
              <a:off x="4104011" y="5472916"/>
              <a:ext cx="3627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480" name="Google Shape;480;p32"/>
          <p:cNvGrpSpPr/>
          <p:nvPr/>
        </p:nvGrpSpPr>
        <p:grpSpPr>
          <a:xfrm>
            <a:off x="5963493" y="2976192"/>
            <a:ext cx="876300" cy="484286"/>
            <a:chOff x="4181475" y="3122148"/>
            <a:chExt cx="876300" cy="484286"/>
          </a:xfrm>
        </p:grpSpPr>
        <p:sp>
          <p:nvSpPr>
            <p:cNvPr id="481" name="Google Shape;481;p32"/>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82" name="Google Shape;482;p32"/>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sp>
        <p:nvSpPr>
          <p:cNvPr id="483" name="Google Shape;483;p32"/>
          <p:cNvSpPr/>
          <p:nvPr/>
        </p:nvSpPr>
        <p:spPr>
          <a:xfrm>
            <a:off x="7615237" y="3174758"/>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32"/>
          <p:cNvSpPr/>
          <p:nvPr/>
        </p:nvSpPr>
        <p:spPr>
          <a:xfrm>
            <a:off x="7553325" y="200173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85" name="Google Shape;485;p32"/>
          <p:cNvSpPr/>
          <p:nvPr/>
        </p:nvSpPr>
        <p:spPr>
          <a:xfrm>
            <a:off x="5362575" y="4508302"/>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486" name="Google Shape;486;p32"/>
          <p:cNvSpPr txBox="1"/>
          <p:nvPr/>
        </p:nvSpPr>
        <p:spPr>
          <a:xfrm>
            <a:off x="1295400" y="31557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487" name="Google Shape;487;p32"/>
          <p:cNvSpPr txBox="1"/>
          <p:nvPr/>
        </p:nvSpPr>
        <p:spPr>
          <a:xfrm>
            <a:off x="7553325" y="32674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pic>
        <p:nvPicPr>
          <p:cNvPr id="488" name="Google Shape;488;p32"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89" name="Google Shape;489;p32"/>
          <p:cNvSpPr/>
          <p:nvPr/>
        </p:nvSpPr>
        <p:spPr>
          <a:xfrm>
            <a:off x="7372350" y="3784137"/>
            <a:ext cx="1685926" cy="893114"/>
          </a:xfrm>
          <a:prstGeom prst="wedgeEllipseCallout">
            <a:avLst>
              <a:gd name="adj1" fmla="val -29374"/>
              <a:gd name="adj2" fmla="val -6291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Goalie Makes Save</a:t>
            </a:r>
            <a:endParaRPr sz="1600" b="0" i="0" u="none" strike="noStrike" cap="none">
              <a:solidFill>
                <a:schemeClr val="lt1"/>
              </a:solidFill>
              <a:latin typeface="Arial"/>
              <a:ea typeface="Arial"/>
              <a:cs typeface="Arial"/>
              <a:sym typeface="Arial"/>
            </a:endParaRPr>
          </a:p>
        </p:txBody>
      </p:sp>
      <p:sp>
        <p:nvSpPr>
          <p:cNvPr id="490" name="Google Shape;490;p32"/>
          <p:cNvSpPr/>
          <p:nvPr/>
        </p:nvSpPr>
        <p:spPr>
          <a:xfrm>
            <a:off x="3296072" y="4866205"/>
            <a:ext cx="2228429" cy="1200891"/>
          </a:xfrm>
          <a:prstGeom prst="wedgeEllipseCallout">
            <a:avLst>
              <a:gd name="adj1" fmla="val 44072"/>
              <a:gd name="adj2" fmla="val -43722"/>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becomes lead, new lead stays 1 zone ahead of ball</a:t>
            </a:r>
            <a:endParaRPr sz="1600" b="0" i="0" u="none" strike="noStrike" cap="none">
              <a:solidFill>
                <a:schemeClr val="lt1"/>
              </a:solidFill>
              <a:latin typeface="Arial"/>
              <a:ea typeface="Arial"/>
              <a:cs typeface="Arial"/>
              <a:sym typeface="Arial"/>
            </a:endParaRPr>
          </a:p>
        </p:txBody>
      </p:sp>
      <p:sp>
        <p:nvSpPr>
          <p:cNvPr id="491" name="Google Shape;491;p32"/>
          <p:cNvSpPr/>
          <p:nvPr/>
        </p:nvSpPr>
        <p:spPr>
          <a:xfrm>
            <a:off x="6839793" y="593874"/>
            <a:ext cx="2618533" cy="1218635"/>
          </a:xfrm>
          <a:prstGeom prst="wedgeEllipseCallout">
            <a:avLst>
              <a:gd name="adj1" fmla="val -6945"/>
              <a:gd name="adj2" fmla="val 65426"/>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becomes trail, starts beeper,   starts 4 second goalie count</a:t>
            </a:r>
            <a:endParaRPr sz="1600" b="0" i="0" u="none" strike="noStrike" cap="none">
              <a:solidFill>
                <a:schemeClr val="lt1"/>
              </a:solidFill>
              <a:latin typeface="Arial"/>
              <a:ea typeface="Arial"/>
              <a:cs typeface="Arial"/>
              <a:sym typeface="Arial"/>
            </a:endParaRPr>
          </a:p>
        </p:txBody>
      </p:sp>
      <p:sp>
        <p:nvSpPr>
          <p:cNvPr id="492" name="Google Shape;492;p32"/>
          <p:cNvSpPr/>
          <p:nvPr/>
        </p:nvSpPr>
        <p:spPr>
          <a:xfrm>
            <a:off x="5362575" y="4472644"/>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93" name="Google Shape;493;p32"/>
          <p:cNvSpPr/>
          <p:nvPr/>
        </p:nvSpPr>
        <p:spPr>
          <a:xfrm>
            <a:off x="7553325" y="1995569"/>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494" name="Google Shape;494;p32"/>
          <p:cNvSpPr/>
          <p:nvPr/>
        </p:nvSpPr>
        <p:spPr>
          <a:xfrm>
            <a:off x="219073" y="4677484"/>
            <a:ext cx="1962151" cy="1018466"/>
          </a:xfrm>
          <a:prstGeom prst="wedgeEllipseCallout">
            <a:avLst>
              <a:gd name="adj1" fmla="val 792"/>
              <a:gd name="adj2" fmla="val -7637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gets 10 second count into box</a:t>
            </a:r>
            <a:endParaRPr sz="16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1564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48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48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92"/>
                                        </p:tgtEl>
                                        <p:attrNameLst>
                                          <p:attrName>style.visibility</p:attrName>
                                        </p:attrNameLst>
                                      </p:cBhvr>
                                      <p:to>
                                        <p:strVal val="visible"/>
                                      </p:to>
                                    </p:set>
                                  </p:childTnLst>
                                </p:cTn>
                              </p:par>
                            </p:childTnLst>
                          </p:cTn>
                        </p:par>
                        <p:par>
                          <p:cTn id="23" fill="hold">
                            <p:stCondLst>
                              <p:cond delay="1"/>
                            </p:stCondLst>
                            <p:childTnLst>
                              <p:par>
                                <p:cTn id="24" presetID="1" presetClass="entr" presetSubtype="0" fill="hold" nodeType="afterEffect">
                                  <p:stCondLst>
                                    <p:cond delay="2500"/>
                                  </p:stCondLst>
                                  <p:childTnLst>
                                    <p:set>
                                      <p:cBhvr>
                                        <p:cTn id="25" dur="1" fill="hold">
                                          <p:stCondLst>
                                            <p:cond delay="0"/>
                                          </p:stCondLst>
                                        </p:cTn>
                                        <p:tgtEl>
                                          <p:spTgt spid="49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48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1"/>
                                          </p:stCondLst>
                                        </p:cTn>
                                        <p:tgtEl>
                                          <p:spTgt spid="49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490"/>
                                        </p:tgtEl>
                                        <p:attrNameLst>
                                          <p:attrName>style.visibility</p:attrName>
                                        </p:attrNameLst>
                                      </p:cBhvr>
                                      <p:to>
                                        <p:strVal val="hidden"/>
                                      </p:to>
                                    </p:set>
                                  </p:childTnLst>
                                </p:cTn>
                              </p:par>
                            </p:childTnLst>
                          </p:cTn>
                        </p:par>
                        <p:par>
                          <p:cTn id="34" fill="hold">
                            <p:stCondLst>
                              <p:cond delay="2"/>
                            </p:stCondLst>
                            <p:childTnLst>
                              <p:par>
                                <p:cTn id="35" presetID="1" presetClass="entr" presetSubtype="0" fill="hold" nodeType="afterEffect">
                                  <p:stCondLst>
                                    <p:cond delay="0"/>
                                  </p:stCondLst>
                                  <p:childTnLst>
                                    <p:set>
                                      <p:cBhvr>
                                        <p:cTn id="36" dur="1" fill="hold">
                                          <p:stCondLst>
                                            <p:cond delay="0"/>
                                          </p:stCondLst>
                                        </p:cTn>
                                        <p:tgtEl>
                                          <p:spTgt spid="49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0 0 L -0.03645 -0.04861 L -0.08645 -0.07639 L -0.1802 -0.10833 L -0.29062 -0.14444 L -0.35104 -0.14166 L -0.38854 -0.13333 L -0.4625 -0.05139 " pathEditMode="relative" ptsTypes="AAAAAAAA">
                                      <p:cBhvr>
                                        <p:cTn id="40" dur="6000" fill="hold"/>
                                        <p:tgtEl>
                                          <p:spTgt spid="493"/>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10938 -0.05417 L -0.27292 -0.04028 L -0.27292 -0.04028 " pathEditMode="relative" ptsTypes="AAAA">
                                      <p:cBhvr>
                                        <p:cTn id="42" dur="5000" fill="hold"/>
                                        <p:tgtEl>
                                          <p:spTgt spid="469"/>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10416 -0.01666 L -0.21146 0.04167 " pathEditMode="relative" ptsTypes="AAA">
                                      <p:cBhvr>
                                        <p:cTn id="44" dur="5000" fill="hold"/>
                                        <p:tgtEl>
                                          <p:spTgt spid="468"/>
                                        </p:tgtEl>
                                        <p:attrNameLst>
                                          <p:attrName>ppt_x</p:attrName>
                                          <p:attrName>ppt_y</p:attrName>
                                        </p:attrNameLst>
                                      </p:cBhvr>
                                    </p:animMotion>
                                  </p:childTnLst>
                                </p:cTn>
                              </p:par>
                              <p:par>
                                <p:cTn id="45" presetID="0" presetClass="path" presetSubtype="0" accel="50000" decel="50000" fill="hold" grpId="1" nodeType="withEffect">
                                  <p:stCondLst>
                                    <p:cond delay="0"/>
                                  </p:stCondLst>
                                  <p:childTnLst>
                                    <p:animMotion origin="layout" path="M 0 0 L -0.02605 -0.04722 L -0.0875 -0.09722 L -0.18334 -0.07639 L -0.17917 0.01945 " pathEditMode="relative" ptsTypes="AAAAA">
                                      <p:cBhvr>
                                        <p:cTn id="46" dur="5000" fill="hold"/>
                                        <p:tgtEl>
                                          <p:spTgt spid="492"/>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 0 L -0.02605 -0.04722 L -0.0875 -0.09722 L -0.18334 -0.07639 L -0.17917 0.01945 " pathEditMode="relative" ptsTypes="AAAAA">
                                      <p:cBhvr>
                                        <p:cTn id="48" dur="5000" fill="hold"/>
                                        <p:tgtEl>
                                          <p:spTgt spid="470"/>
                                        </p:tgtEl>
                                        <p:attrNameLst>
                                          <p:attrName>ppt_x</p:attrName>
                                          <p:attrName>ppt_y</p:attrName>
                                        </p:attrNameLst>
                                      </p:cBhvr>
                                    </p:animMotion>
                                  </p:childTnLst>
                                </p:cTn>
                              </p:par>
                              <p:par>
                                <p:cTn id="49" presetID="0" presetClass="path" presetSubtype="0" accel="50000" decel="50000" fill="hold" grpId="2" nodeType="withEffect">
                                  <p:stCondLst>
                                    <p:cond delay="0"/>
                                  </p:stCondLst>
                                  <p:childTnLst>
                                    <p:animMotion origin="layout" path="M 0 0 L -0.00833 0.07222 L -0.06667 0.07917 L -0.22812 0.06667 L -0.32604 0.04583 L -0.45 -0.07917 L -0.4875 -0.14722 " pathEditMode="relative" ptsTypes="AAAAAAA">
                                      <p:cBhvr>
                                        <p:cTn id="50" dur="6000" fill="hold"/>
                                        <p:tgtEl>
                                          <p:spTgt spid="492"/>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8.61111E-6 -3.7037E-7 L -0.41354 0.00695 L -0.40937 0.00695 " pathEditMode="relative" ptsTypes="AAA">
                                      <p:cBhvr>
                                        <p:cTn id="52" dur="4000" fill="hold"/>
                                        <p:tgtEl>
                                          <p:spTgt spid="48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06875 0.11759 L -0.20208 -0.06157 L -0.45625 -0.00602 " pathEditMode="relative" ptsTypes="AAA">
                                      <p:cBhvr>
                                        <p:cTn id="54" dur="4000" fill="hold"/>
                                        <p:tgtEl>
                                          <p:spTgt spid="477"/>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04583 -0.01065 L -0.14167 -0.04676 L -0.31042 0.03102 L -0.41354 0.06991 " pathEditMode="relative" ptsTypes="AAAA">
                                      <p:cBhvr>
                                        <p:cTn id="56" dur="4000" fill="hold"/>
                                        <p:tgtEl>
                                          <p:spTgt spid="474"/>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 0 L -0.24167 -0.15556 L -0.24167 -0.15556 " pathEditMode="relative" ptsTypes="AAA">
                                      <p:cBhvr>
                                        <p:cTn id="58" dur="4000" fill="hold"/>
                                        <p:tgtEl>
                                          <p:spTgt spid="473"/>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 0 L -0.03333 -0.16111 L -0.33333 -0.26806 " pathEditMode="relative" ptsTypes="AAA">
                                      <p:cBhvr>
                                        <p:cTn id="60" dur="4000" fill="hold"/>
                                        <p:tgtEl>
                                          <p:spTgt spid="471"/>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 0 L -0.03021 0.09583 L -0.19271 0.05139 L -0.19271 0.05139 " pathEditMode="relative" ptsTypes="AAAA">
                                      <p:cBhvr>
                                        <p:cTn id="62" dur="4000" fill="hold"/>
                                        <p:tgtEl>
                                          <p:spTgt spid="4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469" grpId="0"/>
      <p:bldP spid="470" grpId="0"/>
      <p:bldP spid="471" grpId="0"/>
      <p:bldP spid="472" grpId="0"/>
      <p:bldP spid="473" grpId="0"/>
      <p:bldP spid="492" grpId="1" animBg="1"/>
      <p:bldP spid="492" grpId="2" animBg="1"/>
      <p:bldP spid="4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98"/>
        <p:cNvGrpSpPr/>
        <p:nvPr/>
      </p:nvGrpSpPr>
      <p:grpSpPr>
        <a:xfrm>
          <a:off x="0" y="0"/>
          <a:ext cx="0" cy="0"/>
          <a:chOff x="0" y="0"/>
          <a:chExt cx="0" cy="0"/>
        </a:xfrm>
      </p:grpSpPr>
      <p:sp>
        <p:nvSpPr>
          <p:cNvPr id="499" name="Google Shape;499;p33"/>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Out of Bounds</a:t>
            </a:r>
            <a:endParaRPr sz="4000" b="1"/>
          </a:p>
        </p:txBody>
      </p:sp>
      <p:sp>
        <p:nvSpPr>
          <p:cNvPr id="500" name="Google Shape;500;p33"/>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1" name="Google Shape;501;p33"/>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02" name="Google Shape;502;p33"/>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503" name="Google Shape;503;p33"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04" name="Google Shape;504;p33"/>
          <p:cNvSpPr/>
          <p:nvPr/>
        </p:nvSpPr>
        <p:spPr>
          <a:xfrm>
            <a:off x="180975" y="930462"/>
            <a:ext cx="8801100" cy="457200"/>
          </a:xfrm>
          <a:prstGeom prst="rect">
            <a:avLst/>
          </a:prstGeom>
          <a:solidFill>
            <a:schemeClr val="accent1">
              <a:alpha val="7333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5" name="Google Shape;505;p33"/>
          <p:cNvSpPr/>
          <p:nvPr/>
        </p:nvSpPr>
        <p:spPr>
          <a:xfrm>
            <a:off x="180975" y="5244736"/>
            <a:ext cx="8801100" cy="457200"/>
          </a:xfrm>
          <a:prstGeom prst="rect">
            <a:avLst/>
          </a:prstGeom>
          <a:solidFill>
            <a:srgbClr val="FFFF00">
              <a:alpha val="7333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6" name="Google Shape;506;p33"/>
          <p:cNvSpPr/>
          <p:nvPr/>
        </p:nvSpPr>
        <p:spPr>
          <a:xfrm>
            <a:off x="8601075" y="938944"/>
            <a:ext cx="400050" cy="4762992"/>
          </a:xfrm>
          <a:prstGeom prst="rect">
            <a:avLst/>
          </a:prstGeom>
          <a:solidFill>
            <a:schemeClr val="accent1">
              <a:alpha val="7333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7" name="Google Shape;507;p33"/>
          <p:cNvSpPr/>
          <p:nvPr/>
        </p:nvSpPr>
        <p:spPr>
          <a:xfrm>
            <a:off x="114300" y="938944"/>
            <a:ext cx="400050" cy="4762992"/>
          </a:xfrm>
          <a:prstGeom prst="rect">
            <a:avLst/>
          </a:prstGeom>
          <a:solidFill>
            <a:srgbClr val="FFFF00">
              <a:alpha val="7333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8" name="Google Shape;508;p33"/>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Each official is responsible for the end line behind the goal they cover as the Lead official and the sideline they run along.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Signaling Out of Bounds:</a:t>
            </a:r>
            <a:endParaRPr sz="1600" b="0" i="0" u="none" strike="noStrike" cap="none">
              <a:solidFill>
                <a:schemeClr val="dk1"/>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Sound whistle while signaling dead ball with one hand in the air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Signal direction of play and call out the color of the team</a:t>
            </a:r>
            <a:endParaRPr sz="1400" b="0" i="0" u="none" strike="noStrike" cap="none">
              <a:solidFill>
                <a:srgbClr val="000000"/>
              </a:solidFill>
              <a:latin typeface="Arial"/>
              <a:ea typeface="Arial"/>
              <a:cs typeface="Arial"/>
              <a:sym typeface="Arial"/>
            </a:endParaRPr>
          </a:p>
          <a:p>
            <a:pPr marL="1106420" marR="0" lvl="2" indent="-174696"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“Blue” or “Blue ball!”</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Place hand back into the air.</a:t>
            </a:r>
            <a:r>
              <a:rPr lang="en-US" sz="1600" b="0" i="0" u="none" strike="noStrike" cap="none">
                <a:solidFill>
                  <a:schemeClr val="lt1"/>
                </a:solidFill>
                <a:latin typeface="Arial"/>
                <a:ea typeface="Arial"/>
                <a:cs typeface="Arial"/>
                <a:sym typeface="Arial"/>
              </a:rPr>
              <a:t>air </a:t>
            </a:r>
            <a:r>
              <a:rPr lang="en-US" sz="1400" b="0" i="0" u="none" strike="noStrike" cap="none">
                <a:solidFill>
                  <a:schemeClr val="lt1"/>
                </a:solidFill>
                <a:latin typeface="Arial"/>
                <a:ea typeface="Arial"/>
                <a:cs typeface="Arial"/>
                <a:sym typeface="Arial"/>
              </a:rPr>
              <a:t>to signal dead ball</a:t>
            </a: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92536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12"/>
        <p:cNvGrpSpPr/>
        <p:nvPr/>
      </p:nvGrpSpPr>
      <p:grpSpPr>
        <a:xfrm>
          <a:off x="0" y="0"/>
          <a:ext cx="0" cy="0"/>
          <a:chOff x="0" y="0"/>
          <a:chExt cx="0" cy="0"/>
        </a:xfrm>
      </p:grpSpPr>
      <p:sp>
        <p:nvSpPr>
          <p:cNvPr id="513" name="Google Shape;513;p34"/>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Restarts</a:t>
            </a:r>
            <a:endParaRPr sz="4000" b="1"/>
          </a:p>
        </p:txBody>
      </p:sp>
      <p:sp>
        <p:nvSpPr>
          <p:cNvPr id="514" name="Google Shape;514;p34"/>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5" name="Google Shape;515;p34"/>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16" name="Google Shape;516;p34"/>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517" name="Google Shape;517;p34"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18" name="Google Shape;518;p34"/>
          <p:cNvSpPr/>
          <p:nvPr/>
        </p:nvSpPr>
        <p:spPr>
          <a:xfrm>
            <a:off x="180975" y="930462"/>
            <a:ext cx="8801100" cy="457200"/>
          </a:xfrm>
          <a:prstGeom prst="rect">
            <a:avLst/>
          </a:prstGeom>
          <a:solidFill>
            <a:schemeClr val="accent1">
              <a:alpha val="7333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Google Shape;519;p34"/>
          <p:cNvSpPr/>
          <p:nvPr/>
        </p:nvSpPr>
        <p:spPr>
          <a:xfrm>
            <a:off x="180975" y="5244736"/>
            <a:ext cx="8801100" cy="457200"/>
          </a:xfrm>
          <a:prstGeom prst="rect">
            <a:avLst/>
          </a:prstGeom>
          <a:solidFill>
            <a:srgbClr val="FFFF00">
              <a:alpha val="7333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0" name="Google Shape;520;p34"/>
          <p:cNvSpPr/>
          <p:nvPr/>
        </p:nvSpPr>
        <p:spPr>
          <a:xfrm>
            <a:off x="8601075" y="938944"/>
            <a:ext cx="400050" cy="4762992"/>
          </a:xfrm>
          <a:prstGeom prst="rect">
            <a:avLst/>
          </a:prstGeom>
          <a:solidFill>
            <a:schemeClr val="accent1">
              <a:alpha val="7333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1" name="Google Shape;521;p34"/>
          <p:cNvSpPr/>
          <p:nvPr/>
        </p:nvSpPr>
        <p:spPr>
          <a:xfrm>
            <a:off x="114300" y="938944"/>
            <a:ext cx="400050" cy="4762992"/>
          </a:xfrm>
          <a:prstGeom prst="rect">
            <a:avLst/>
          </a:prstGeom>
          <a:solidFill>
            <a:srgbClr val="FFFF00">
              <a:alpha val="7333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2" name="Google Shape;522;p34"/>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Slow Restart:</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Count the players</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Look to partner for ready signal</a:t>
            </a:r>
            <a:endParaRPr sz="1400" b="0" i="0" u="none" strike="noStrike" cap="none">
              <a:solidFill>
                <a:srgbClr val="000000"/>
              </a:solidFill>
              <a:latin typeface="Arial"/>
              <a:ea typeface="Arial"/>
              <a:cs typeface="Arial"/>
              <a:sym typeface="Arial"/>
            </a:endParaRPr>
          </a:p>
          <a:p>
            <a:pPr marL="1106420" marR="0" lvl="2" indent="-174696"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blow through the Stop Sign (“not ready” signal)</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Quick Restart:	</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need to count and should make eye contact with partner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 settled play the official closest to the ball usually takes the restart</a:t>
            </a:r>
            <a:endParaRPr sz="1400" b="0" i="0" u="none" strike="noStrike" cap="none">
              <a:solidFill>
                <a:srgbClr val="000000"/>
              </a:solidFill>
              <a:latin typeface="Arial"/>
              <a:ea typeface="Arial"/>
              <a:cs typeface="Arial"/>
              <a:sym typeface="Arial"/>
            </a:endParaRPr>
          </a:p>
          <a:p>
            <a:pPr marL="171424"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sp>
        <p:nvSpPr>
          <p:cNvPr id="523" name="Google Shape;523;p34"/>
          <p:cNvSpPr/>
          <p:nvPr/>
        </p:nvSpPr>
        <p:spPr>
          <a:xfrm>
            <a:off x="3464717" y="5244735"/>
            <a:ext cx="2262189" cy="457201"/>
          </a:xfrm>
          <a:prstGeom prst="rect">
            <a:avLst/>
          </a:prstGeom>
          <a:solidFill>
            <a:srgbClr val="FF0000">
              <a:alpha val="80392"/>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4" name="Google Shape;524;p34"/>
          <p:cNvSpPr/>
          <p:nvPr/>
        </p:nvSpPr>
        <p:spPr>
          <a:xfrm>
            <a:off x="1000125" y="3846279"/>
            <a:ext cx="2971800" cy="134901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All restarts near the substitution box should be slow and the ball should me moved in 5 yards!</a:t>
            </a:r>
            <a:endParaRPr sz="18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35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52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a:t>
            </a:r>
          </a:p>
        </p:txBody>
      </p:sp>
      <p:sp>
        <p:nvSpPr>
          <p:cNvPr id="3" name="Text Placeholder 2"/>
          <p:cNvSpPr>
            <a:spLocks noGrp="1"/>
          </p:cNvSpPr>
          <p:nvPr>
            <p:ph type="body" idx="1"/>
          </p:nvPr>
        </p:nvSpPr>
        <p:spPr>
          <a:xfrm>
            <a:off x="381000" y="1411552"/>
            <a:ext cx="8382000" cy="4373505"/>
          </a:xfrm>
        </p:spPr>
        <p:txBody>
          <a:bodyPr/>
          <a:lstStyle/>
          <a:p>
            <a:pPr fontAlgn="base">
              <a:buFont typeface="Wingdings" panose="05000000000000000000" pitchFamily="2" charset="2"/>
              <a:buChar char="q"/>
            </a:pPr>
            <a:r>
              <a:rPr lang="en-US" dirty="0"/>
              <a:t>Week 1: Organization, Lax 101, Common Terms &amp; Rules 1, 3, &amp; 4</a:t>
            </a:r>
          </a:p>
          <a:p>
            <a:pPr fontAlgn="base">
              <a:buFont typeface="Wingdings" panose="05000000000000000000" pitchFamily="2" charset="2"/>
              <a:buChar char="q"/>
            </a:pPr>
            <a:r>
              <a:rPr lang="en-US" dirty="0"/>
              <a:t>Week 1A: Annual Meeting</a:t>
            </a:r>
          </a:p>
          <a:p>
            <a:pPr fontAlgn="base">
              <a:buFont typeface="Wingdings" panose="05000000000000000000" pitchFamily="2" charset="2"/>
              <a:buChar char="q"/>
            </a:pPr>
            <a:r>
              <a:rPr lang="en-US" dirty="0"/>
              <a:t>Week 2: Fouls - Personal &amp; Technical</a:t>
            </a:r>
          </a:p>
          <a:p>
            <a:pPr fontAlgn="base">
              <a:buFont typeface="Wingdings" panose="05000000000000000000" pitchFamily="2" charset="2"/>
              <a:buChar char="q"/>
            </a:pPr>
            <a:r>
              <a:rPr lang="en-US" dirty="0"/>
              <a:t>Week 3 - Mechanics, Positioning &amp; Game Management</a:t>
            </a:r>
          </a:p>
          <a:p>
            <a:pPr marL="25400" indent="0">
              <a:buNone/>
            </a:pPr>
            <a:br>
              <a:rPr lang="en-US" dirty="0"/>
            </a:br>
            <a:r>
              <a:rPr lang="en-US" dirty="0"/>
              <a:t>Test to be completed on-line thru US Lacrosse</a:t>
            </a:r>
            <a:br>
              <a:rPr lang="en-US" dirty="0"/>
            </a:br>
            <a:endParaRPr lang="en-US" dirty="0"/>
          </a:p>
        </p:txBody>
      </p:sp>
    </p:spTree>
    <p:extLst>
      <p:ext uri="{BB962C8B-B14F-4D97-AF65-F5344CB8AC3E}">
        <p14:creationId xmlns:p14="http://schemas.microsoft.com/office/powerpoint/2010/main" val="20250043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28"/>
        <p:cNvGrpSpPr/>
        <p:nvPr/>
      </p:nvGrpSpPr>
      <p:grpSpPr>
        <a:xfrm>
          <a:off x="0" y="0"/>
          <a:ext cx="0" cy="0"/>
          <a:chOff x="0" y="0"/>
          <a:chExt cx="0" cy="0"/>
        </a:xfrm>
      </p:grpSpPr>
      <p:sp>
        <p:nvSpPr>
          <p:cNvPr id="529" name="Google Shape;529;p35"/>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After Goal</a:t>
            </a:r>
            <a:endParaRPr sz="4000" b="1"/>
          </a:p>
        </p:txBody>
      </p:sp>
      <p:sp>
        <p:nvSpPr>
          <p:cNvPr id="530" name="Google Shape;530;p35"/>
          <p:cNvSpPr/>
          <p:nvPr/>
        </p:nvSpPr>
        <p:spPr>
          <a:xfrm>
            <a:off x="7562850" y="3228230"/>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1" name="Google Shape;531;p35"/>
          <p:cNvSpPr/>
          <p:nvPr/>
        </p:nvSpPr>
        <p:spPr>
          <a:xfrm>
            <a:off x="7362825" y="140605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32" name="Google Shape;532;p35"/>
          <p:cNvSpPr/>
          <p:nvPr/>
        </p:nvSpPr>
        <p:spPr>
          <a:xfrm>
            <a:off x="5338764" y="457200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T</a:t>
            </a:r>
            <a:endParaRPr sz="1400" b="0" i="0" u="none" strike="noStrike" cap="none" dirty="0">
              <a:solidFill>
                <a:srgbClr val="000000"/>
              </a:solidFill>
              <a:latin typeface="Arial"/>
              <a:ea typeface="Arial"/>
              <a:cs typeface="Arial"/>
              <a:sym typeface="Arial"/>
            </a:endParaRPr>
          </a:p>
        </p:txBody>
      </p:sp>
      <p:pic>
        <p:nvPicPr>
          <p:cNvPr id="533" name="Google Shape;533;p35"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534" name="Google Shape;534;p35" descr="Auburn boys &lt;strong&gt;lacrosse&lt;/strong&gt; falls in sectional title game to East ..."/>
          <p:cNvPicPr preferRelativeResize="0"/>
          <p:nvPr/>
        </p:nvPicPr>
        <p:blipFill rotWithShape="1">
          <a:blip r:embed="rId4">
            <a:alphaModFix/>
          </a:blip>
          <a:srcRect l="7165" t="1389" r="45295" b="4998"/>
          <a:stretch/>
        </p:blipFill>
        <p:spPr>
          <a:xfrm>
            <a:off x="7215187" y="98309"/>
            <a:ext cx="1666875" cy="2527316"/>
          </a:xfrm>
          <a:prstGeom prst="rect">
            <a:avLst/>
          </a:prstGeom>
          <a:noFill/>
          <a:ln>
            <a:noFill/>
          </a:ln>
        </p:spPr>
      </p:pic>
      <p:sp>
        <p:nvSpPr>
          <p:cNvPr id="535" name="Google Shape;535;p35"/>
          <p:cNvSpPr/>
          <p:nvPr/>
        </p:nvSpPr>
        <p:spPr>
          <a:xfrm>
            <a:off x="4372397" y="402040"/>
            <a:ext cx="2618533" cy="1579250"/>
          </a:xfrm>
          <a:prstGeom prst="wedgeEllipseCallout">
            <a:avLst>
              <a:gd name="adj1" fmla="val 53438"/>
              <a:gd name="adj2" fmla="val 59955"/>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Lead runs to crease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Signals goal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Gets ball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KEEP OFFICIATING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536" name="Google Shape;536;p35"/>
          <p:cNvSpPr/>
          <p:nvPr/>
        </p:nvSpPr>
        <p:spPr>
          <a:xfrm>
            <a:off x="2589261" y="4002400"/>
            <a:ext cx="2618533" cy="1579250"/>
          </a:xfrm>
          <a:prstGeom prst="wedgeEllipseCallout">
            <a:avLst>
              <a:gd name="adj1" fmla="val 58167"/>
              <a:gd name="adj2" fmla="val 868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FF0000"/>
                </a:solidFill>
                <a:latin typeface="Arial"/>
                <a:ea typeface="Arial"/>
                <a:cs typeface="Arial"/>
                <a:sym typeface="Arial"/>
              </a:rPr>
              <a:t>Trail watches shooter!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Watches big picture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537" name="Google Shape;537;p35"/>
          <p:cNvSpPr/>
          <p:nvPr/>
        </p:nvSpPr>
        <p:spPr>
          <a:xfrm>
            <a:off x="7448550" y="2625625"/>
            <a:ext cx="600075"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38" name="Google Shape;538;p35"/>
          <p:cNvSpPr/>
          <p:nvPr/>
        </p:nvSpPr>
        <p:spPr>
          <a:xfrm>
            <a:off x="3633789" y="322823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539" name="Google Shape;539;p35"/>
          <p:cNvSpPr/>
          <p:nvPr/>
        </p:nvSpPr>
        <p:spPr>
          <a:xfrm>
            <a:off x="5834065" y="125648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a:t>
            </a:r>
            <a:endParaRPr sz="1400" b="0" i="0" u="none" strike="noStrike" cap="none">
              <a:solidFill>
                <a:srgbClr val="000000"/>
              </a:solidFill>
              <a:latin typeface="Arial"/>
              <a:ea typeface="Arial"/>
              <a:cs typeface="Arial"/>
              <a:sym typeface="Arial"/>
            </a:endParaRPr>
          </a:p>
        </p:txBody>
      </p:sp>
      <p:sp>
        <p:nvSpPr>
          <p:cNvPr id="540" name="Google Shape;540;p35"/>
          <p:cNvSpPr/>
          <p:nvPr/>
        </p:nvSpPr>
        <p:spPr>
          <a:xfrm>
            <a:off x="672356" y="3394621"/>
            <a:ext cx="2618533" cy="1712045"/>
          </a:xfrm>
          <a:prstGeom prst="wedgeEllipseCallout">
            <a:avLst>
              <a:gd name="adj1" fmla="val 65079"/>
              <a:gd name="adj2" fmla="val -3526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Meets Lead and gets the ball.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Jogs to FO and conducts the next FO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41" name="Google Shape;541;p35"/>
          <p:cNvSpPr/>
          <p:nvPr/>
        </p:nvSpPr>
        <p:spPr>
          <a:xfrm>
            <a:off x="2867871" y="-37807"/>
            <a:ext cx="2618533" cy="2129660"/>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gets the ball, jogs to restraining line and becomes wing official. </a:t>
            </a: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Makes sure field is ready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888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3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34"/>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nodeType="afterEffect">
                                  <p:stCondLst>
                                    <p:cond delay="0"/>
                                  </p:stCondLst>
                                  <p:childTnLst>
                                    <p:set>
                                      <p:cBhvr>
                                        <p:cTn id="15" dur="1" fill="hold">
                                          <p:stCondLst>
                                            <p:cond delay="1"/>
                                          </p:stCondLst>
                                        </p:cTn>
                                        <p:tgtEl>
                                          <p:spTgt spid="531"/>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 0 L 0.03542 -0.18611 L -0.16979 -0.18611 L -0.16979 -0.18611 " pathEditMode="relative" ptsTypes="AAAA">
                                      <p:cBhvr>
                                        <p:cTn id="21" dur="4000" fill="hold"/>
                                        <p:tgtEl>
                                          <p:spTgt spid="532"/>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0 0 L -0.14791 0.04444 L -0.14375 -0.16806 " pathEditMode="relative" ptsTypes="AAA">
                                      <p:cBhvr>
                                        <p:cTn id="23" dur="4000" fill="hold"/>
                                        <p:tgtEl>
                                          <p:spTgt spid="537"/>
                                        </p:tgtEl>
                                        <p:attrNameLst>
                                          <p:attrName>ppt_x</p:attrName>
                                          <p:attrName>ppt_y</p:attrName>
                                        </p:attrNameLst>
                                      </p:cBhvr>
                                    </p:animMotion>
                                  </p:childTnLst>
                                </p:cTn>
                              </p:par>
                            </p:childTnLst>
                          </p:cTn>
                        </p:par>
                        <p:par>
                          <p:cTn id="24" fill="hold">
                            <p:stCondLst>
                              <p:cond delay="4000"/>
                            </p:stCondLst>
                            <p:childTnLst>
                              <p:par>
                                <p:cTn id="25" presetID="1" presetClass="exit" presetSubtype="0" fill="hold" grpId="1" nodeType="afterEffect">
                                  <p:stCondLst>
                                    <p:cond delay="0"/>
                                  </p:stCondLst>
                                  <p:childTnLst>
                                    <p:set>
                                      <p:cBhvr>
                                        <p:cTn id="26" dur="1" fill="hold">
                                          <p:stCondLst>
                                            <p:cond delay="0"/>
                                          </p:stCondLst>
                                        </p:cTn>
                                        <p:tgtEl>
                                          <p:spTgt spid="53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37"/>
                                        </p:tgtEl>
                                        <p:attrNameLst>
                                          <p:attrName>style.visibility</p:attrName>
                                        </p:attrNameLst>
                                      </p:cBhvr>
                                      <p:to>
                                        <p:strVal val="hidden"/>
                                      </p:to>
                                    </p:set>
                                  </p:childTnLst>
                                </p:cTn>
                              </p:par>
                            </p:childTnLst>
                          </p:cTn>
                        </p:par>
                        <p:par>
                          <p:cTn id="29" fill="hold">
                            <p:stCondLst>
                              <p:cond delay="4000"/>
                            </p:stCondLst>
                            <p:childTnLst>
                              <p:par>
                                <p:cTn id="30" presetID="1" presetClass="exit" presetSubtype="0" fill="hold" grpId="0" nodeType="afterEffect">
                                  <p:stCondLst>
                                    <p:cond delay="0"/>
                                  </p:stCondLst>
                                  <p:childTnLst>
                                    <p:set>
                                      <p:cBhvr>
                                        <p:cTn id="31" dur="1" fill="hold">
                                          <p:stCondLst>
                                            <p:cond delay="0"/>
                                          </p:stCondLst>
                                        </p:cTn>
                                        <p:tgtEl>
                                          <p:spTgt spid="536"/>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53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534"/>
                                        </p:tgtEl>
                                        <p:attrNameLst>
                                          <p:attrName>style.visibility</p:attrName>
                                        </p:attrNameLst>
                                      </p:cBhvr>
                                      <p:to>
                                        <p:strVal val="hidden"/>
                                      </p:to>
                                    </p:set>
                                  </p:childTnLst>
                                </p:cTn>
                              </p:par>
                            </p:childTnLst>
                          </p:cTn>
                        </p:par>
                        <p:par>
                          <p:cTn id="36" fill="hold">
                            <p:stCondLst>
                              <p:cond delay="4000"/>
                            </p:stCondLst>
                            <p:childTnLst>
                              <p:par>
                                <p:cTn id="37" presetID="1" presetClass="exit" presetSubtype="0" fill="hold" nodeType="afterEffect">
                                  <p:stCondLst>
                                    <p:cond delay="0"/>
                                  </p:stCondLst>
                                  <p:childTnLst>
                                    <p:set>
                                      <p:cBhvr>
                                        <p:cTn id="38" dur="1" fill="hold">
                                          <p:stCondLst>
                                            <p:cond delay="1"/>
                                          </p:stCondLst>
                                        </p:cTn>
                                        <p:tgtEl>
                                          <p:spTgt spid="535"/>
                                        </p:tgtEl>
                                        <p:attrNameLst>
                                          <p:attrName>style.visibility</p:attrName>
                                        </p:attrNameLst>
                                      </p:cBhvr>
                                      <p:to>
                                        <p:strVal val="hidden"/>
                                      </p:to>
                                    </p:set>
                                  </p:childTnLst>
                                </p:cTn>
                              </p:par>
                            </p:childTnLst>
                          </p:cTn>
                        </p:par>
                        <p:par>
                          <p:cTn id="39" fill="hold">
                            <p:stCondLst>
                              <p:cond delay="4002"/>
                            </p:stCondLst>
                            <p:childTnLst>
                              <p:par>
                                <p:cTn id="40" presetID="1" presetClass="exit" presetSubtype="0" fill="hold" nodeType="afterEffect">
                                  <p:stCondLst>
                                    <p:cond delay="0"/>
                                  </p:stCondLst>
                                  <p:childTnLst>
                                    <p:set>
                                      <p:cBhvr>
                                        <p:cTn id="41" dur="1" fill="hold">
                                          <p:stCondLst>
                                            <p:cond delay="1"/>
                                          </p:stCondLst>
                                        </p:cTn>
                                        <p:tgtEl>
                                          <p:spTgt spid="53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1"/>
                                          </p:stCondLst>
                                        </p:cTn>
                                        <p:tgtEl>
                                          <p:spTgt spid="534"/>
                                        </p:tgtEl>
                                        <p:attrNameLst>
                                          <p:attrName>style.visibility</p:attrName>
                                        </p:attrNameLst>
                                      </p:cBhvr>
                                      <p:to>
                                        <p:strVal val="hidden"/>
                                      </p:to>
                                    </p:set>
                                  </p:childTnLst>
                                </p:cTn>
                              </p:par>
                            </p:childTnLst>
                          </p:cTn>
                        </p:par>
                        <p:par>
                          <p:cTn id="44" fill="hold">
                            <p:stCondLst>
                              <p:cond delay="4004"/>
                            </p:stCondLst>
                            <p:childTnLst>
                              <p:par>
                                <p:cTn id="45" presetID="1" presetClass="exit" presetSubtype="0" fill="hold" nodeType="afterEffect">
                                  <p:stCondLst>
                                    <p:cond delay="0"/>
                                  </p:stCondLst>
                                  <p:childTnLst>
                                    <p:set>
                                      <p:cBhvr>
                                        <p:cTn id="46" dur="1" fill="hold">
                                          <p:stCondLst>
                                            <p:cond delay="1"/>
                                          </p:stCondLst>
                                        </p:cTn>
                                        <p:tgtEl>
                                          <p:spTgt spid="537"/>
                                        </p:tgtEl>
                                        <p:attrNameLst>
                                          <p:attrName>style.visibility</p:attrName>
                                        </p:attrNameLst>
                                      </p:cBhvr>
                                      <p:to>
                                        <p:strVal val="hidden"/>
                                      </p:to>
                                    </p:set>
                                  </p:childTnLst>
                                </p:cTn>
                              </p:par>
                            </p:childTnLst>
                          </p:cTn>
                        </p:par>
                        <p:par>
                          <p:cTn id="47" fill="hold">
                            <p:stCondLst>
                              <p:cond delay="4006"/>
                            </p:stCondLst>
                            <p:childTnLst>
                              <p:par>
                                <p:cTn id="48" presetID="1" presetClass="exit" presetSubtype="0" fill="hold" nodeType="afterEffect">
                                  <p:stCondLst>
                                    <p:cond delay="0"/>
                                  </p:stCondLst>
                                  <p:childTnLst>
                                    <p:set>
                                      <p:cBhvr>
                                        <p:cTn id="49" dur="1" fill="hold">
                                          <p:stCondLst>
                                            <p:cond delay="1"/>
                                          </p:stCondLst>
                                        </p:cTn>
                                        <p:tgtEl>
                                          <p:spTgt spid="532"/>
                                        </p:tgtEl>
                                        <p:attrNameLst>
                                          <p:attrName>style.visibility</p:attrName>
                                        </p:attrNameLst>
                                      </p:cBhvr>
                                      <p:to>
                                        <p:strVal val="hidden"/>
                                      </p:to>
                                    </p:set>
                                  </p:childTnLst>
                                </p:cTn>
                              </p:par>
                            </p:childTnLst>
                          </p:cTn>
                        </p:par>
                        <p:par>
                          <p:cTn id="50" fill="hold">
                            <p:stCondLst>
                              <p:cond delay="4008"/>
                            </p:stCondLst>
                            <p:childTnLst>
                              <p:par>
                                <p:cTn id="51" presetID="1" presetClass="entr" presetSubtype="0" fill="hold" nodeType="afterEffect">
                                  <p:stCondLst>
                                    <p:cond delay="0"/>
                                  </p:stCondLst>
                                  <p:childTnLst>
                                    <p:set>
                                      <p:cBhvr>
                                        <p:cTn id="52" dur="1" fill="hold">
                                          <p:stCondLst>
                                            <p:cond delay="0"/>
                                          </p:stCondLst>
                                        </p:cTn>
                                        <p:tgtEl>
                                          <p:spTgt spid="5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p:bldP spid="532" grpId="1" animBg="1"/>
      <p:bldP spid="535" grpId="0" animBg="1"/>
      <p:bldP spid="536" grpId="0" animBg="1"/>
      <p:bldP spid="537" grpId="0" animBg="1"/>
      <p:bldP spid="53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45"/>
        <p:cNvGrpSpPr/>
        <p:nvPr/>
      </p:nvGrpSpPr>
      <p:grpSpPr>
        <a:xfrm>
          <a:off x="0" y="0"/>
          <a:ext cx="0" cy="0"/>
          <a:chOff x="0" y="0"/>
          <a:chExt cx="0" cy="0"/>
        </a:xfrm>
      </p:grpSpPr>
      <p:sp>
        <p:nvSpPr>
          <p:cNvPr id="546" name="Google Shape;546;p36"/>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547" name="Google Shape;547;p36"/>
          <p:cNvSpPr/>
          <p:nvPr/>
        </p:nvSpPr>
        <p:spPr>
          <a:xfrm>
            <a:off x="7458075" y="180469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5534025" y="42401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549" name="Google Shape;549;p36"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550" name="Google Shape;550;p36"/>
          <p:cNvPicPr preferRelativeResize="0"/>
          <p:nvPr/>
        </p:nvPicPr>
        <p:blipFill rotWithShape="1">
          <a:blip r:embed="rId4">
            <a:alphaModFix/>
          </a:blip>
          <a:srcRect/>
          <a:stretch/>
        </p:blipFill>
        <p:spPr>
          <a:xfrm>
            <a:off x="871537" y="676199"/>
            <a:ext cx="5183513" cy="3455675"/>
          </a:xfrm>
          <a:prstGeom prst="rect">
            <a:avLst/>
          </a:prstGeom>
          <a:noFill/>
          <a:ln>
            <a:noFill/>
          </a:ln>
        </p:spPr>
      </p:pic>
      <p:sp>
        <p:nvSpPr>
          <p:cNvPr id="551" name="Google Shape;551;p36"/>
          <p:cNvSpPr/>
          <p:nvPr/>
        </p:nvSpPr>
        <p:spPr>
          <a:xfrm>
            <a:off x="-352425" y="1704899"/>
            <a:ext cx="1869583" cy="1038325"/>
          </a:xfrm>
          <a:prstGeom prst="wedgeEllipseCallout">
            <a:avLst>
              <a:gd name="adj1" fmla="val 28004"/>
              <a:gd name="adj2" fmla="val -5697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Blue, 27, push.</a:t>
            </a:r>
            <a:endParaRPr sz="1400" b="0" i="0" u="none" strike="noStrike" cap="none">
              <a:solidFill>
                <a:srgbClr val="000000"/>
              </a:solidFill>
              <a:latin typeface="Arial"/>
              <a:ea typeface="Arial"/>
              <a:cs typeface="Arial"/>
              <a:sym typeface="Arial"/>
            </a:endParaRPr>
          </a:p>
        </p:txBody>
      </p:sp>
      <p:sp>
        <p:nvSpPr>
          <p:cNvPr id="552" name="Google Shape;552;p36"/>
          <p:cNvSpPr/>
          <p:nvPr/>
        </p:nvSpPr>
        <p:spPr>
          <a:xfrm>
            <a:off x="4237849" y="1738421"/>
            <a:ext cx="1233935" cy="685300"/>
          </a:xfrm>
          <a:prstGeom prst="wedgeEllipseCallout">
            <a:avLst>
              <a:gd name="adj1" fmla="val -52451"/>
              <a:gd name="adj2" fmla="val 4608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Got it!</a:t>
            </a:r>
            <a:endParaRPr sz="1400" b="0" i="0" u="none" strike="noStrike" cap="none">
              <a:solidFill>
                <a:srgbClr val="000000"/>
              </a:solidFill>
              <a:latin typeface="Arial"/>
              <a:ea typeface="Arial"/>
              <a:cs typeface="Arial"/>
              <a:sym typeface="Arial"/>
            </a:endParaRPr>
          </a:p>
        </p:txBody>
      </p:sp>
      <p:sp>
        <p:nvSpPr>
          <p:cNvPr id="553" name="Google Shape;553;p36"/>
          <p:cNvSpPr/>
          <p:nvPr/>
        </p:nvSpPr>
        <p:spPr>
          <a:xfrm>
            <a:off x="5431842" y="5046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Get’s the Field Ready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4" name="Google Shape;554;p36"/>
          <p:cNvSpPr/>
          <p:nvPr/>
        </p:nvSpPr>
        <p:spPr>
          <a:xfrm>
            <a:off x="1936167" y="36669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always reports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Uses 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5" name="Google Shape;555;p36"/>
          <p:cNvSpPr/>
          <p:nvPr/>
        </p:nvSpPr>
        <p:spPr>
          <a:xfrm>
            <a:off x="5431842" y="4488429"/>
            <a:ext cx="3435933" cy="106877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Color, Number, Offense, Time, Explanation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Blue 27, Push, 30 Seconds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White 14, Slash, 1 Minute</a:t>
            </a:r>
            <a:endParaRPr sz="1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36268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5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55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5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26 -0.01343 L 0.02604 -0.11389 L -0.14583 0.0787 L -0.14583 0.07893 " pathEditMode="relative" rAng="0" ptsTypes="AAAA">
                                      <p:cBhvr>
                                        <p:cTn id="22" dur="4000" fill="hold"/>
                                        <p:tgtEl>
                                          <p:spTgt spid="548"/>
                                        </p:tgtEl>
                                        <p:attrNameLst>
                                          <p:attrName>ppt_x</p:attrName>
                                          <p:attrName>ppt_y</p:attrName>
                                        </p:attrNameLst>
                                      </p:cBhvr>
                                      <p:rCtr x="-6250" y="-417"/>
                                    </p:animMotion>
                                  </p:childTnLst>
                                </p:cTn>
                              </p:par>
                              <p:par>
                                <p:cTn id="23" presetID="0" presetClass="path" presetSubtype="0" accel="50000" decel="50000" fill="hold" grpId="0" nodeType="withEffect">
                                  <p:stCondLst>
                                    <p:cond delay="0"/>
                                  </p:stCondLst>
                                  <p:childTnLst>
                                    <p:animMotion origin="layout" path="M 0 0 L -0.08854 0.07778 L 0 0 Z " pathEditMode="relative" ptsTypes="AAA">
                                      <p:cBhvr>
                                        <p:cTn id="24" dur="4000" fill="hold"/>
                                        <p:tgtEl>
                                          <p:spTgt spid="547"/>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0" animBg="1"/>
      <p:bldP spid="5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59"/>
        <p:cNvGrpSpPr/>
        <p:nvPr/>
      </p:nvGrpSpPr>
      <p:grpSpPr>
        <a:xfrm>
          <a:off x="0" y="0"/>
          <a:ext cx="0" cy="0"/>
          <a:chOff x="0" y="0"/>
          <a:chExt cx="0" cy="0"/>
        </a:xfrm>
      </p:grpSpPr>
      <p:sp>
        <p:nvSpPr>
          <p:cNvPr id="560" name="Google Shape;560;p37"/>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561" name="Google Shape;561;p37"/>
          <p:cNvSpPr/>
          <p:nvPr/>
        </p:nvSpPr>
        <p:spPr>
          <a:xfrm>
            <a:off x="1019175" y="38972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62" name="Google Shape;562;p37"/>
          <p:cNvSpPr/>
          <p:nvPr/>
        </p:nvSpPr>
        <p:spPr>
          <a:xfrm>
            <a:off x="3043239" y="1422961"/>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563" name="Google Shape;563;p37"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64" name="Google Shape;564;p37"/>
          <p:cNvSpPr/>
          <p:nvPr/>
        </p:nvSpPr>
        <p:spPr>
          <a:xfrm>
            <a:off x="5193717" y="1190625"/>
            <a:ext cx="3435933" cy="145252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TRAIL still reports fouls from the far side.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Move Closer to box, don’t yell across field</a:t>
            </a: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93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66667E-6 -0.00278 L 0.05833 -0.07639 L -0.02083 0.10694 " pathEditMode="relative" rAng="0" ptsTypes="AAA">
                                      <p:cBhvr>
                                        <p:cTn id="10" dur="4000" fill="hold"/>
                                        <p:tgtEl>
                                          <p:spTgt spid="561"/>
                                        </p:tgtEl>
                                        <p:attrNameLst>
                                          <p:attrName>ppt_x</p:attrName>
                                          <p:attrName>ppt_y</p:attrName>
                                        </p:attrNameLst>
                                      </p:cBhvr>
                                      <p:rCtr x="1875" y="1806"/>
                                    </p:animMotion>
                                  </p:childTnLst>
                                </p:cTn>
                              </p:par>
                              <p:par>
                                <p:cTn id="11" presetID="0" presetClass="path" presetSubtype="0" accel="50000" decel="50000" fill="hold" grpId="0" nodeType="withEffect">
                                  <p:stCondLst>
                                    <p:cond delay="0"/>
                                  </p:stCondLst>
                                  <p:childTnLst>
                                    <p:animMotion origin="layout" path="M 0 0 L -0.02291 0.13194 L 0.14167 0.34027 " pathEditMode="relative" ptsTypes="AAA">
                                      <p:cBhvr>
                                        <p:cTn id="12" dur="4000" fill="hold"/>
                                        <p:tgtEl>
                                          <p:spTgt spid="5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P spid="5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11dd3ad722d_0_11"/>
          <p:cNvSpPr txBox="1">
            <a:spLocks noGrp="1"/>
          </p:cNvSpPr>
          <p:nvPr>
            <p:ph type="title"/>
          </p:nvPr>
        </p:nvSpPr>
        <p:spPr>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Game Management	</a:t>
            </a:r>
            <a:endParaRPr/>
          </a:p>
        </p:txBody>
      </p:sp>
      <p:sp>
        <p:nvSpPr>
          <p:cNvPr id="571" name="Google Shape;571;g11dd3ad722d_0_11"/>
          <p:cNvSpPr txBox="1">
            <a:spLocks noGrp="1"/>
          </p:cNvSpPr>
          <p:nvPr>
            <p:ph type="body" sz="half" idx="1"/>
          </p:nvPr>
        </p:nvSpPr>
        <p:spPr>
          <a:xfrm>
            <a:off x="381000" y="1412875"/>
            <a:ext cx="8382000" cy="4434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r>
              <a:rPr lang="en-US"/>
              <a:t>Tools we can use to help control the game.</a:t>
            </a:r>
            <a:endParaRPr/>
          </a:p>
        </p:txBody>
      </p:sp>
    </p:spTree>
    <p:extLst>
      <p:ext uri="{BB962C8B-B14F-4D97-AF65-F5344CB8AC3E}">
        <p14:creationId xmlns:p14="http://schemas.microsoft.com/office/powerpoint/2010/main" val="173251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11dd3ad722d_0_17"/>
          <p:cNvSpPr txBox="1">
            <a:spLocks noGrp="1"/>
          </p:cNvSpPr>
          <p:nvPr>
            <p:ph type="title"/>
          </p:nvPr>
        </p:nvSpPr>
        <p:spPr>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Expect the Unexpected</a:t>
            </a:r>
            <a:endParaRPr/>
          </a:p>
        </p:txBody>
      </p:sp>
      <p:pic>
        <p:nvPicPr>
          <p:cNvPr id="578" name="Google Shape;578;g11dd3ad722d_0_17" title="Tent! (1).mp4">
            <a:hlinkClick r:id="rId3"/>
          </p:cNvPr>
          <p:cNvPicPr preferRelativeResize="0"/>
          <p:nvPr/>
        </p:nvPicPr>
        <p:blipFill>
          <a:blip r:embed="rId4">
            <a:alphaModFix/>
          </a:blip>
          <a:stretch>
            <a:fillRect/>
          </a:stretch>
        </p:blipFill>
        <p:spPr>
          <a:xfrm>
            <a:off x="152400" y="1047688"/>
            <a:ext cx="8839200" cy="4972050"/>
          </a:xfrm>
          <a:prstGeom prst="rect">
            <a:avLst/>
          </a:prstGeom>
          <a:noFill/>
          <a:ln>
            <a:noFill/>
          </a:ln>
        </p:spPr>
      </p:pic>
    </p:spTree>
    <p:extLst>
      <p:ext uri="{BB962C8B-B14F-4D97-AF65-F5344CB8AC3E}">
        <p14:creationId xmlns:p14="http://schemas.microsoft.com/office/powerpoint/2010/main" val="31426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10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8"/>
          <p:cNvSpPr txBox="1">
            <a:spLocks noGrp="1"/>
          </p:cNvSpPr>
          <p:nvPr>
            <p:ph type="title"/>
          </p:nvPr>
        </p:nvSpPr>
        <p:spPr>
          <a:xfrm>
            <a:off x="457200" y="2417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Level of Game</a:t>
            </a:r>
            <a:endParaRPr b="1"/>
          </a:p>
        </p:txBody>
      </p:sp>
      <p:pic>
        <p:nvPicPr>
          <p:cNvPr id="585" name="Google Shape;585;p38"/>
          <p:cNvPicPr preferRelativeResize="0"/>
          <p:nvPr/>
        </p:nvPicPr>
        <p:blipFill rotWithShape="1">
          <a:blip r:embed="rId3">
            <a:alphaModFix/>
          </a:blip>
          <a:srcRect/>
          <a:stretch/>
        </p:blipFill>
        <p:spPr>
          <a:xfrm>
            <a:off x="159211" y="1828801"/>
            <a:ext cx="4260389" cy="2133599"/>
          </a:xfrm>
          <a:prstGeom prst="rect">
            <a:avLst/>
          </a:prstGeom>
          <a:noFill/>
          <a:ln>
            <a:noFill/>
          </a:ln>
        </p:spPr>
      </p:pic>
      <p:pic>
        <p:nvPicPr>
          <p:cNvPr id="586" name="Google Shape;586;p38"/>
          <p:cNvPicPr preferRelativeResize="0"/>
          <p:nvPr/>
        </p:nvPicPr>
        <p:blipFill rotWithShape="1">
          <a:blip r:embed="rId4">
            <a:alphaModFix/>
          </a:blip>
          <a:srcRect/>
          <a:stretch/>
        </p:blipFill>
        <p:spPr>
          <a:xfrm>
            <a:off x="4607817" y="1264921"/>
            <a:ext cx="4231383" cy="4145279"/>
          </a:xfrm>
          <a:prstGeom prst="rect">
            <a:avLst/>
          </a:prstGeom>
          <a:noFill/>
          <a:ln>
            <a:noFill/>
          </a:ln>
        </p:spPr>
      </p:pic>
      <p:pic>
        <p:nvPicPr>
          <p:cNvPr id="587" name="Google Shape;587;p38"/>
          <p:cNvPicPr preferRelativeResize="0"/>
          <p:nvPr/>
        </p:nvPicPr>
        <p:blipFill rotWithShape="1">
          <a:blip r:embed="rId5">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178364162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Controlling a Game</a:t>
            </a:r>
            <a:endParaRPr b="1"/>
          </a:p>
        </p:txBody>
      </p:sp>
      <p:sp>
        <p:nvSpPr>
          <p:cNvPr id="593" name="Google Shape;593;p39"/>
          <p:cNvSpPr txBox="1">
            <a:spLocks noGrp="1"/>
          </p:cNvSpPr>
          <p:nvPr>
            <p:ph type="body" sz="half" idx="1"/>
          </p:nvPr>
        </p:nvSpPr>
        <p:spPr>
          <a:xfrm>
            <a:off x="15240" y="2667000"/>
            <a:ext cx="4724400" cy="25392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b="1"/>
              <a:t>Loose Ball Technical Fouls </a:t>
            </a:r>
            <a:r>
              <a:rPr lang="en-US" sz="2800"/>
              <a:t>:</a:t>
            </a:r>
            <a:endParaRPr/>
          </a:p>
          <a:p>
            <a:pPr marL="0" lvl="0" indent="0" algn="l" rtl="0">
              <a:lnSpc>
                <a:spcPct val="90000"/>
              </a:lnSpc>
              <a:spcBef>
                <a:spcPts val="320"/>
              </a:spcBef>
              <a:spcAft>
                <a:spcPts val="0"/>
              </a:spcAft>
              <a:buClr>
                <a:schemeClr val="dk1"/>
              </a:buClr>
              <a:buSzPts val="1600"/>
              <a:buNone/>
            </a:pPr>
            <a:endParaRPr sz="1600"/>
          </a:p>
          <a:p>
            <a:pPr marL="581025" lvl="1" indent="-457200" algn="l" rtl="0">
              <a:lnSpc>
                <a:spcPct val="90000"/>
              </a:lnSpc>
              <a:spcBef>
                <a:spcPts val="560"/>
              </a:spcBef>
              <a:spcAft>
                <a:spcPts val="0"/>
              </a:spcAft>
              <a:buClr>
                <a:schemeClr val="dk1"/>
              </a:buClr>
              <a:buSzPts val="2800"/>
              <a:buFont typeface="Arial"/>
              <a:buChar char="•"/>
            </a:pPr>
            <a:r>
              <a:rPr lang="en-US"/>
              <a:t>Announce your presence.</a:t>
            </a:r>
            <a:endParaRPr/>
          </a:p>
          <a:p>
            <a:pPr marL="581025" lvl="1" indent="-457200" algn="l" rtl="0">
              <a:lnSpc>
                <a:spcPct val="90000"/>
              </a:lnSpc>
              <a:spcBef>
                <a:spcPts val="560"/>
              </a:spcBef>
              <a:spcAft>
                <a:spcPts val="0"/>
              </a:spcAft>
              <a:buClr>
                <a:schemeClr val="dk1"/>
              </a:buClr>
              <a:buSzPts val="2800"/>
              <a:buFont typeface="Arial"/>
              <a:buChar char="•"/>
            </a:pPr>
            <a:r>
              <a:rPr lang="en-US"/>
              <a:t>Get the ball off the ground.</a:t>
            </a:r>
            <a:endParaRPr/>
          </a:p>
          <a:p>
            <a:pPr marL="581025" lvl="1" indent="-457200" algn="l" rtl="0">
              <a:lnSpc>
                <a:spcPct val="90000"/>
              </a:lnSpc>
              <a:spcBef>
                <a:spcPts val="560"/>
              </a:spcBef>
              <a:spcAft>
                <a:spcPts val="0"/>
              </a:spcAft>
              <a:buClr>
                <a:schemeClr val="dk1"/>
              </a:buClr>
              <a:buSzPts val="2800"/>
              <a:buFont typeface="Arial"/>
              <a:buChar char="•"/>
            </a:pPr>
            <a:r>
              <a:rPr lang="en-US"/>
              <a:t>Push, Hold and Conduct.</a:t>
            </a:r>
            <a:endParaRPr/>
          </a:p>
          <a:p>
            <a:pPr marL="0" lvl="0" indent="0" algn="l" rtl="0">
              <a:lnSpc>
                <a:spcPct val="90000"/>
              </a:lnSpc>
              <a:spcBef>
                <a:spcPts val="560"/>
              </a:spcBef>
              <a:spcAft>
                <a:spcPts val="0"/>
              </a:spcAft>
              <a:buClr>
                <a:schemeClr val="dk1"/>
              </a:buClr>
              <a:buSzPts val="2800"/>
              <a:buNone/>
            </a:pPr>
            <a:endParaRPr sz="2800"/>
          </a:p>
        </p:txBody>
      </p:sp>
      <p:pic>
        <p:nvPicPr>
          <p:cNvPr id="594" name="Google Shape;594;p39"/>
          <p:cNvPicPr preferRelativeResize="0"/>
          <p:nvPr/>
        </p:nvPicPr>
        <p:blipFill rotWithShape="1">
          <a:blip r:embed="rId3">
            <a:alphaModFix/>
          </a:blip>
          <a:srcRect/>
          <a:stretch/>
        </p:blipFill>
        <p:spPr>
          <a:xfrm>
            <a:off x="4739640" y="2225038"/>
            <a:ext cx="4175760" cy="3438861"/>
          </a:xfrm>
          <a:prstGeom prst="rect">
            <a:avLst/>
          </a:prstGeom>
          <a:noFill/>
          <a:ln w="9525" cap="flat" cmpd="sng">
            <a:solidFill>
              <a:schemeClr val="dk1"/>
            </a:solidFill>
            <a:prstDash val="solid"/>
            <a:miter lim="800000"/>
            <a:headEnd type="none" w="sm" len="sm"/>
            <a:tailEnd type="none" w="sm" len="sm"/>
          </a:ln>
        </p:spPr>
      </p:pic>
      <p:sp>
        <p:nvSpPr>
          <p:cNvPr id="595" name="Google Shape;595;p39"/>
          <p:cNvSpPr/>
          <p:nvPr/>
        </p:nvSpPr>
        <p:spPr>
          <a:xfrm>
            <a:off x="228600" y="1066800"/>
            <a:ext cx="868680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You need to assert control of a game before it escalates to a point where you are throwing a lot of these flags after the fact.</a:t>
            </a:r>
            <a:endParaRPr sz="1400" b="0" i="0" u="none" strike="noStrike" cap="none">
              <a:solidFill>
                <a:srgbClr val="000000"/>
              </a:solidFill>
              <a:latin typeface="Arial"/>
              <a:ea typeface="Arial"/>
              <a:cs typeface="Arial"/>
              <a:sym typeface="Arial"/>
            </a:endParaRPr>
          </a:p>
        </p:txBody>
      </p:sp>
      <p:pic>
        <p:nvPicPr>
          <p:cNvPr id="596" name="Google Shape;596;p39"/>
          <p:cNvPicPr preferRelativeResize="0"/>
          <p:nvPr/>
        </p:nvPicPr>
        <p:blipFill rotWithShape="1">
          <a:blip r:embed="rId4">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6055571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0"/>
          <p:cNvSpPr txBox="1">
            <a:spLocks noGrp="1"/>
          </p:cNvSpPr>
          <p:nvPr>
            <p:ph type="title"/>
          </p:nvPr>
        </p:nvSpPr>
        <p:spPr>
          <a:xfrm>
            <a:off x="533400" y="990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First Flag</a:t>
            </a:r>
            <a:endParaRPr b="1"/>
          </a:p>
        </p:txBody>
      </p:sp>
      <p:sp>
        <p:nvSpPr>
          <p:cNvPr id="602" name="Google Shape;602;p40"/>
          <p:cNvSpPr/>
          <p:nvPr/>
        </p:nvSpPr>
        <p:spPr>
          <a:xfrm>
            <a:off x="152399" y="2362200"/>
            <a:ext cx="7483855" cy="3108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First flag sets the bar.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Discuss this in your pregame.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Reassess throughout the game with your partner.</a:t>
            </a:r>
            <a:br>
              <a:rPr lang="en-US" sz="2800" b="0" i="0" u="none" strike="noStrike" cap="none">
                <a:solidFill>
                  <a:srgbClr val="000000"/>
                </a:solidFill>
                <a:latin typeface="Calibri"/>
                <a:ea typeface="Calibri"/>
                <a:cs typeface="Calibri"/>
                <a:sym typeface="Calibri"/>
              </a:rPr>
            </a:br>
            <a:br>
              <a:rPr lang="en-US" sz="2800" b="0" i="0" u="none" strike="noStrike" cap="none">
                <a:solidFill>
                  <a:srgbClr val="000000"/>
                </a:solidFill>
                <a:latin typeface="Calibri"/>
                <a:ea typeface="Calibri"/>
                <a:cs typeface="Calibri"/>
                <a:sym typeface="Calibri"/>
              </a:rPr>
            </a:br>
            <a:r>
              <a:rPr lang="en-US" sz="2800" b="0" i="0" u="none" strike="noStrike" cap="none">
                <a:solidFill>
                  <a:srgbClr val="000000"/>
                </a:solidFill>
                <a:latin typeface="Calibri"/>
                <a:ea typeface="Calibri"/>
                <a:cs typeface="Calibri"/>
                <a:sym typeface="Calibri"/>
              </a:rPr>
              <a:t>Be consistent as a crew.</a:t>
            </a:r>
            <a:endParaRPr sz="2800" b="0" i="0" u="none" strike="noStrike" cap="none">
              <a:solidFill>
                <a:srgbClr val="000000"/>
              </a:solidFill>
              <a:latin typeface="Calibri"/>
              <a:ea typeface="Calibri"/>
              <a:cs typeface="Calibri"/>
              <a:sym typeface="Calibri"/>
            </a:endParaRPr>
          </a:p>
        </p:txBody>
      </p:sp>
      <p:pic>
        <p:nvPicPr>
          <p:cNvPr id="603" name="Google Shape;603;p40"/>
          <p:cNvPicPr preferRelativeResize="0"/>
          <p:nvPr/>
        </p:nvPicPr>
        <p:blipFill rotWithShape="1">
          <a:blip r:embed="rId3">
            <a:alphaModFix/>
          </a:blip>
          <a:srcRect/>
          <a:stretch/>
        </p:blipFill>
        <p:spPr>
          <a:xfrm rot="10800000">
            <a:off x="7010400" y="2590800"/>
            <a:ext cx="1867433" cy="2501026"/>
          </a:xfrm>
          <a:prstGeom prst="rect">
            <a:avLst/>
          </a:prstGeom>
          <a:noFill/>
          <a:ln>
            <a:noFill/>
          </a:ln>
        </p:spPr>
      </p:pic>
      <p:pic>
        <p:nvPicPr>
          <p:cNvPr id="604" name="Google Shape;604;p40"/>
          <p:cNvPicPr preferRelativeResize="0"/>
          <p:nvPr/>
        </p:nvPicPr>
        <p:blipFill rotWithShape="1">
          <a:blip r:embed="rId4">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2873924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chemeClr val="dk1"/>
                </a:solidFill>
              </a:rPr>
              <a:t>Dealing with a difficult coach</a:t>
            </a:r>
            <a:br>
              <a:rPr lang="en-US" sz="2800" dirty="0">
                <a:solidFill>
                  <a:srgbClr val="000000"/>
                </a:solidFill>
                <a:latin typeface="Arial"/>
                <a:ea typeface="Arial"/>
                <a:cs typeface="Arial"/>
                <a:sym typeface="Arial"/>
              </a:rPr>
            </a:br>
            <a:endParaRPr lang="en-US" dirty="0"/>
          </a:p>
        </p:txBody>
      </p:sp>
      <p:sp>
        <p:nvSpPr>
          <p:cNvPr id="3" name="Text Placeholder 2"/>
          <p:cNvSpPr>
            <a:spLocks noGrp="1"/>
          </p:cNvSpPr>
          <p:nvPr>
            <p:ph type="body" sz="half" idx="1"/>
          </p:nvPr>
        </p:nvSpPr>
        <p:spPr>
          <a:xfrm>
            <a:off x="381000" y="1412875"/>
            <a:ext cx="4857750" cy="4121150"/>
          </a:xfrm>
        </p:spPr>
        <p:txBody>
          <a:bodyPr>
            <a:normAutofit fontScale="92500" lnSpcReduction="10000"/>
          </a:bodyPr>
          <a:lstStyle/>
          <a:p>
            <a:pPr marL="342900" lvl="0" indent="-342900">
              <a:lnSpc>
                <a:spcPct val="100000"/>
              </a:lnSpc>
              <a:spcBef>
                <a:spcPts val="0"/>
              </a:spcBef>
              <a:buClr>
                <a:schemeClr val="dk1"/>
              </a:buClr>
              <a:buSzPts val="2800"/>
              <a:buFont typeface="Arial"/>
              <a:buChar char="•"/>
            </a:pPr>
            <a:r>
              <a:rPr lang="en-US" dirty="0">
                <a:solidFill>
                  <a:schemeClr val="dk1"/>
                </a:solidFill>
              </a:rPr>
              <a:t>Undivided attention</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Be non judgmental</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Focus on feelings</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Allow for silence</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Clarify message</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Develop a plan</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Use a team approach</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Use positive self talk</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Recognize personal limits</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Debrief</a:t>
            </a:r>
            <a:endParaRPr lang="en-US" sz="1600" dirty="0">
              <a:latin typeface="Arial"/>
              <a:ea typeface="Arial"/>
              <a:cs typeface="Arial"/>
              <a:sym typeface="Arial"/>
            </a:endParaRPr>
          </a:p>
          <a:p>
            <a:endParaRPr lang="en-US" dirty="0"/>
          </a:p>
        </p:txBody>
      </p:sp>
      <p:pic>
        <p:nvPicPr>
          <p:cNvPr id="609" name="Google Shape;609;p41" descr="Chat with coach (DA).jpg"/>
          <p:cNvPicPr preferRelativeResize="0">
            <a:picLocks noGrp="1"/>
          </p:cNvPicPr>
          <p:nvPr>
            <p:ph idx="4294967295"/>
          </p:nvPr>
        </p:nvPicPr>
        <p:blipFill rotWithShape="1">
          <a:blip r:embed="rId3">
            <a:alphaModFix/>
          </a:blip>
          <a:stretch/>
        </p:blipFill>
        <p:spPr>
          <a:xfrm>
            <a:off x="5603875" y="1930400"/>
            <a:ext cx="3159125" cy="2211388"/>
          </a:xfrm>
          <a:prstGeom prst="rect">
            <a:avLst/>
          </a:prstGeom>
          <a:noFill/>
          <a:ln>
            <a:noFill/>
          </a:ln>
        </p:spPr>
      </p:pic>
      <p:pic>
        <p:nvPicPr>
          <p:cNvPr id="611" name="Google Shape;611;p41"/>
          <p:cNvPicPr preferRelativeResize="0"/>
          <p:nvPr/>
        </p:nvPicPr>
        <p:blipFill rotWithShape="1">
          <a:blip r:embed="rId4">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244271565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2"/>
          <p:cNvSpPr txBox="1"/>
          <p:nvPr/>
        </p:nvSpPr>
        <p:spPr>
          <a:xfrm>
            <a:off x="457200" y="274638"/>
            <a:ext cx="4114800" cy="7921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497D"/>
              </a:solidFill>
              <a:latin typeface="Arial"/>
              <a:ea typeface="Arial"/>
              <a:cs typeface="Arial"/>
              <a:sym typeface="Arial"/>
            </a:endParaRPr>
          </a:p>
        </p:txBody>
      </p:sp>
      <p:sp>
        <p:nvSpPr>
          <p:cNvPr id="618" name="Google Shape;618;p42"/>
          <p:cNvSpPr txBox="1">
            <a:spLocks noGrp="1"/>
          </p:cNvSpPr>
          <p:nvPr>
            <p:ph type="title" idx="4294967295"/>
          </p:nvPr>
        </p:nvSpPr>
        <p:spPr>
          <a:xfrm>
            <a:off x="0" y="139700"/>
            <a:ext cx="4724400" cy="8016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a:latin typeface="Arial"/>
                <a:ea typeface="Arial"/>
                <a:cs typeface="Arial"/>
                <a:sym typeface="Arial"/>
              </a:rPr>
              <a:t>The Ramp</a:t>
            </a:r>
            <a:endParaRPr>
              <a:latin typeface="Arial"/>
              <a:ea typeface="Arial"/>
              <a:cs typeface="Arial"/>
              <a:sym typeface="Arial"/>
            </a:endParaRPr>
          </a:p>
        </p:txBody>
      </p:sp>
      <p:sp>
        <p:nvSpPr>
          <p:cNvPr id="619" name="Google Shape;619;p42"/>
          <p:cNvSpPr txBox="1"/>
          <p:nvPr/>
        </p:nvSpPr>
        <p:spPr>
          <a:xfrm>
            <a:off x="228601" y="1610809"/>
            <a:ext cx="3352799" cy="39154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For poor behavior by Team A, options are: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Try to work through these steps in order.</a:t>
            </a:r>
            <a:br>
              <a:rPr lang="en-US" sz="2000" b="0" i="0" u="none" strike="noStrike" cap="none">
                <a:solidFill>
                  <a:srgbClr val="00000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Sometimes you may need to skip steps, especially with taunting and racist behavior.</a:t>
            </a:r>
            <a:endParaRPr sz="2000" b="0" i="0" u="none" strike="noStrike" cap="none">
              <a:solidFill>
                <a:srgbClr val="000000"/>
              </a:solidFill>
              <a:latin typeface="Arial"/>
              <a:ea typeface="Arial"/>
              <a:cs typeface="Arial"/>
              <a:sym typeface="Arial"/>
            </a:endParaRPr>
          </a:p>
        </p:txBody>
      </p:sp>
      <p:sp>
        <p:nvSpPr>
          <p:cNvPr id="620" name="Google Shape;620;p42"/>
          <p:cNvSpPr/>
          <p:nvPr/>
        </p:nvSpPr>
        <p:spPr>
          <a:xfrm>
            <a:off x="4804289" y="5303520"/>
            <a:ext cx="2480092" cy="411480"/>
          </a:xfrm>
          <a:prstGeom prst="wedgeEllipseCallout">
            <a:avLst>
              <a:gd name="adj1" fmla="val -20833"/>
              <a:gd name="adj2" fmla="val 625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Verbal Warning</a:t>
            </a:r>
            <a:endParaRPr sz="1400" b="0" i="0" u="none" strike="noStrike" cap="none">
              <a:solidFill>
                <a:srgbClr val="000000"/>
              </a:solidFill>
              <a:latin typeface="Arial"/>
              <a:ea typeface="Arial"/>
              <a:cs typeface="Arial"/>
              <a:sym typeface="Arial"/>
            </a:endParaRPr>
          </a:p>
        </p:txBody>
      </p:sp>
      <p:sp>
        <p:nvSpPr>
          <p:cNvPr id="621" name="Google Shape;621;p42"/>
          <p:cNvSpPr/>
          <p:nvPr/>
        </p:nvSpPr>
        <p:spPr>
          <a:xfrm>
            <a:off x="4746863" y="4389120"/>
            <a:ext cx="2568337" cy="762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Loose Ball Conduct Foul</a:t>
            </a:r>
            <a:endParaRPr sz="1400" b="0" i="0" u="none" strike="noStrike" cap="none">
              <a:solidFill>
                <a:srgbClr val="000000"/>
              </a:solidFill>
              <a:latin typeface="Arial"/>
              <a:ea typeface="Arial"/>
              <a:cs typeface="Arial"/>
              <a:sym typeface="Arial"/>
            </a:endParaRPr>
          </a:p>
        </p:txBody>
      </p:sp>
      <p:sp>
        <p:nvSpPr>
          <p:cNvPr id="622" name="Google Shape;622;p42"/>
          <p:cNvSpPr/>
          <p:nvPr/>
        </p:nvSpPr>
        <p:spPr>
          <a:xfrm>
            <a:off x="4709756" y="2719897"/>
            <a:ext cx="2642549" cy="10743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With B in Possession</a:t>
            </a:r>
            <a:endParaRPr sz="1400" b="0" i="0" u="none" strike="noStrike" cap="none">
              <a:solidFill>
                <a:srgbClr val="000000"/>
              </a:solidFill>
              <a:latin typeface="Arial"/>
              <a:ea typeface="Arial"/>
              <a:cs typeface="Arial"/>
              <a:sym typeface="Arial"/>
            </a:endParaRPr>
          </a:p>
        </p:txBody>
      </p:sp>
      <p:sp>
        <p:nvSpPr>
          <p:cNvPr id="623" name="Google Shape;623;p42"/>
          <p:cNvSpPr/>
          <p:nvPr/>
        </p:nvSpPr>
        <p:spPr>
          <a:xfrm>
            <a:off x="7458762" y="2494177"/>
            <a:ext cx="126175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515151"/>
                </a:solidFill>
                <a:latin typeface="Calibri"/>
                <a:ea typeface="Calibri"/>
                <a:cs typeface="Calibri"/>
                <a:sym typeface="Calibri"/>
              </a:rPr>
              <a:t>30 </a:t>
            </a:r>
            <a:br>
              <a:rPr lang="en-US" sz="2800" b="1" i="0" u="none" strike="noStrike" cap="none">
                <a:solidFill>
                  <a:srgbClr val="515151"/>
                </a:solidFill>
                <a:latin typeface="Calibri"/>
                <a:ea typeface="Calibri"/>
                <a:cs typeface="Calibri"/>
                <a:sym typeface="Calibri"/>
              </a:rPr>
            </a:br>
            <a:r>
              <a:rPr lang="en-US" sz="2800" b="1" i="0" u="none" strike="noStrike" cap="none">
                <a:solidFill>
                  <a:srgbClr val="515151"/>
                </a:solidFill>
                <a:latin typeface="Calibri"/>
                <a:ea typeface="Calibri"/>
                <a:cs typeface="Calibri"/>
                <a:sym typeface="Calibri"/>
              </a:rPr>
              <a:t>Second</a:t>
            </a:r>
            <a:endParaRPr sz="2800" b="1" i="0" u="none" strike="noStrike" cap="none">
              <a:solidFill>
                <a:srgbClr val="515151"/>
              </a:solidFill>
              <a:latin typeface="Calibri"/>
              <a:ea typeface="Calibri"/>
              <a:cs typeface="Calibri"/>
              <a:sym typeface="Calibri"/>
            </a:endParaRPr>
          </a:p>
        </p:txBody>
      </p:sp>
      <p:sp>
        <p:nvSpPr>
          <p:cNvPr id="624" name="Google Shape;624;p42"/>
          <p:cNvSpPr/>
          <p:nvPr/>
        </p:nvSpPr>
        <p:spPr>
          <a:xfrm>
            <a:off x="7160063" y="3810000"/>
            <a:ext cx="1859154"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515151"/>
                </a:solidFill>
                <a:latin typeface="Calibri"/>
                <a:ea typeface="Calibri"/>
                <a:cs typeface="Calibri"/>
                <a:sym typeface="Calibri"/>
              </a:rPr>
              <a:t>Award Ball to Opposing Team</a:t>
            </a:r>
            <a:endParaRPr sz="2400" b="1" i="0" u="none" strike="noStrike" cap="none">
              <a:solidFill>
                <a:srgbClr val="515151"/>
              </a:solidFill>
              <a:latin typeface="Calibri"/>
              <a:ea typeface="Calibri"/>
              <a:cs typeface="Calibri"/>
              <a:sym typeface="Calibri"/>
            </a:endParaRPr>
          </a:p>
        </p:txBody>
      </p:sp>
      <p:sp>
        <p:nvSpPr>
          <p:cNvPr id="625" name="Google Shape;625;p42"/>
          <p:cNvSpPr/>
          <p:nvPr/>
        </p:nvSpPr>
        <p:spPr>
          <a:xfrm>
            <a:off x="4572000" y="152400"/>
            <a:ext cx="2273838" cy="1045779"/>
          </a:xfrm>
          <a:prstGeom prst="irregularSeal1">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Ejection</a:t>
            </a:r>
            <a:endParaRPr sz="1400" b="0" i="0" u="none" strike="noStrike" cap="none">
              <a:solidFill>
                <a:srgbClr val="000000"/>
              </a:solidFill>
              <a:latin typeface="Arial"/>
              <a:ea typeface="Arial"/>
              <a:cs typeface="Arial"/>
              <a:sym typeface="Arial"/>
            </a:endParaRPr>
          </a:p>
        </p:txBody>
      </p:sp>
      <p:sp>
        <p:nvSpPr>
          <p:cNvPr id="626" name="Google Shape;626;p42"/>
          <p:cNvSpPr/>
          <p:nvPr/>
        </p:nvSpPr>
        <p:spPr>
          <a:xfrm>
            <a:off x="4820325" y="1436948"/>
            <a:ext cx="2418675" cy="849052"/>
          </a:xfrm>
          <a:prstGeom prst="rect">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Unsportsmanlike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a:t>
            </a:r>
            <a:endParaRPr sz="1400" b="0" i="0" u="none" strike="noStrike" cap="none">
              <a:solidFill>
                <a:srgbClr val="000000"/>
              </a:solidFill>
              <a:latin typeface="Arial"/>
              <a:ea typeface="Arial"/>
              <a:cs typeface="Arial"/>
              <a:sym typeface="Arial"/>
            </a:endParaRPr>
          </a:p>
        </p:txBody>
      </p:sp>
      <p:sp>
        <p:nvSpPr>
          <p:cNvPr id="627" name="Google Shape;627;p42"/>
          <p:cNvSpPr/>
          <p:nvPr/>
        </p:nvSpPr>
        <p:spPr>
          <a:xfrm>
            <a:off x="7284381" y="1186579"/>
            <a:ext cx="1517977"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1 to 3 Minutes</a:t>
            </a:r>
            <a:endParaRPr sz="1400" b="0" i="0" u="none" strike="noStrike" cap="none">
              <a:solidFill>
                <a:srgbClr val="000000"/>
              </a:solidFill>
              <a:latin typeface="Arial"/>
              <a:ea typeface="Arial"/>
              <a:cs typeface="Arial"/>
              <a:sym typeface="Arial"/>
            </a:endParaRPr>
          </a:p>
        </p:txBody>
      </p:sp>
      <p:sp>
        <p:nvSpPr>
          <p:cNvPr id="628" name="Google Shape;628;p42"/>
          <p:cNvSpPr/>
          <p:nvPr/>
        </p:nvSpPr>
        <p:spPr>
          <a:xfrm>
            <a:off x="7900000" y="528042"/>
            <a:ext cx="111921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5:12 </a:t>
            </a:r>
            <a:endParaRPr sz="1400" b="0" i="0" u="none" strike="noStrike" cap="none">
              <a:solidFill>
                <a:srgbClr val="000000"/>
              </a:solidFill>
              <a:latin typeface="Arial"/>
              <a:ea typeface="Arial"/>
              <a:cs typeface="Arial"/>
              <a:sym typeface="Arial"/>
            </a:endParaRPr>
          </a:p>
        </p:txBody>
      </p:sp>
      <p:sp>
        <p:nvSpPr>
          <p:cNvPr id="629" name="Google Shape;629;p42"/>
          <p:cNvSpPr/>
          <p:nvPr/>
        </p:nvSpPr>
        <p:spPr>
          <a:xfrm>
            <a:off x="5537584" y="2297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5:10</a:t>
            </a:r>
            <a:endParaRPr sz="1400" b="0" i="0" u="none" strike="noStrike" cap="none">
              <a:solidFill>
                <a:srgbClr val="000000"/>
              </a:solidFill>
              <a:latin typeface="Arial"/>
              <a:ea typeface="Arial"/>
              <a:cs typeface="Arial"/>
              <a:sym typeface="Arial"/>
            </a:endParaRPr>
          </a:p>
        </p:txBody>
      </p:sp>
      <p:sp>
        <p:nvSpPr>
          <p:cNvPr id="630" name="Google Shape;630;p42"/>
          <p:cNvSpPr/>
          <p:nvPr/>
        </p:nvSpPr>
        <p:spPr>
          <a:xfrm>
            <a:off x="5551003" y="3867388"/>
            <a:ext cx="100219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6:6 </a:t>
            </a:r>
            <a:endParaRPr sz="1400" b="0" i="0" u="none" strike="noStrike" cap="none">
              <a:solidFill>
                <a:srgbClr val="000000"/>
              </a:solidFill>
              <a:latin typeface="Arial"/>
              <a:ea typeface="Arial"/>
              <a:cs typeface="Arial"/>
              <a:sym typeface="Arial"/>
            </a:endParaRPr>
          </a:p>
        </p:txBody>
      </p:sp>
      <p:pic>
        <p:nvPicPr>
          <p:cNvPr id="631" name="Google Shape;631;p42"/>
          <p:cNvPicPr preferRelativeResize="0"/>
          <p:nvPr/>
        </p:nvPicPr>
        <p:blipFill rotWithShape="1">
          <a:blip r:embed="rId3">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3964240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4560838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Mistakes by Officials</a:t>
            </a:r>
            <a:endParaRPr b="1"/>
          </a:p>
        </p:txBody>
      </p:sp>
      <p:sp>
        <p:nvSpPr>
          <p:cNvPr id="644" name="Google Shape;644;p43"/>
          <p:cNvSpPr txBox="1">
            <a:spLocks noGrp="1"/>
          </p:cNvSpPr>
          <p:nvPr>
            <p:ph type="body" sz="half" idx="1"/>
          </p:nvPr>
        </p:nvSpPr>
        <p:spPr>
          <a:xfrm>
            <a:off x="381000" y="1828800"/>
            <a:ext cx="8208713" cy="35991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Confer with you partner and correct the mistake before it has an impact on the game.  Get it right!</a:t>
            </a:r>
            <a:endParaRPr/>
          </a:p>
          <a:p>
            <a:pPr marL="0" lvl="0" indent="0" algn="l" rtl="0">
              <a:lnSpc>
                <a:spcPct val="90000"/>
              </a:lnSpc>
              <a:spcBef>
                <a:spcPts val="480"/>
              </a:spcBef>
              <a:spcAft>
                <a:spcPts val="0"/>
              </a:spcAft>
              <a:buClr>
                <a:schemeClr val="dk1"/>
              </a:buClr>
              <a:buSzPts val="2400"/>
              <a:buNone/>
            </a:pPr>
            <a:endParaRPr sz="2400"/>
          </a:p>
          <a:p>
            <a:pPr marL="857250" lvl="1" indent="-457200" algn="l" rtl="0">
              <a:lnSpc>
                <a:spcPct val="90000"/>
              </a:lnSpc>
              <a:spcBef>
                <a:spcPts val="480"/>
              </a:spcBef>
              <a:spcAft>
                <a:spcPts val="0"/>
              </a:spcAft>
              <a:buClr>
                <a:schemeClr val="dk1"/>
              </a:buClr>
              <a:buSzPts val="2400"/>
              <a:buChar char="–"/>
            </a:pPr>
            <a:r>
              <a:rPr lang="en-US" sz="2400"/>
              <a:t>Pointing in wrong direction</a:t>
            </a:r>
            <a:endParaRPr/>
          </a:p>
          <a:p>
            <a:pPr marL="857250" lvl="1" indent="-457200" algn="l" rtl="0">
              <a:lnSpc>
                <a:spcPct val="90000"/>
              </a:lnSpc>
              <a:spcBef>
                <a:spcPts val="480"/>
              </a:spcBef>
              <a:spcAft>
                <a:spcPts val="0"/>
              </a:spcAft>
              <a:buClr>
                <a:schemeClr val="dk1"/>
              </a:buClr>
              <a:buSzPts val="2400"/>
              <a:buChar char="–"/>
            </a:pPr>
            <a:r>
              <a:rPr lang="en-US" sz="2400"/>
              <a:t>Inadvertent whistle/flag</a:t>
            </a:r>
            <a:endParaRPr/>
          </a:p>
          <a:p>
            <a:pPr marL="857250" lvl="1" indent="-457200" algn="l" rtl="0">
              <a:lnSpc>
                <a:spcPct val="90000"/>
              </a:lnSpc>
              <a:spcBef>
                <a:spcPts val="480"/>
              </a:spcBef>
              <a:spcAft>
                <a:spcPts val="0"/>
              </a:spcAft>
              <a:buClr>
                <a:schemeClr val="dk1"/>
              </a:buClr>
              <a:buSzPts val="2400"/>
              <a:buChar char="–"/>
            </a:pPr>
            <a:r>
              <a:rPr lang="en-US" sz="2400"/>
              <a:t>Blown call</a:t>
            </a:r>
            <a:endParaRPr/>
          </a:p>
          <a:p>
            <a:pPr marL="857250" lvl="1" indent="-457200" algn="l" rtl="0">
              <a:lnSpc>
                <a:spcPct val="90000"/>
              </a:lnSpc>
              <a:spcBef>
                <a:spcPts val="480"/>
              </a:spcBef>
              <a:spcAft>
                <a:spcPts val="0"/>
              </a:spcAft>
              <a:buClr>
                <a:schemeClr val="dk1"/>
              </a:buClr>
              <a:buSzPts val="2400"/>
              <a:buChar char="–"/>
            </a:pPr>
            <a:r>
              <a:rPr lang="en-US" sz="2400"/>
              <a:t>Misapplication of rule.</a:t>
            </a:r>
            <a:endParaRPr sz="2400"/>
          </a:p>
          <a:p>
            <a:pPr marL="0" lvl="0" indent="0" algn="l" rtl="0">
              <a:lnSpc>
                <a:spcPct val="90000"/>
              </a:lnSpc>
              <a:spcBef>
                <a:spcPts val="220"/>
              </a:spcBef>
              <a:spcAft>
                <a:spcPts val="0"/>
              </a:spcAft>
              <a:buClr>
                <a:schemeClr val="dk1"/>
              </a:buClr>
              <a:buSzPts val="1100"/>
              <a:buNone/>
            </a:pPr>
            <a:endParaRPr sz="1100"/>
          </a:p>
          <a:p>
            <a:pPr marL="0" lvl="0" indent="0" algn="l" rtl="0">
              <a:lnSpc>
                <a:spcPct val="90000"/>
              </a:lnSpc>
              <a:spcBef>
                <a:spcPts val="480"/>
              </a:spcBef>
              <a:spcAft>
                <a:spcPts val="0"/>
              </a:spcAft>
              <a:buClr>
                <a:schemeClr val="dk1"/>
              </a:buClr>
              <a:buSzPts val="2400"/>
              <a:buNone/>
            </a:pPr>
            <a:r>
              <a:rPr lang="en-US" sz="2400"/>
              <a:t>If a mistake is made – don’t make it worse with quick restarts. </a:t>
            </a:r>
            <a:endParaRPr sz="2400"/>
          </a:p>
        </p:txBody>
      </p:sp>
      <p:sp>
        <p:nvSpPr>
          <p:cNvPr id="645" name="Google Shape;645;p43"/>
          <p:cNvSpPr/>
          <p:nvPr/>
        </p:nvSpPr>
        <p:spPr>
          <a:xfrm>
            <a:off x="3886200" y="1154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Rule 7:13</a:t>
            </a:r>
            <a:endParaRPr sz="1400" b="0" i="0" u="none" strike="noStrike" cap="none">
              <a:solidFill>
                <a:srgbClr val="000000"/>
              </a:solidFill>
              <a:latin typeface="Arial"/>
              <a:ea typeface="Arial"/>
              <a:cs typeface="Arial"/>
              <a:sym typeface="Arial"/>
            </a:endParaRPr>
          </a:p>
        </p:txBody>
      </p:sp>
      <p:pic>
        <p:nvPicPr>
          <p:cNvPr id="646" name="Google Shape;646;p43" descr="http://vignette4.wikia.nocookie.net/wikilodean/images/8/8d/Slow-sign.png/revision/latest?cb=20140627204028"/>
          <p:cNvPicPr preferRelativeResize="0"/>
          <p:nvPr/>
        </p:nvPicPr>
        <p:blipFill rotWithShape="1">
          <a:blip r:embed="rId3">
            <a:alphaModFix/>
          </a:blip>
          <a:srcRect/>
          <a:stretch/>
        </p:blipFill>
        <p:spPr>
          <a:xfrm>
            <a:off x="5334000" y="2438401"/>
            <a:ext cx="2524125" cy="2152650"/>
          </a:xfrm>
          <a:prstGeom prst="rect">
            <a:avLst/>
          </a:prstGeom>
          <a:noFill/>
          <a:ln>
            <a:noFill/>
          </a:ln>
        </p:spPr>
      </p:pic>
      <p:pic>
        <p:nvPicPr>
          <p:cNvPr id="647" name="Google Shape;647;p43"/>
          <p:cNvPicPr preferRelativeResize="0"/>
          <p:nvPr/>
        </p:nvPicPr>
        <p:blipFill rotWithShape="1">
          <a:blip r:embed="rId4">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139693755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grpSp>
        <p:nvGrpSpPr>
          <p:cNvPr id="653" name="Google Shape;653;p44"/>
          <p:cNvGrpSpPr/>
          <p:nvPr/>
        </p:nvGrpSpPr>
        <p:grpSpPr>
          <a:xfrm>
            <a:off x="5669280" y="2493011"/>
            <a:ext cx="994410" cy="858037"/>
            <a:chOff x="7768590" y="528935"/>
            <a:chExt cx="1146810" cy="1092047"/>
          </a:xfrm>
        </p:grpSpPr>
        <p:sp>
          <p:nvSpPr>
            <p:cNvPr id="654" name="Google Shape;654;p44"/>
            <p:cNvSpPr/>
            <p:nvPr/>
          </p:nvSpPr>
          <p:spPr>
            <a:xfrm>
              <a:off x="7768590" y="554182"/>
              <a:ext cx="1146810" cy="1066800"/>
            </a:xfrm>
            <a:prstGeom prst="ellipse">
              <a:avLst/>
            </a:prstGeom>
            <a:solidFill>
              <a:schemeClr val="lt1"/>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44"/>
            <p:cNvSpPr/>
            <p:nvPr/>
          </p:nvSpPr>
          <p:spPr>
            <a:xfrm>
              <a:off x="8102987" y="528935"/>
              <a:ext cx="47801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515151"/>
                  </a:solidFill>
                  <a:latin typeface="Calibri"/>
                  <a:ea typeface="Calibri"/>
                  <a:cs typeface="Calibri"/>
                  <a:sym typeface="Calibri"/>
                </a:rPr>
                <a:t>L</a:t>
              </a:r>
              <a:endParaRPr sz="5400" b="1" i="0" u="none" strike="noStrike" cap="none">
                <a:solidFill>
                  <a:srgbClr val="515151"/>
                </a:solidFill>
                <a:latin typeface="Calibri"/>
                <a:ea typeface="Calibri"/>
                <a:cs typeface="Calibri"/>
                <a:sym typeface="Calibri"/>
              </a:endParaRPr>
            </a:p>
          </p:txBody>
        </p:sp>
      </p:grpSp>
      <p:pic>
        <p:nvPicPr>
          <p:cNvPr id="656" name="Google Shape;656;p44"/>
          <p:cNvPicPr preferRelativeResize="0"/>
          <p:nvPr/>
        </p:nvPicPr>
        <p:blipFill rotWithShape="1">
          <a:blip r:embed="rId3">
            <a:alphaModFix/>
          </a:blip>
          <a:srcRect/>
          <a:stretch/>
        </p:blipFill>
        <p:spPr>
          <a:xfrm>
            <a:off x="4114800" y="4564381"/>
            <a:ext cx="859454" cy="1143000"/>
          </a:xfrm>
          <a:prstGeom prst="rect">
            <a:avLst/>
          </a:prstGeom>
          <a:noFill/>
          <a:ln w="9525" cap="flat" cmpd="sng">
            <a:solidFill>
              <a:schemeClr val="dk1"/>
            </a:solidFill>
            <a:prstDash val="solid"/>
            <a:miter lim="800000"/>
            <a:headEnd type="none" w="sm" len="sm"/>
            <a:tailEnd type="none" w="sm" len="sm"/>
          </a:ln>
        </p:spPr>
      </p:pic>
      <p:pic>
        <p:nvPicPr>
          <p:cNvPr id="657" name="Google Shape;657;p44" descr="https://encrypted-tbn0.gstatic.com/images?q=tbn:ANd9GcQmvKc5fDwVb70vLFuazgAJwiiz00C5L4fNDROFuy8zPw7TDCwaWMnI61U"/>
          <p:cNvPicPr preferRelativeResize="0"/>
          <p:nvPr/>
        </p:nvPicPr>
        <p:blipFill rotWithShape="1">
          <a:blip r:embed="rId4">
            <a:alphaModFix/>
          </a:blip>
          <a:srcRect/>
          <a:stretch/>
        </p:blipFill>
        <p:spPr>
          <a:xfrm>
            <a:off x="3555682" y="1295400"/>
            <a:ext cx="1819275" cy="1212851"/>
          </a:xfrm>
          <a:prstGeom prst="rect">
            <a:avLst/>
          </a:prstGeom>
          <a:noFill/>
          <a:ln>
            <a:noFill/>
          </a:ln>
        </p:spPr>
      </p:pic>
      <p:sp>
        <p:nvSpPr>
          <p:cNvPr id="658" name="Google Shape;658;p4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Four Keys to Success</a:t>
            </a:r>
            <a:endParaRPr b="1"/>
          </a:p>
        </p:txBody>
      </p:sp>
      <p:sp>
        <p:nvSpPr>
          <p:cNvPr id="659" name="Google Shape;659;p44"/>
          <p:cNvSpPr txBox="1">
            <a:spLocks noGrp="1"/>
          </p:cNvSpPr>
          <p:nvPr>
            <p:ph type="body" sz="half" idx="1"/>
          </p:nvPr>
        </p:nvSpPr>
        <p:spPr>
          <a:xfrm>
            <a:off x="114300" y="1493837"/>
            <a:ext cx="7010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900"/>
              <a:buChar char="•"/>
            </a:pPr>
            <a:r>
              <a:rPr lang="en-US" sz="3900"/>
              <a:t>Look the part.</a:t>
            </a:r>
            <a:br>
              <a:rPr lang="en-US" sz="3900"/>
            </a:br>
            <a:endParaRPr sz="3900"/>
          </a:p>
          <a:p>
            <a:pPr marL="342900" lvl="0" indent="-342900" algn="l" rtl="0">
              <a:lnSpc>
                <a:spcPct val="90000"/>
              </a:lnSpc>
              <a:spcBef>
                <a:spcPts val="780"/>
              </a:spcBef>
              <a:spcAft>
                <a:spcPts val="0"/>
              </a:spcAft>
              <a:buClr>
                <a:schemeClr val="dk1"/>
              </a:buClr>
              <a:buSzPts val="3900"/>
              <a:buChar char="•"/>
            </a:pPr>
            <a:r>
              <a:rPr lang="en-US" sz="3900"/>
              <a:t>Be in the proper position.</a:t>
            </a:r>
            <a:br>
              <a:rPr lang="en-US" sz="3900"/>
            </a:br>
            <a:endParaRPr sz="3900"/>
          </a:p>
          <a:p>
            <a:pPr marL="342900" lvl="0" indent="-342900" algn="l" rtl="0">
              <a:lnSpc>
                <a:spcPct val="90000"/>
              </a:lnSpc>
              <a:spcBef>
                <a:spcPts val="780"/>
              </a:spcBef>
              <a:spcAft>
                <a:spcPts val="0"/>
              </a:spcAft>
              <a:buClr>
                <a:schemeClr val="dk1"/>
              </a:buClr>
              <a:buSzPts val="3900"/>
              <a:buChar char="•"/>
            </a:pPr>
            <a:r>
              <a:rPr lang="en-US" sz="3900"/>
              <a:t>Communicate effectively.</a:t>
            </a:r>
            <a:br>
              <a:rPr lang="en-US" sz="3900"/>
            </a:br>
            <a:endParaRPr sz="3900"/>
          </a:p>
          <a:p>
            <a:pPr marL="342900" lvl="0" indent="-342900" algn="l" rtl="0">
              <a:lnSpc>
                <a:spcPct val="90000"/>
              </a:lnSpc>
              <a:spcBef>
                <a:spcPts val="780"/>
              </a:spcBef>
              <a:spcAft>
                <a:spcPts val="0"/>
              </a:spcAft>
              <a:buClr>
                <a:srgbClr val="C00000"/>
              </a:buClr>
              <a:buSzPts val="3900"/>
              <a:buChar char="•"/>
            </a:pPr>
            <a:r>
              <a:rPr lang="en-US" sz="3900" b="1">
                <a:solidFill>
                  <a:srgbClr val="C00000"/>
                </a:solidFill>
              </a:rPr>
              <a:t>Know the rules.</a:t>
            </a:r>
            <a:endParaRPr/>
          </a:p>
          <a:p>
            <a:pPr marL="342900" lvl="0" indent="-139700" algn="l" rtl="0">
              <a:lnSpc>
                <a:spcPct val="90000"/>
              </a:lnSpc>
              <a:spcBef>
                <a:spcPts val="640"/>
              </a:spcBef>
              <a:spcAft>
                <a:spcPts val="0"/>
              </a:spcAft>
              <a:buClr>
                <a:schemeClr val="dk1"/>
              </a:buClr>
              <a:buSzPts val="3200"/>
              <a:buNone/>
            </a:pPr>
            <a:endParaRPr/>
          </a:p>
        </p:txBody>
      </p:sp>
      <p:sp>
        <p:nvSpPr>
          <p:cNvPr id="660" name="Google Shape;660;p44"/>
          <p:cNvSpPr/>
          <p:nvPr/>
        </p:nvSpPr>
        <p:spPr>
          <a:xfrm>
            <a:off x="108054" y="1219200"/>
            <a:ext cx="7543800" cy="3429001"/>
          </a:xfrm>
          <a:prstGeom prst="ellipse">
            <a:avLst/>
          </a:prstGeom>
          <a:solidFill>
            <a:srgbClr val="FFFF00">
              <a:alpha val="43921"/>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661" name="Google Shape;661;p44"/>
          <p:cNvSpPr/>
          <p:nvPr/>
        </p:nvSpPr>
        <p:spPr>
          <a:xfrm>
            <a:off x="-30480" y="4724400"/>
            <a:ext cx="5593080" cy="1108710"/>
          </a:xfrm>
          <a:prstGeom prst="ellipse">
            <a:avLst/>
          </a:prstGeom>
          <a:solidFill>
            <a:schemeClr val="accent1">
              <a:alpha val="43921"/>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662" name="Google Shape;662;p44"/>
          <p:cNvSpPr txBox="1"/>
          <p:nvPr/>
        </p:nvSpPr>
        <p:spPr>
          <a:xfrm>
            <a:off x="5638800" y="4564380"/>
            <a:ext cx="3505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It is assumed you know these! </a:t>
            </a:r>
            <a:br>
              <a:rPr lang="en-US" sz="2000" b="1"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Keep working at it!</a:t>
            </a:r>
            <a:endParaRPr sz="2000" b="1" i="0" u="none" strike="noStrike" cap="none">
              <a:solidFill>
                <a:schemeClr val="dk1"/>
              </a:solidFill>
              <a:latin typeface="Calibri"/>
              <a:ea typeface="Calibri"/>
              <a:cs typeface="Calibri"/>
              <a:sym typeface="Calibri"/>
            </a:endParaRPr>
          </a:p>
        </p:txBody>
      </p:sp>
      <p:sp>
        <p:nvSpPr>
          <p:cNvPr id="663" name="Google Shape;663;p44"/>
          <p:cNvSpPr txBox="1"/>
          <p:nvPr/>
        </p:nvSpPr>
        <p:spPr>
          <a:xfrm>
            <a:off x="6507480" y="2278380"/>
            <a:ext cx="252222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You control these factors!</a:t>
            </a:r>
            <a:endParaRPr sz="2000" b="1" i="0" u="none" strike="noStrike" cap="none">
              <a:solidFill>
                <a:schemeClr val="dk1"/>
              </a:solidFill>
              <a:latin typeface="Calibri"/>
              <a:ea typeface="Calibri"/>
              <a:cs typeface="Calibri"/>
              <a:sym typeface="Calibri"/>
            </a:endParaRPr>
          </a:p>
        </p:txBody>
      </p:sp>
      <p:sp>
        <p:nvSpPr>
          <p:cNvPr id="664" name="Google Shape;664;p44"/>
          <p:cNvSpPr/>
          <p:nvPr/>
        </p:nvSpPr>
        <p:spPr>
          <a:xfrm>
            <a:off x="5669280" y="3641050"/>
            <a:ext cx="214276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C7876"/>
                </a:solidFill>
                <a:latin typeface="Calibri"/>
                <a:ea typeface="Calibri"/>
                <a:cs typeface="Calibri"/>
                <a:sym typeface="Calibri"/>
              </a:rPr>
              <a:t>CNOTE</a:t>
            </a:r>
            <a:endParaRPr sz="5400" b="1" i="0" u="none" strike="noStrike" cap="none">
              <a:solidFill>
                <a:srgbClr val="FC7876"/>
              </a:solidFill>
              <a:latin typeface="Calibri"/>
              <a:ea typeface="Calibri"/>
              <a:cs typeface="Calibri"/>
              <a:sym typeface="Calibri"/>
            </a:endParaRPr>
          </a:p>
        </p:txBody>
      </p:sp>
      <p:pic>
        <p:nvPicPr>
          <p:cNvPr id="665" name="Google Shape;665;p44"/>
          <p:cNvPicPr preferRelativeResize="0"/>
          <p:nvPr/>
        </p:nvPicPr>
        <p:blipFill rotWithShape="1">
          <a:blip r:embed="rId5">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39281476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11dd3ad722d_1_0"/>
          <p:cNvSpPr txBox="1">
            <a:spLocks noGrp="1"/>
          </p:cNvSpPr>
          <p:nvPr>
            <p:ph type="title"/>
          </p:nvPr>
        </p:nvSpPr>
        <p:spPr>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Assignors &amp; Arbiter</a:t>
            </a:r>
            <a:endParaRPr/>
          </a:p>
        </p:txBody>
      </p:sp>
      <p:sp>
        <p:nvSpPr>
          <p:cNvPr id="672" name="Google Shape;672;g11dd3ad722d_1_0"/>
          <p:cNvSpPr txBox="1">
            <a:spLocks noGrp="1"/>
          </p:cNvSpPr>
          <p:nvPr>
            <p:ph type="body" sz="half" idx="1"/>
          </p:nvPr>
        </p:nvSpPr>
        <p:spPr>
          <a:xfrm>
            <a:off x="381000" y="1412875"/>
            <a:ext cx="8382000" cy="25449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r>
              <a:rPr lang="en-US"/>
              <a:t>Darrell Benson  - Southwest &amp; Central Mass</a:t>
            </a:r>
            <a:endParaRPr/>
          </a:p>
          <a:p>
            <a:pPr marL="0" lvl="0" indent="0" algn="l" rtl="0">
              <a:spcBef>
                <a:spcPts val="640"/>
              </a:spcBef>
              <a:spcAft>
                <a:spcPts val="0"/>
              </a:spcAft>
              <a:buNone/>
            </a:pPr>
            <a:r>
              <a:rPr lang="en-US"/>
              <a:t>John Hill - Northwest</a:t>
            </a:r>
            <a:endParaRPr/>
          </a:p>
          <a:p>
            <a:pPr marL="0" lvl="0" indent="0" algn="l" rtl="0">
              <a:spcBef>
                <a:spcPts val="640"/>
              </a:spcBef>
              <a:spcAft>
                <a:spcPts val="0"/>
              </a:spcAft>
              <a:buNone/>
            </a:pPr>
            <a:r>
              <a:rPr lang="en-US"/>
              <a:t>Roy Condon - Northeast</a:t>
            </a:r>
            <a:endParaRPr/>
          </a:p>
          <a:p>
            <a:pPr marL="0" lvl="0" indent="0" algn="l" rtl="0">
              <a:spcBef>
                <a:spcPts val="640"/>
              </a:spcBef>
              <a:spcAft>
                <a:spcPts val="0"/>
              </a:spcAft>
              <a:buNone/>
            </a:pPr>
            <a:r>
              <a:rPr lang="en-US"/>
              <a:t>Bob Maguire - Southshore &amp; Cape</a:t>
            </a:r>
            <a:endParaRPr/>
          </a:p>
          <a:p>
            <a:pPr marL="0" lvl="0" indent="0" algn="l" rtl="0">
              <a:spcBef>
                <a:spcPts val="640"/>
              </a:spcBef>
              <a:spcAft>
                <a:spcPts val="0"/>
              </a:spcAft>
              <a:buNone/>
            </a:pPr>
            <a:r>
              <a:rPr lang="en-US"/>
              <a:t>Jim Tighe - Southcoast and Southshore</a:t>
            </a:r>
            <a:endParaRPr/>
          </a:p>
        </p:txBody>
      </p:sp>
    </p:spTree>
    <p:extLst>
      <p:ext uri="{BB962C8B-B14F-4D97-AF65-F5344CB8AC3E}">
        <p14:creationId xmlns:p14="http://schemas.microsoft.com/office/powerpoint/2010/main" val="3787676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5"/>
          <p:cNvSpPr txBox="1">
            <a:spLocks noGrp="1"/>
          </p:cNvSpPr>
          <p:nvPr>
            <p:ph type="title"/>
          </p:nvPr>
        </p:nvSpPr>
        <p:spPr>
          <a:xfrm>
            <a:off x="314325" y="201613"/>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What is ahead?</a:t>
            </a:r>
            <a:endParaRPr/>
          </a:p>
        </p:txBody>
      </p:sp>
      <p:sp>
        <p:nvSpPr>
          <p:cNvPr id="678" name="Google Shape;678;p45"/>
          <p:cNvSpPr txBox="1">
            <a:spLocks noGrp="1"/>
          </p:cNvSpPr>
          <p:nvPr>
            <p:ph type="body" sz="half" idx="1"/>
          </p:nvPr>
        </p:nvSpPr>
        <p:spPr>
          <a:xfrm>
            <a:off x="381000" y="1374775"/>
            <a:ext cx="8382000" cy="156042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a:t>Regular Season Meetings</a:t>
            </a:r>
            <a:endParaRPr/>
          </a:p>
          <a:p>
            <a:pPr marL="25400" lvl="0" indent="0" algn="l" rtl="0">
              <a:lnSpc>
                <a:spcPct val="90000"/>
              </a:lnSpc>
              <a:spcBef>
                <a:spcPts val="640"/>
              </a:spcBef>
              <a:spcAft>
                <a:spcPts val="0"/>
              </a:spcAft>
              <a:buSzPts val="3200"/>
              <a:buNone/>
            </a:pPr>
            <a:r>
              <a:rPr lang="en-US"/>
              <a:t>Scrimmages</a:t>
            </a:r>
            <a:endParaRPr/>
          </a:p>
          <a:p>
            <a:pPr marL="25400" lvl="0" indent="0" algn="l" rtl="0">
              <a:lnSpc>
                <a:spcPct val="90000"/>
              </a:lnSpc>
              <a:spcBef>
                <a:spcPts val="640"/>
              </a:spcBef>
              <a:spcAft>
                <a:spcPts val="0"/>
              </a:spcAft>
              <a:buSzPts val="3200"/>
              <a:buNone/>
            </a:pPr>
            <a:r>
              <a:rPr lang="en-US"/>
              <a:t>Mentors</a:t>
            </a:r>
            <a:endParaRPr/>
          </a:p>
        </p:txBody>
      </p:sp>
    </p:spTree>
    <p:extLst>
      <p:ext uri="{BB962C8B-B14F-4D97-AF65-F5344CB8AC3E}">
        <p14:creationId xmlns:p14="http://schemas.microsoft.com/office/powerpoint/2010/main" val="11173393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Common Terms - Positioning</a:t>
            </a:r>
            <a:endParaRPr/>
          </a:p>
        </p:txBody>
      </p:sp>
      <p:sp>
        <p:nvSpPr>
          <p:cNvPr id="247" name="Google Shape;247;p4"/>
          <p:cNvSpPr txBox="1">
            <a:spLocks noGrp="1"/>
          </p:cNvSpPr>
          <p:nvPr>
            <p:ph type="body" idx="1"/>
          </p:nvPr>
        </p:nvSpPr>
        <p:spPr>
          <a:xfrm>
            <a:off x="381000" y="1412875"/>
            <a:ext cx="8382000" cy="2080570"/>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640"/>
              </a:spcBef>
              <a:spcAft>
                <a:spcPts val="0"/>
              </a:spcAft>
              <a:buClr>
                <a:schemeClr val="dk1"/>
              </a:buClr>
              <a:buSzPts val="3200"/>
              <a:buFont typeface="Calibri"/>
              <a:buChar char="•"/>
            </a:pPr>
            <a:r>
              <a:rPr lang="en-US" dirty="0"/>
              <a:t>Lead/Trail</a:t>
            </a:r>
            <a:endParaRPr dirty="0"/>
          </a:p>
          <a:p>
            <a:pPr marL="457200" lvl="0" indent="-431800" algn="l" rtl="0">
              <a:lnSpc>
                <a:spcPct val="90000"/>
              </a:lnSpc>
              <a:spcBef>
                <a:spcPts val="640"/>
              </a:spcBef>
              <a:spcAft>
                <a:spcPts val="0"/>
              </a:spcAft>
              <a:buClr>
                <a:schemeClr val="dk1"/>
              </a:buClr>
              <a:buSzPts val="3200"/>
              <a:buFont typeface="Calibri"/>
              <a:buChar char="•"/>
            </a:pPr>
            <a:r>
              <a:rPr lang="en-US" dirty="0"/>
              <a:t>FO/Wing Official</a:t>
            </a:r>
            <a:endParaRPr dirty="0"/>
          </a:p>
          <a:p>
            <a:pPr marL="457200" lvl="0" indent="-431800" algn="l" rtl="0">
              <a:lnSpc>
                <a:spcPct val="90000"/>
              </a:lnSpc>
              <a:spcBef>
                <a:spcPts val="640"/>
              </a:spcBef>
              <a:spcAft>
                <a:spcPts val="0"/>
              </a:spcAft>
              <a:buClr>
                <a:schemeClr val="dk1"/>
              </a:buClr>
              <a:buSzPts val="3200"/>
              <a:buFont typeface="Calibri"/>
              <a:buChar char="•"/>
            </a:pPr>
            <a:r>
              <a:rPr lang="en-US" dirty="0"/>
              <a:t>ON/OFF Official</a:t>
            </a:r>
            <a:endParaRPr dirty="0"/>
          </a:p>
          <a:p>
            <a:pPr marL="457200" lvl="0" indent="-431800" algn="l" rtl="0">
              <a:lnSpc>
                <a:spcPct val="90000"/>
              </a:lnSpc>
              <a:spcBef>
                <a:spcPts val="640"/>
              </a:spcBef>
              <a:spcAft>
                <a:spcPts val="0"/>
              </a:spcAft>
              <a:buClr>
                <a:schemeClr val="dk1"/>
              </a:buClr>
              <a:buSzPts val="3200"/>
              <a:buFont typeface="Calibri"/>
              <a:buChar char="•"/>
            </a:pPr>
            <a:r>
              <a:rPr lang="en-US" dirty="0"/>
              <a:t>GLE</a:t>
            </a:r>
            <a:endParaRPr dirty="0"/>
          </a:p>
        </p:txBody>
      </p:sp>
    </p:spTree>
    <p:extLst>
      <p:ext uri="{BB962C8B-B14F-4D97-AF65-F5344CB8AC3E}">
        <p14:creationId xmlns:p14="http://schemas.microsoft.com/office/powerpoint/2010/main" val="36896388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of Play</a:t>
            </a:r>
          </a:p>
        </p:txBody>
      </p:sp>
      <p:pic>
        <p:nvPicPr>
          <p:cNvPr id="1026" name="Picture 2" descr="https://lh4.googleusercontent.com/KHWOyHC6BzZ0kYGMZNDcQkbZeQFYe5puE0f7YXbTw8bn6QWsImVPG1Nj2e-zAmjeAzWhXCpEo4VIm0nov__eLMQj_jYYW5MIubBUzwmBEXOeLDAndM2YuMnag0SRbmJ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984"/>
            <a:ext cx="9144000" cy="485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269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2447923" cy="221599"/>
          </a:xfrm>
        </p:spPr>
        <p:txBody>
          <a:bodyPr>
            <a:noAutofit/>
          </a:bodyPr>
          <a:lstStyle/>
          <a:p>
            <a:r>
              <a:rPr lang="en-US" sz="4000" b="1" dirty="0"/>
              <a:t>Coin Toss</a:t>
            </a:r>
          </a:p>
        </p:txBody>
      </p:sp>
      <p:sp>
        <p:nvSpPr>
          <p:cNvPr id="6" name="Oval 5">
            <a:extLst>
              <a:ext uri="{FF2B5EF4-FFF2-40B4-BE49-F238E27FC236}">
                <a16:creationId xmlns:a16="http://schemas.microsoft.com/office/drawing/2014/main" id="{472743C6-F8FC-431A-AB5D-89C101883C4B}"/>
              </a:ext>
            </a:extLst>
          </p:cNvPr>
          <p:cNvSpPr/>
          <p:nvPr/>
        </p:nvSpPr>
        <p:spPr>
          <a:xfrm>
            <a:off x="3000375" y="41749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a:t>
            </a:r>
          </a:p>
        </p:txBody>
      </p:sp>
      <p:sp>
        <p:nvSpPr>
          <p:cNvPr id="7" name="Oval 6">
            <a:extLst>
              <a:ext uri="{FF2B5EF4-FFF2-40B4-BE49-F238E27FC236}">
                <a16:creationId xmlns:a16="http://schemas.microsoft.com/office/drawing/2014/main" id="{425D1ACE-A3A8-4BA4-BB47-35B9C4046CA1}"/>
              </a:ext>
            </a:extLst>
          </p:cNvPr>
          <p:cNvSpPr/>
          <p:nvPr/>
        </p:nvSpPr>
        <p:spPr>
          <a:xfrm>
            <a:off x="5514975" y="41749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a:t>
            </a:r>
          </a:p>
        </p:txBody>
      </p:sp>
      <p:sp>
        <p:nvSpPr>
          <p:cNvPr id="2" name="TextBox 1"/>
          <p:cNvSpPr txBox="1"/>
          <p:nvPr/>
        </p:nvSpPr>
        <p:spPr>
          <a:xfrm>
            <a:off x="1895475" y="4419600"/>
            <a:ext cx="752475" cy="338554"/>
          </a:xfrm>
          <a:prstGeom prst="rect">
            <a:avLst/>
          </a:prstGeom>
          <a:noFill/>
        </p:spPr>
        <p:txBody>
          <a:bodyPr wrap="square" rtlCol="0">
            <a:spAutoFit/>
          </a:bodyPr>
          <a:lstStyle/>
          <a:p>
            <a:r>
              <a:rPr lang="en-US" sz="1600" b="1" dirty="0"/>
              <a:t>A </a:t>
            </a:r>
            <a:r>
              <a:rPr lang="en-US" sz="1600" b="1" dirty="0" err="1"/>
              <a:t>A</a:t>
            </a:r>
            <a:r>
              <a:rPr lang="en-US" sz="1600" b="1" dirty="0"/>
              <a:t> </a:t>
            </a:r>
            <a:r>
              <a:rPr lang="en-US" sz="1600" b="1" dirty="0" err="1"/>
              <a:t>A</a:t>
            </a:r>
            <a:endParaRPr lang="en-US" sz="1600" b="1" dirty="0"/>
          </a:p>
        </p:txBody>
      </p:sp>
      <p:sp>
        <p:nvSpPr>
          <p:cNvPr id="8" name="TextBox 7"/>
          <p:cNvSpPr txBox="1"/>
          <p:nvPr/>
        </p:nvSpPr>
        <p:spPr>
          <a:xfrm>
            <a:off x="6381750" y="4460708"/>
            <a:ext cx="752475" cy="338554"/>
          </a:xfrm>
          <a:prstGeom prst="rect">
            <a:avLst/>
          </a:prstGeom>
          <a:noFill/>
        </p:spPr>
        <p:txBody>
          <a:bodyPr wrap="square" rtlCol="0">
            <a:spAutoFit/>
          </a:bodyPr>
          <a:lstStyle/>
          <a:p>
            <a:r>
              <a:rPr lang="en-US" sz="1600" b="1" dirty="0"/>
              <a:t>H </a:t>
            </a:r>
            <a:r>
              <a:rPr lang="en-US" sz="1600" b="1" dirty="0" err="1"/>
              <a:t>H</a:t>
            </a:r>
            <a:r>
              <a:rPr lang="en-US" sz="1600" b="1" dirty="0"/>
              <a:t> </a:t>
            </a:r>
            <a:r>
              <a:rPr lang="en-US" sz="1600" b="1" dirty="0" err="1"/>
              <a:t>H</a:t>
            </a:r>
            <a:endParaRPr lang="en-US" sz="1600" b="1" dirty="0"/>
          </a:p>
        </p:txBody>
      </p:sp>
      <p:sp>
        <p:nvSpPr>
          <p:cNvPr id="3" name="TextBox 2"/>
          <p:cNvSpPr txBox="1"/>
          <p:nvPr/>
        </p:nvSpPr>
        <p:spPr>
          <a:xfrm>
            <a:off x="6505575" y="666750"/>
            <a:ext cx="2266950" cy="2062103"/>
          </a:xfrm>
          <a:prstGeom prst="rect">
            <a:avLst/>
          </a:prstGeom>
          <a:noFill/>
        </p:spPr>
        <p:txBody>
          <a:bodyPr wrap="square" rtlCol="0">
            <a:spAutoFit/>
          </a:bodyPr>
          <a:lstStyle/>
          <a:p>
            <a:r>
              <a:rPr lang="en-US" sz="1600" b="1" dirty="0"/>
              <a:t>Referee conducts the coin toss.</a:t>
            </a:r>
          </a:p>
          <a:p>
            <a:endParaRPr lang="en-US" sz="1600" b="1" dirty="0"/>
          </a:p>
          <a:p>
            <a:r>
              <a:rPr lang="en-US" sz="1600" b="1" dirty="0"/>
              <a:t>Away calls the toss.</a:t>
            </a:r>
          </a:p>
          <a:p>
            <a:endParaRPr lang="en-US" sz="1600" b="1" dirty="0"/>
          </a:p>
          <a:p>
            <a:r>
              <a:rPr lang="en-US" sz="1600" b="1" dirty="0"/>
              <a:t>Winner of the coin toss chooses end of A.P.</a:t>
            </a:r>
          </a:p>
        </p:txBody>
      </p:sp>
    </p:spTree>
    <p:extLst>
      <p:ext uri="{BB962C8B-B14F-4D97-AF65-F5344CB8AC3E}">
        <p14:creationId xmlns:p14="http://schemas.microsoft.com/office/powerpoint/2010/main" val="30106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66667E-6 -7.03704E-6 L -0.04791 -0.16528 L -0.04791 -0.16528 L -0.04478 -0.1639 " pathEditMode="relative" ptsTypes="AAAA">
                                      <p:cBhvr>
                                        <p:cTn id="6" dur="2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11042 -0.23889 L -0.23646 -0.24306 L -0.23646 -0.24306 " pathEditMode="relative" ptsTypes="AAAA">
                                      <p:cBhvr>
                                        <p:cTn id="8" dur="2000" fill="hold"/>
                                        <p:tgtEl>
                                          <p:spTgt spid="8"/>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L 0.01875 -0.175 " pathEditMode="relative" ptsTypes="AA">
                                      <p:cBhvr>
                                        <p:cTn id="12" dur="2000" fill="hold"/>
                                        <p:tgtEl>
                                          <p:spTgt spid="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2.5E-6 -1.48148E-6 L 0.25469 -0.10787 " pathEditMode="relative" rAng="0" ptsTypes="AA">
                                      <p:cBhvr>
                                        <p:cTn id="14" dur="2000" fill="hold"/>
                                        <p:tgtEl>
                                          <p:spTgt spid="2"/>
                                        </p:tgtEl>
                                        <p:attrNameLst>
                                          <p:attrName>ppt_x</p:attrName>
                                          <p:attrName>ppt_y</p:attrName>
                                        </p:attrNameLst>
                                      </p:cBhvr>
                                      <p:rCtr x="12726" y="-5394"/>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2447923" cy="221599"/>
          </a:xfrm>
        </p:spPr>
        <p:txBody>
          <a:bodyPr>
            <a:noAutofit/>
          </a:bodyPr>
          <a:lstStyle/>
          <a:p>
            <a:r>
              <a:rPr lang="en-US" sz="4000" b="1" dirty="0"/>
              <a:t>Line-Up</a:t>
            </a:r>
          </a:p>
        </p:txBody>
      </p:sp>
      <p:sp>
        <p:nvSpPr>
          <p:cNvPr id="6" name="Oval 5">
            <a:extLst>
              <a:ext uri="{FF2B5EF4-FFF2-40B4-BE49-F238E27FC236}">
                <a16:creationId xmlns:a16="http://schemas.microsoft.com/office/drawing/2014/main" id="{472743C6-F8FC-431A-AB5D-89C101883C4B}"/>
              </a:ext>
            </a:extLst>
          </p:cNvPr>
          <p:cNvSpPr/>
          <p:nvPr/>
        </p:nvSpPr>
        <p:spPr>
          <a:xfrm>
            <a:off x="2638425" y="301290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a:t>
            </a:r>
          </a:p>
        </p:txBody>
      </p:sp>
      <p:sp>
        <p:nvSpPr>
          <p:cNvPr id="7" name="Oval 6">
            <a:extLst>
              <a:ext uri="{FF2B5EF4-FFF2-40B4-BE49-F238E27FC236}">
                <a16:creationId xmlns:a16="http://schemas.microsoft.com/office/drawing/2014/main" id="{425D1ACE-A3A8-4BA4-BB47-35B9C4046CA1}"/>
              </a:ext>
            </a:extLst>
          </p:cNvPr>
          <p:cNvSpPr/>
          <p:nvPr/>
        </p:nvSpPr>
        <p:spPr>
          <a:xfrm>
            <a:off x="5629275" y="301290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a:t>
            </a:r>
          </a:p>
        </p:txBody>
      </p:sp>
      <p:sp>
        <p:nvSpPr>
          <p:cNvPr id="8" name="TextBox 7"/>
          <p:cNvSpPr txBox="1"/>
          <p:nvPr/>
        </p:nvSpPr>
        <p:spPr>
          <a:xfrm>
            <a:off x="3448050" y="2674354"/>
            <a:ext cx="2095500" cy="338554"/>
          </a:xfrm>
          <a:prstGeom prst="rect">
            <a:avLst/>
          </a:prstGeom>
          <a:noFill/>
        </p:spPr>
        <p:txBody>
          <a:bodyPr wrap="square" rtlCol="0">
            <a:spAutoFit/>
          </a:bodyPr>
          <a:lstStyle/>
          <a:p>
            <a:r>
              <a:rPr lang="en-US" sz="1600" b="1" dirty="0"/>
              <a:t>A </a:t>
            </a:r>
            <a:r>
              <a:rPr lang="en-US" sz="1600" b="1" dirty="0" err="1"/>
              <a:t>A</a:t>
            </a:r>
            <a:r>
              <a:rPr lang="en-US" sz="1600" b="1" dirty="0"/>
              <a:t> </a:t>
            </a:r>
            <a:r>
              <a:rPr lang="en-US" sz="1600" b="1" dirty="0" err="1"/>
              <a:t>A</a:t>
            </a:r>
            <a:r>
              <a:rPr lang="en-US" sz="1600" b="1" dirty="0"/>
              <a:t> M </a:t>
            </a:r>
            <a:r>
              <a:rPr lang="en-US" sz="1600" b="1" dirty="0" err="1"/>
              <a:t>M</a:t>
            </a:r>
            <a:r>
              <a:rPr lang="en-US" sz="1600" b="1" dirty="0"/>
              <a:t> </a:t>
            </a:r>
            <a:r>
              <a:rPr lang="en-US" sz="1600" b="1" dirty="0" err="1"/>
              <a:t>M</a:t>
            </a:r>
            <a:r>
              <a:rPr lang="en-US" sz="1600" b="1" dirty="0"/>
              <a:t> D </a:t>
            </a:r>
            <a:r>
              <a:rPr lang="en-US" sz="1600" b="1" dirty="0" err="1"/>
              <a:t>D</a:t>
            </a:r>
            <a:r>
              <a:rPr lang="en-US" sz="1600" b="1" dirty="0"/>
              <a:t> </a:t>
            </a:r>
            <a:r>
              <a:rPr lang="en-US" sz="1600" b="1" dirty="0" err="1"/>
              <a:t>D</a:t>
            </a:r>
            <a:r>
              <a:rPr lang="en-US" sz="1600" b="1" dirty="0"/>
              <a:t> </a:t>
            </a:r>
          </a:p>
        </p:txBody>
      </p:sp>
      <p:sp>
        <p:nvSpPr>
          <p:cNvPr id="3" name="TextBox 2"/>
          <p:cNvSpPr txBox="1"/>
          <p:nvPr/>
        </p:nvSpPr>
        <p:spPr>
          <a:xfrm>
            <a:off x="6505575" y="666750"/>
            <a:ext cx="2400300" cy="1077218"/>
          </a:xfrm>
          <a:prstGeom prst="rect">
            <a:avLst/>
          </a:prstGeom>
          <a:noFill/>
        </p:spPr>
        <p:txBody>
          <a:bodyPr wrap="square" rtlCol="0">
            <a:spAutoFit/>
          </a:bodyPr>
          <a:lstStyle/>
          <a:p>
            <a:endParaRPr lang="en-US" sz="1600" b="1" dirty="0"/>
          </a:p>
          <a:p>
            <a:r>
              <a:rPr lang="en-US" sz="1600" b="1" dirty="0"/>
              <a:t>Referee</a:t>
            </a:r>
          </a:p>
          <a:p>
            <a:r>
              <a:rPr lang="en-US" sz="1600" b="1" dirty="0"/>
              <a:t>Introduces Crew,   Brief Talk, Good Luck!</a:t>
            </a:r>
          </a:p>
        </p:txBody>
      </p:sp>
      <p:sp>
        <p:nvSpPr>
          <p:cNvPr id="9" name="TextBox 8"/>
          <p:cNvSpPr txBox="1"/>
          <p:nvPr/>
        </p:nvSpPr>
        <p:spPr>
          <a:xfrm>
            <a:off x="3514724" y="3617329"/>
            <a:ext cx="2200275" cy="338554"/>
          </a:xfrm>
          <a:prstGeom prst="rect">
            <a:avLst/>
          </a:prstGeom>
          <a:noFill/>
        </p:spPr>
        <p:txBody>
          <a:bodyPr wrap="square" rtlCol="0">
            <a:spAutoFit/>
          </a:bodyPr>
          <a:lstStyle/>
          <a:p>
            <a:r>
              <a:rPr lang="en-US" sz="1600" b="1" dirty="0"/>
              <a:t> D </a:t>
            </a:r>
            <a:r>
              <a:rPr lang="en-US" sz="1600" b="1" dirty="0" err="1"/>
              <a:t>D</a:t>
            </a:r>
            <a:r>
              <a:rPr lang="en-US" sz="1600" b="1" dirty="0"/>
              <a:t> </a:t>
            </a:r>
            <a:r>
              <a:rPr lang="en-US" sz="1600" b="1" dirty="0" err="1"/>
              <a:t>D</a:t>
            </a:r>
            <a:r>
              <a:rPr lang="en-US" sz="1600" b="1" dirty="0"/>
              <a:t> M </a:t>
            </a:r>
            <a:r>
              <a:rPr lang="en-US" sz="1600" b="1" dirty="0" err="1"/>
              <a:t>M</a:t>
            </a:r>
            <a:r>
              <a:rPr lang="en-US" sz="1600" b="1" dirty="0"/>
              <a:t> </a:t>
            </a:r>
            <a:r>
              <a:rPr lang="en-US" sz="1600" b="1" dirty="0" err="1"/>
              <a:t>M</a:t>
            </a:r>
            <a:r>
              <a:rPr lang="en-US" sz="1600" b="1" dirty="0"/>
              <a:t> A </a:t>
            </a:r>
            <a:r>
              <a:rPr lang="en-US" sz="1600" b="1" dirty="0" err="1"/>
              <a:t>A</a:t>
            </a:r>
            <a:r>
              <a:rPr lang="en-US" sz="1600" b="1" dirty="0"/>
              <a:t> </a:t>
            </a:r>
            <a:r>
              <a:rPr lang="en-US" sz="1600" b="1" dirty="0" err="1"/>
              <a:t>A</a:t>
            </a:r>
            <a:endParaRPr lang="en-US" sz="1600" b="1" dirty="0"/>
          </a:p>
        </p:txBody>
      </p:sp>
      <p:sp>
        <p:nvSpPr>
          <p:cNvPr id="10" name="TextBox 9"/>
          <p:cNvSpPr txBox="1"/>
          <p:nvPr/>
        </p:nvSpPr>
        <p:spPr>
          <a:xfrm>
            <a:off x="3348036" y="3617329"/>
            <a:ext cx="333376" cy="338554"/>
          </a:xfrm>
          <a:prstGeom prst="rect">
            <a:avLst/>
          </a:prstGeom>
          <a:noFill/>
        </p:spPr>
        <p:txBody>
          <a:bodyPr wrap="square" rtlCol="0">
            <a:spAutoFit/>
          </a:bodyPr>
          <a:lstStyle/>
          <a:p>
            <a:r>
              <a:rPr lang="en-US" sz="1600" b="1" dirty="0"/>
              <a:t>G</a:t>
            </a:r>
          </a:p>
        </p:txBody>
      </p:sp>
      <p:sp>
        <p:nvSpPr>
          <p:cNvPr id="11" name="TextBox 10"/>
          <p:cNvSpPr txBox="1"/>
          <p:nvPr/>
        </p:nvSpPr>
        <p:spPr>
          <a:xfrm>
            <a:off x="5372099" y="2674354"/>
            <a:ext cx="333376" cy="338554"/>
          </a:xfrm>
          <a:prstGeom prst="rect">
            <a:avLst/>
          </a:prstGeom>
          <a:noFill/>
        </p:spPr>
        <p:txBody>
          <a:bodyPr wrap="square" rtlCol="0">
            <a:spAutoFit/>
          </a:bodyPr>
          <a:lstStyle/>
          <a:p>
            <a:r>
              <a:rPr lang="en-US" sz="1600" b="1" dirty="0"/>
              <a:t>G</a:t>
            </a:r>
          </a:p>
        </p:txBody>
      </p:sp>
    </p:spTree>
    <p:extLst>
      <p:ext uri="{BB962C8B-B14F-4D97-AF65-F5344CB8AC3E}">
        <p14:creationId xmlns:p14="http://schemas.microsoft.com/office/powerpoint/2010/main" val="11396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01354 -0.08195 L -0.01354 -0.08195 " pathEditMode="relative" ptsTypes="AAA">
                                      <p:cBhvr>
                                        <p:cTn id="10" dur="2000" fill="hold"/>
                                        <p:tgtEl>
                                          <p:spTgt spid="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0625 0.09028 L -0.00625 0.09028 " pathEditMode="relative" ptsTypes="AAA">
                                      <p:cBhvr>
                                        <p:cTn id="12" dur="2000" fill="hold"/>
                                        <p:tgtEl>
                                          <p:spTgt spid="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10416 -0.06667 L -0.21667 -0.06667 " pathEditMode="relative" ptsTypes="AAA">
                                      <p:cBhvr>
                                        <p:cTn id="14" dur="3000" fill="hold"/>
                                        <p:tgtEl>
                                          <p:spTgt spid="1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9271 0.07083 L 0.23646 0.07083 L 0.23542 0.07222 " pathEditMode="relative" ptsTypes="AAAA">
                                      <p:cBhvr>
                                        <p:cTn id="16" dur="3000" fill="hold"/>
                                        <p:tgtEl>
                                          <p:spTgt spid="1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 0 L -0.00104 0.05 L -0.00104 0.05 " pathEditMode="relative" ptsTypes="AAA">
                                      <p:cBhvr>
                                        <p:cTn id="20" dur="2000" fill="hold"/>
                                        <p:tgtEl>
                                          <p:spTgt spid="8"/>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00104 -0.05278 L -0.00104 -0.05278 " pathEditMode="relative" ptsTypes="AAA">
                                      <p:cBhvr>
                                        <p:cTn id="22"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3"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FO / W</a:t>
            </a:r>
            <a:endParaRPr/>
          </a:p>
        </p:txBody>
      </p:sp>
      <p:sp>
        <p:nvSpPr>
          <p:cNvPr id="283" name="Google Shape;283;p8"/>
          <p:cNvSpPr txBox="1">
            <a:spLocks noGrp="1"/>
          </p:cNvSpPr>
          <p:nvPr>
            <p:ph type="body" idx="1"/>
          </p:nvPr>
        </p:nvSpPr>
        <p:spPr>
          <a:xfrm>
            <a:off x="381000" y="1411553"/>
            <a:ext cx="4114800" cy="2634567"/>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Faceoff Official</a:t>
            </a:r>
            <a:endParaRPr/>
          </a:p>
          <a:p>
            <a:pPr marL="457200" lvl="0" indent="-406400" algn="l" rtl="0">
              <a:lnSpc>
                <a:spcPct val="90000"/>
              </a:lnSpc>
              <a:spcBef>
                <a:spcPts val="560"/>
              </a:spcBef>
              <a:spcAft>
                <a:spcPts val="0"/>
              </a:spcAft>
              <a:buSzPts val="2800"/>
              <a:buFont typeface="Noto Sans Symbols"/>
              <a:buChar char="❑"/>
            </a:pPr>
            <a:r>
              <a:rPr lang="en-US"/>
              <a:t>Conducts Faceoff</a:t>
            </a:r>
            <a:endParaRPr/>
          </a:p>
          <a:p>
            <a:pPr marL="457200" lvl="0" indent="-406400" algn="l" rtl="0">
              <a:lnSpc>
                <a:spcPct val="90000"/>
              </a:lnSpc>
              <a:spcBef>
                <a:spcPts val="560"/>
              </a:spcBef>
              <a:spcAft>
                <a:spcPts val="0"/>
              </a:spcAft>
              <a:buSzPts val="2800"/>
              <a:buFont typeface="Noto Sans Symbols"/>
              <a:buChar char="❑"/>
            </a:pPr>
            <a:r>
              <a:rPr lang="en-US"/>
              <a:t>Waits for Ready for play signal from partner</a:t>
            </a:r>
            <a:endParaRPr/>
          </a:p>
          <a:p>
            <a:pPr marL="457200" lvl="0" indent="-406400" algn="l" rtl="0">
              <a:lnSpc>
                <a:spcPct val="90000"/>
              </a:lnSpc>
              <a:spcBef>
                <a:spcPts val="560"/>
              </a:spcBef>
              <a:spcAft>
                <a:spcPts val="0"/>
              </a:spcAft>
              <a:buSzPts val="2800"/>
              <a:buFont typeface="Noto Sans Symbols"/>
              <a:buChar char="❑"/>
            </a:pPr>
            <a:r>
              <a:rPr lang="en-US"/>
              <a:t>Will Call most of the violations on faceoff</a:t>
            </a:r>
            <a:endParaRPr/>
          </a:p>
        </p:txBody>
      </p:sp>
      <p:sp>
        <p:nvSpPr>
          <p:cNvPr id="284" name="Google Shape;284;p8"/>
          <p:cNvSpPr txBox="1">
            <a:spLocks noGrp="1"/>
          </p:cNvSpPr>
          <p:nvPr>
            <p:ph type="body" idx="2"/>
          </p:nvPr>
        </p:nvSpPr>
        <p:spPr>
          <a:xfrm>
            <a:off x="4648200" y="1411553"/>
            <a:ext cx="4114800" cy="4339650"/>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Wing Official</a:t>
            </a:r>
            <a:endParaRPr/>
          </a:p>
          <a:p>
            <a:pPr marL="457200" lvl="0" indent="-406400" algn="l" rtl="0">
              <a:lnSpc>
                <a:spcPct val="90000"/>
              </a:lnSpc>
              <a:spcBef>
                <a:spcPts val="560"/>
              </a:spcBef>
              <a:spcAft>
                <a:spcPts val="0"/>
              </a:spcAft>
              <a:buSzPts val="2800"/>
              <a:buFont typeface="Noto Sans Symbols"/>
              <a:buChar char="❑"/>
            </a:pPr>
            <a:r>
              <a:rPr lang="en-US"/>
              <a:t>Positioned between end of wing line &amp; restraining line</a:t>
            </a:r>
            <a:endParaRPr/>
          </a:p>
          <a:p>
            <a:pPr marL="457200" lvl="0" indent="-406400" algn="l" rtl="0">
              <a:lnSpc>
                <a:spcPct val="90000"/>
              </a:lnSpc>
              <a:spcBef>
                <a:spcPts val="560"/>
              </a:spcBef>
              <a:spcAft>
                <a:spcPts val="0"/>
              </a:spcAft>
              <a:buSzPts val="2800"/>
              <a:buFont typeface="Noto Sans Symbols"/>
              <a:buChar char="❑"/>
            </a:pPr>
            <a:r>
              <a:rPr lang="en-US"/>
              <a:t>Ensures field is ready for play by holding arm up – points when ready</a:t>
            </a:r>
            <a:endParaRPr/>
          </a:p>
          <a:p>
            <a:pPr marL="457200" lvl="0" indent="-406400" algn="l" rtl="0">
              <a:lnSpc>
                <a:spcPct val="90000"/>
              </a:lnSpc>
              <a:spcBef>
                <a:spcPts val="560"/>
              </a:spcBef>
              <a:spcAft>
                <a:spcPts val="0"/>
              </a:spcAft>
              <a:buSzPts val="2800"/>
              <a:buFont typeface="Noto Sans Symbols"/>
              <a:buChar char="❑"/>
            </a:pPr>
            <a:r>
              <a:rPr lang="en-US"/>
              <a:t>Watches wing players</a:t>
            </a:r>
            <a:endParaRPr/>
          </a:p>
          <a:p>
            <a:pPr marL="457200" lvl="0" indent="-406400" algn="l" rtl="0">
              <a:lnSpc>
                <a:spcPct val="90000"/>
              </a:lnSpc>
              <a:spcBef>
                <a:spcPts val="560"/>
              </a:spcBef>
              <a:spcAft>
                <a:spcPts val="0"/>
              </a:spcAft>
              <a:buSzPts val="2800"/>
              <a:buFont typeface="Noto Sans Symbols"/>
              <a:buChar char="❑"/>
            </a:pPr>
            <a:r>
              <a:rPr lang="en-US"/>
              <a:t>Watches big picture</a:t>
            </a:r>
            <a:endParaRPr/>
          </a:p>
          <a:p>
            <a:pPr marL="50800" lvl="0" indent="0" algn="l" rtl="0">
              <a:lnSpc>
                <a:spcPct val="90000"/>
              </a:lnSpc>
              <a:spcBef>
                <a:spcPts val="560"/>
              </a:spcBef>
              <a:spcAft>
                <a:spcPts val="0"/>
              </a:spcAft>
              <a:buSzPts val="2800"/>
              <a:buNone/>
            </a:pPr>
            <a:endParaRPr/>
          </a:p>
        </p:txBody>
      </p:sp>
    </p:spTree>
    <p:extLst>
      <p:ext uri="{BB962C8B-B14F-4D97-AF65-F5344CB8AC3E}">
        <p14:creationId xmlns:p14="http://schemas.microsoft.com/office/powerpoint/2010/main" val="282841308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2447923" cy="221599"/>
          </a:xfrm>
        </p:spPr>
        <p:txBody>
          <a:bodyPr>
            <a:noAutofit/>
          </a:bodyPr>
          <a:lstStyle/>
          <a:p>
            <a:r>
              <a:rPr lang="en-US" sz="4000" b="1" dirty="0"/>
              <a:t>Faceoff</a:t>
            </a:r>
          </a:p>
        </p:txBody>
      </p:sp>
      <p:sp>
        <p:nvSpPr>
          <p:cNvPr id="6" name="Oval 5">
            <a:extLst>
              <a:ext uri="{FF2B5EF4-FFF2-40B4-BE49-F238E27FC236}">
                <a16:creationId xmlns:a16="http://schemas.microsoft.com/office/drawing/2014/main" id="{472743C6-F8FC-431A-AB5D-89C101883C4B}"/>
              </a:ext>
            </a:extLst>
          </p:cNvPr>
          <p:cNvSpPr/>
          <p:nvPr/>
        </p:nvSpPr>
        <p:spPr>
          <a:xfrm>
            <a:off x="3400425" y="29557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a:t>
            </a:r>
          </a:p>
        </p:txBody>
      </p:sp>
      <p:sp>
        <p:nvSpPr>
          <p:cNvPr id="7" name="Oval 6">
            <a:extLst>
              <a:ext uri="{FF2B5EF4-FFF2-40B4-BE49-F238E27FC236}">
                <a16:creationId xmlns:a16="http://schemas.microsoft.com/office/drawing/2014/main" id="{425D1ACE-A3A8-4BA4-BB47-35B9C4046CA1}"/>
              </a:ext>
            </a:extLst>
          </p:cNvPr>
          <p:cNvSpPr/>
          <p:nvPr/>
        </p:nvSpPr>
        <p:spPr>
          <a:xfrm>
            <a:off x="5229225" y="29557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a:t>
            </a:r>
          </a:p>
        </p:txBody>
      </p:sp>
      <p:sp>
        <p:nvSpPr>
          <p:cNvPr id="3" name="TextBox 2"/>
          <p:cNvSpPr txBox="1"/>
          <p:nvPr/>
        </p:nvSpPr>
        <p:spPr>
          <a:xfrm>
            <a:off x="6381750" y="322249"/>
            <a:ext cx="2266950" cy="584775"/>
          </a:xfrm>
          <a:prstGeom prst="rect">
            <a:avLst/>
          </a:prstGeom>
          <a:noFill/>
        </p:spPr>
        <p:txBody>
          <a:bodyPr wrap="square" rtlCol="0">
            <a:spAutoFit/>
          </a:bodyPr>
          <a:lstStyle/>
          <a:p>
            <a:r>
              <a:rPr lang="en-US" sz="1600" b="1" dirty="0"/>
              <a:t>Referee conducts the opening faceoff</a:t>
            </a:r>
          </a:p>
        </p:txBody>
      </p:sp>
      <p:sp>
        <p:nvSpPr>
          <p:cNvPr id="9" name="Oval 8">
            <a:extLst>
              <a:ext uri="{FF2B5EF4-FFF2-40B4-BE49-F238E27FC236}">
                <a16:creationId xmlns:a16="http://schemas.microsoft.com/office/drawing/2014/main" id="{425D1ACE-A3A8-4BA4-BB47-35B9C4046CA1}"/>
              </a:ext>
            </a:extLst>
          </p:cNvPr>
          <p:cNvSpPr/>
          <p:nvPr/>
        </p:nvSpPr>
        <p:spPr>
          <a:xfrm>
            <a:off x="5229225" y="29557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FO</a:t>
            </a:r>
          </a:p>
        </p:txBody>
      </p:sp>
      <p:sp>
        <p:nvSpPr>
          <p:cNvPr id="10" name="Oval 9">
            <a:extLst>
              <a:ext uri="{FF2B5EF4-FFF2-40B4-BE49-F238E27FC236}">
                <a16:creationId xmlns:a16="http://schemas.microsoft.com/office/drawing/2014/main" id="{425D1ACE-A3A8-4BA4-BB47-35B9C4046CA1}"/>
              </a:ext>
            </a:extLst>
          </p:cNvPr>
          <p:cNvSpPr/>
          <p:nvPr/>
        </p:nvSpPr>
        <p:spPr>
          <a:xfrm>
            <a:off x="3400425" y="29557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4" name="TextBox 3"/>
          <p:cNvSpPr txBox="1"/>
          <p:nvPr/>
        </p:nvSpPr>
        <p:spPr>
          <a:xfrm>
            <a:off x="2228851" y="2152650"/>
            <a:ext cx="666750" cy="307777"/>
          </a:xfrm>
          <a:prstGeom prst="rect">
            <a:avLst/>
          </a:prstGeom>
          <a:noFill/>
        </p:spPr>
        <p:txBody>
          <a:bodyPr wrap="square" rtlCol="0">
            <a:spAutoFit/>
          </a:bodyPr>
          <a:lstStyle/>
          <a:p>
            <a:r>
              <a:rPr lang="en-US" dirty="0"/>
              <a:t>D   A</a:t>
            </a:r>
          </a:p>
        </p:txBody>
      </p:sp>
      <p:sp>
        <p:nvSpPr>
          <p:cNvPr id="11" name="TextBox 10"/>
          <p:cNvSpPr txBox="1"/>
          <p:nvPr/>
        </p:nvSpPr>
        <p:spPr>
          <a:xfrm>
            <a:off x="2095500" y="3144769"/>
            <a:ext cx="666750" cy="307777"/>
          </a:xfrm>
          <a:prstGeom prst="rect">
            <a:avLst/>
          </a:prstGeom>
          <a:noFill/>
        </p:spPr>
        <p:txBody>
          <a:bodyPr wrap="square" rtlCol="0">
            <a:spAutoFit/>
          </a:bodyPr>
          <a:lstStyle/>
          <a:p>
            <a:r>
              <a:rPr lang="en-US" dirty="0"/>
              <a:t>A   D</a:t>
            </a:r>
          </a:p>
        </p:txBody>
      </p:sp>
      <p:sp>
        <p:nvSpPr>
          <p:cNvPr id="12" name="TextBox 11"/>
          <p:cNvSpPr txBox="1"/>
          <p:nvPr/>
        </p:nvSpPr>
        <p:spPr>
          <a:xfrm>
            <a:off x="1714501" y="3952875"/>
            <a:ext cx="666750" cy="307777"/>
          </a:xfrm>
          <a:prstGeom prst="rect">
            <a:avLst/>
          </a:prstGeom>
          <a:noFill/>
        </p:spPr>
        <p:txBody>
          <a:bodyPr wrap="square" rtlCol="0">
            <a:spAutoFit/>
          </a:bodyPr>
          <a:lstStyle/>
          <a:p>
            <a:r>
              <a:rPr lang="en-US" dirty="0"/>
              <a:t>D   A</a:t>
            </a:r>
          </a:p>
        </p:txBody>
      </p:sp>
      <p:sp>
        <p:nvSpPr>
          <p:cNvPr id="13" name="TextBox 12"/>
          <p:cNvSpPr txBox="1"/>
          <p:nvPr/>
        </p:nvSpPr>
        <p:spPr>
          <a:xfrm>
            <a:off x="6791326" y="2968260"/>
            <a:ext cx="666750" cy="307777"/>
          </a:xfrm>
          <a:prstGeom prst="rect">
            <a:avLst/>
          </a:prstGeom>
          <a:noFill/>
        </p:spPr>
        <p:txBody>
          <a:bodyPr wrap="square" rtlCol="0">
            <a:spAutoFit/>
          </a:bodyPr>
          <a:lstStyle/>
          <a:p>
            <a:r>
              <a:rPr lang="en-US" dirty="0"/>
              <a:t>D   A</a:t>
            </a:r>
          </a:p>
        </p:txBody>
      </p:sp>
      <p:sp>
        <p:nvSpPr>
          <p:cNvPr id="14" name="TextBox 13"/>
          <p:cNvSpPr txBox="1"/>
          <p:nvPr/>
        </p:nvSpPr>
        <p:spPr>
          <a:xfrm>
            <a:off x="6381750" y="4106763"/>
            <a:ext cx="666750" cy="307777"/>
          </a:xfrm>
          <a:prstGeom prst="rect">
            <a:avLst/>
          </a:prstGeom>
          <a:noFill/>
        </p:spPr>
        <p:txBody>
          <a:bodyPr wrap="square" rtlCol="0">
            <a:spAutoFit/>
          </a:bodyPr>
          <a:lstStyle/>
          <a:p>
            <a:r>
              <a:rPr lang="en-US" dirty="0"/>
              <a:t>A   D</a:t>
            </a:r>
          </a:p>
        </p:txBody>
      </p:sp>
      <p:sp>
        <p:nvSpPr>
          <p:cNvPr id="15" name="TextBox 14"/>
          <p:cNvSpPr txBox="1"/>
          <p:nvPr/>
        </p:nvSpPr>
        <p:spPr>
          <a:xfrm>
            <a:off x="6457951" y="2091232"/>
            <a:ext cx="666750" cy="307777"/>
          </a:xfrm>
          <a:prstGeom prst="rect">
            <a:avLst/>
          </a:prstGeom>
          <a:noFill/>
        </p:spPr>
        <p:txBody>
          <a:bodyPr wrap="square" rtlCol="0">
            <a:spAutoFit/>
          </a:bodyPr>
          <a:lstStyle/>
          <a:p>
            <a:r>
              <a:rPr lang="en-US" dirty="0"/>
              <a:t>D   A</a:t>
            </a:r>
          </a:p>
        </p:txBody>
      </p:sp>
      <p:sp>
        <p:nvSpPr>
          <p:cNvPr id="16" name="TextBox 15"/>
          <p:cNvSpPr txBox="1"/>
          <p:nvPr/>
        </p:nvSpPr>
        <p:spPr>
          <a:xfrm>
            <a:off x="3743325" y="1409700"/>
            <a:ext cx="438150" cy="307777"/>
          </a:xfrm>
          <a:prstGeom prst="rect">
            <a:avLst/>
          </a:prstGeom>
          <a:noFill/>
        </p:spPr>
        <p:txBody>
          <a:bodyPr wrap="square" rtlCol="0">
            <a:spAutoFit/>
          </a:bodyPr>
          <a:lstStyle/>
          <a:p>
            <a:r>
              <a:rPr lang="en-US" dirty="0"/>
              <a:t>M</a:t>
            </a:r>
          </a:p>
        </p:txBody>
      </p:sp>
      <p:sp>
        <p:nvSpPr>
          <p:cNvPr id="17" name="TextBox 16"/>
          <p:cNvSpPr txBox="1"/>
          <p:nvPr/>
        </p:nvSpPr>
        <p:spPr>
          <a:xfrm>
            <a:off x="4086225" y="1409700"/>
            <a:ext cx="438150" cy="307777"/>
          </a:xfrm>
          <a:prstGeom prst="rect">
            <a:avLst/>
          </a:prstGeom>
          <a:noFill/>
        </p:spPr>
        <p:txBody>
          <a:bodyPr wrap="square" rtlCol="0">
            <a:spAutoFit/>
          </a:bodyPr>
          <a:lstStyle/>
          <a:p>
            <a:r>
              <a:rPr lang="en-US" dirty="0"/>
              <a:t>M</a:t>
            </a:r>
          </a:p>
        </p:txBody>
      </p:sp>
      <p:sp>
        <p:nvSpPr>
          <p:cNvPr id="18" name="TextBox 17"/>
          <p:cNvSpPr txBox="1"/>
          <p:nvPr/>
        </p:nvSpPr>
        <p:spPr>
          <a:xfrm>
            <a:off x="4667250" y="4848225"/>
            <a:ext cx="438150" cy="307777"/>
          </a:xfrm>
          <a:prstGeom prst="rect">
            <a:avLst/>
          </a:prstGeom>
          <a:noFill/>
        </p:spPr>
        <p:txBody>
          <a:bodyPr wrap="square" rtlCol="0">
            <a:spAutoFit/>
          </a:bodyPr>
          <a:lstStyle/>
          <a:p>
            <a:r>
              <a:rPr lang="en-US" dirty="0"/>
              <a:t>M</a:t>
            </a:r>
          </a:p>
        </p:txBody>
      </p:sp>
      <p:sp>
        <p:nvSpPr>
          <p:cNvPr id="19" name="TextBox 18"/>
          <p:cNvSpPr txBox="1"/>
          <p:nvPr/>
        </p:nvSpPr>
        <p:spPr>
          <a:xfrm>
            <a:off x="4086225" y="4848225"/>
            <a:ext cx="438150" cy="307777"/>
          </a:xfrm>
          <a:prstGeom prst="rect">
            <a:avLst/>
          </a:prstGeom>
          <a:noFill/>
        </p:spPr>
        <p:txBody>
          <a:bodyPr wrap="square" rtlCol="0">
            <a:spAutoFit/>
          </a:bodyPr>
          <a:lstStyle/>
          <a:p>
            <a:r>
              <a:rPr lang="en-US" dirty="0"/>
              <a:t>M</a:t>
            </a:r>
          </a:p>
        </p:txBody>
      </p:sp>
      <p:sp>
        <p:nvSpPr>
          <p:cNvPr id="20" name="TextBox 19"/>
          <p:cNvSpPr txBox="1"/>
          <p:nvPr/>
        </p:nvSpPr>
        <p:spPr>
          <a:xfrm>
            <a:off x="4181475" y="3122148"/>
            <a:ext cx="438150" cy="307777"/>
          </a:xfrm>
          <a:prstGeom prst="rect">
            <a:avLst/>
          </a:prstGeom>
          <a:noFill/>
        </p:spPr>
        <p:txBody>
          <a:bodyPr wrap="square" rtlCol="0">
            <a:spAutoFit/>
          </a:bodyPr>
          <a:lstStyle/>
          <a:p>
            <a:r>
              <a:rPr lang="en-US" dirty="0"/>
              <a:t>M</a:t>
            </a:r>
          </a:p>
        </p:txBody>
      </p:sp>
      <p:sp>
        <p:nvSpPr>
          <p:cNvPr id="21" name="TextBox 20"/>
          <p:cNvSpPr txBox="1"/>
          <p:nvPr/>
        </p:nvSpPr>
        <p:spPr>
          <a:xfrm>
            <a:off x="4838700" y="2955758"/>
            <a:ext cx="438150" cy="307777"/>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234519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 0 L -0.07187 0.21111 L -0.07187 0.21111 " pathEditMode="relative" ptsTypes="AAA">
                                      <p:cBhvr>
                                        <p:cTn id="16" dur="2000" fill="hold"/>
                                        <p:tgtEl>
                                          <p:spTgt spid="10"/>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0 0 L -0.07812 0.00555 " pathEditMode="relative" ptsTypes="AA">
                                      <p:cBhvr>
                                        <p:cTn id="18" dur="2000" fill="hold"/>
                                        <p:tgtEl>
                                          <p:spTgt spid="9"/>
                                        </p:tgtEl>
                                        <p:attrNameLst>
                                          <p:attrName>ppt_x</p:attrName>
                                          <p:attrName>ppt_y</p:attrName>
                                        </p:attrNameLst>
                                      </p:cBhvr>
                                    </p:animMotion>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P spid="10" grpId="0" animBg="1"/>
      <p:bldP spid="10" grpId="1" animBg="1"/>
      <p:bldP spid="20" grpId="0"/>
      <p:bldP spid="21" grpId="0"/>
    </p:bld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MLOA Them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EMLOA Theme" id="{93A9B40D-69AD-41D3-8465-28A2E30B50A0}" vid="{91409F21-8322-4548-9679-D8889C23CFFD}"/>
    </a:ext>
  </a:extLst>
</a:theme>
</file>

<file path=ppt/theme/theme4.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D_Theme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White with Blue Bar Segoe Template">
  <a:themeElements>
    <a:clrScheme name="1_White with Blue Bar Segoe Template">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1_White with Blue Bar Segoe Template">
      <a:majorFont>
        <a:latin typeface="Calibri"/>
        <a:ea typeface="Calibri"/>
        <a:cs typeface="Calibri"/>
      </a:majorFont>
      <a:minorFont>
        <a:latin typeface="Helvetica"/>
        <a:ea typeface="Helvetica"/>
        <a:cs typeface="Helvetica"/>
      </a:minorFont>
    </a:fontScheme>
    <a:fmtScheme name="1_White with Blue Bar Segoe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4_White with Blue Bar Segoe Template">
  <a:themeElements>
    <a:clrScheme name="1_White with Blue Bar Segoe Template">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1_White with Blue Bar Segoe Template">
      <a:majorFont>
        <a:latin typeface="Calibri"/>
        <a:ea typeface="Calibri"/>
        <a:cs typeface="Calibri"/>
      </a:majorFont>
      <a:minorFont>
        <a:latin typeface="Helvetica"/>
        <a:ea typeface="Helvetica"/>
        <a:cs typeface="Helvetica"/>
      </a:minorFont>
    </a:fontScheme>
    <a:fmtScheme name="1_White with Blue Bar Segoe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1475</Words>
  <Application>Microsoft Office PowerPoint</Application>
  <PresentationFormat>On-screen Show (4:3)</PresentationFormat>
  <Paragraphs>309</Paragraphs>
  <Slides>33</Slides>
  <Notes>25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33</vt:i4>
      </vt:variant>
    </vt:vector>
  </HeadingPairs>
  <TitlesOfParts>
    <vt:vector size="47" baseType="lpstr">
      <vt:lpstr>Arial</vt:lpstr>
      <vt:lpstr>Calibri</vt:lpstr>
      <vt:lpstr>Calibri Light</vt:lpstr>
      <vt:lpstr>Courier New</vt:lpstr>
      <vt:lpstr>Helvetica</vt:lpstr>
      <vt:lpstr>Noto Sans Symbols</vt:lpstr>
      <vt:lpstr>Wingdings</vt:lpstr>
      <vt:lpstr>1_White with Blue Bar Segoe Template</vt:lpstr>
      <vt:lpstr>Office Theme</vt:lpstr>
      <vt:lpstr>EMLOA Theme</vt:lpstr>
      <vt:lpstr>White with Courier font for code slides</vt:lpstr>
      <vt:lpstr>OD_Theme_2018</vt:lpstr>
      <vt:lpstr>2_White with Blue Bar Segoe Template</vt:lpstr>
      <vt:lpstr>4_White with Blue Bar Segoe Template</vt:lpstr>
      <vt:lpstr>Week 3 EMLOA New Candidates Class</vt:lpstr>
      <vt:lpstr>Course Outline</vt:lpstr>
      <vt:lpstr>Questions?</vt:lpstr>
      <vt:lpstr>Common Terms - Positioning</vt:lpstr>
      <vt:lpstr>Field of Play</vt:lpstr>
      <vt:lpstr>Coin Toss</vt:lpstr>
      <vt:lpstr>Line-Up</vt:lpstr>
      <vt:lpstr>FO / W</vt:lpstr>
      <vt:lpstr>Faceoff</vt:lpstr>
      <vt:lpstr>Faceoff Towards FO Goal</vt:lpstr>
      <vt:lpstr>Faceoff Away from FO Goal</vt:lpstr>
      <vt:lpstr>ON/OFF Responsibilities</vt:lpstr>
      <vt:lpstr>Settled Situations On/Off</vt:lpstr>
      <vt:lpstr>Lead / Trail </vt:lpstr>
      <vt:lpstr>Positioning in Settled Situations</vt:lpstr>
      <vt:lpstr>Transition</vt:lpstr>
      <vt:lpstr>Transition</vt:lpstr>
      <vt:lpstr>Out of Bounds</vt:lpstr>
      <vt:lpstr>Restarts</vt:lpstr>
      <vt:lpstr>After Goal</vt:lpstr>
      <vt:lpstr>Penalty Relay</vt:lpstr>
      <vt:lpstr>Penalty Relay</vt:lpstr>
      <vt:lpstr>Game Management </vt:lpstr>
      <vt:lpstr>Expect the Unexpected</vt:lpstr>
      <vt:lpstr>Level of Game</vt:lpstr>
      <vt:lpstr>Controlling a Game</vt:lpstr>
      <vt:lpstr>First Flag</vt:lpstr>
      <vt:lpstr>Dealing with a difficult coach </vt:lpstr>
      <vt:lpstr>The Ramp</vt:lpstr>
      <vt:lpstr>Mistakes by Officials</vt:lpstr>
      <vt:lpstr>Four Keys to Success</vt:lpstr>
      <vt:lpstr>Assignors &amp; Arbiter</vt:lpstr>
      <vt:lpstr>What is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EMLOA New Candidates Class</dc:title>
  <dc:creator>Rick Catalano</dc:creator>
  <cp:lastModifiedBy>doug davenport</cp:lastModifiedBy>
  <cp:revision>21</cp:revision>
  <dcterms:created xsi:type="dcterms:W3CDTF">2017-01-13T20:06:46Z</dcterms:created>
  <dcterms:modified xsi:type="dcterms:W3CDTF">2026-02-21T16:01:09Z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