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6" r:id="rId3"/>
    <p:sldMasterId id="2147483702" r:id="rId4"/>
  </p:sldMasterIdLst>
  <p:notesMasterIdLst>
    <p:notesMasterId r:id="rId80"/>
  </p:notesMasterIdLst>
  <p:sldIdLst>
    <p:sldId id="256" r:id="rId5"/>
    <p:sldId id="305" r:id="rId6"/>
    <p:sldId id="309" r:id="rId7"/>
    <p:sldId id="334" r:id="rId8"/>
    <p:sldId id="314" r:id="rId9"/>
    <p:sldId id="304" r:id="rId10"/>
    <p:sldId id="336" r:id="rId11"/>
    <p:sldId id="306" r:id="rId12"/>
    <p:sldId id="307" r:id="rId13"/>
    <p:sldId id="279" r:id="rId14"/>
    <p:sldId id="280" r:id="rId15"/>
    <p:sldId id="281" r:id="rId16"/>
    <p:sldId id="283" r:id="rId17"/>
    <p:sldId id="333" r:id="rId18"/>
    <p:sldId id="341" r:id="rId19"/>
    <p:sldId id="260" r:id="rId20"/>
    <p:sldId id="331" r:id="rId21"/>
    <p:sldId id="308" r:id="rId22"/>
    <p:sldId id="340" r:id="rId23"/>
    <p:sldId id="287" r:id="rId24"/>
    <p:sldId id="261" r:id="rId25"/>
    <p:sldId id="262" r:id="rId26"/>
    <p:sldId id="263" r:id="rId27"/>
    <p:sldId id="297" r:id="rId28"/>
    <p:sldId id="337" r:id="rId29"/>
    <p:sldId id="339" r:id="rId30"/>
    <p:sldId id="338" r:id="rId31"/>
    <p:sldId id="335" r:id="rId32"/>
    <p:sldId id="265" r:id="rId33"/>
    <p:sldId id="266" r:id="rId34"/>
    <p:sldId id="269" r:id="rId35"/>
    <p:sldId id="270" r:id="rId36"/>
    <p:sldId id="271" r:id="rId37"/>
    <p:sldId id="272" r:id="rId38"/>
    <p:sldId id="295" r:id="rId39"/>
    <p:sldId id="299" r:id="rId40"/>
    <p:sldId id="293" r:id="rId41"/>
    <p:sldId id="273" r:id="rId42"/>
    <p:sldId id="294" r:id="rId43"/>
    <p:sldId id="274" r:id="rId44"/>
    <p:sldId id="289" r:id="rId45"/>
    <p:sldId id="290" r:id="rId46"/>
    <p:sldId id="291" r:id="rId47"/>
    <p:sldId id="303" r:id="rId48"/>
    <p:sldId id="275" r:id="rId49"/>
    <p:sldId id="276" r:id="rId50"/>
    <p:sldId id="277" r:id="rId51"/>
    <p:sldId id="301" r:id="rId52"/>
    <p:sldId id="302" r:id="rId53"/>
    <p:sldId id="284" r:id="rId54"/>
    <p:sldId id="282" r:id="rId55"/>
    <p:sldId id="285" r:id="rId56"/>
    <p:sldId id="310" r:id="rId57"/>
    <p:sldId id="311" r:id="rId58"/>
    <p:sldId id="292" r:id="rId59"/>
    <p:sldId id="327" r:id="rId60"/>
    <p:sldId id="328" r:id="rId61"/>
    <p:sldId id="329" r:id="rId62"/>
    <p:sldId id="312" r:id="rId63"/>
    <p:sldId id="313" r:id="rId64"/>
    <p:sldId id="315" r:id="rId65"/>
    <p:sldId id="316" r:id="rId66"/>
    <p:sldId id="317" r:id="rId67"/>
    <p:sldId id="318" r:id="rId68"/>
    <p:sldId id="320" r:id="rId69"/>
    <p:sldId id="319" r:id="rId70"/>
    <p:sldId id="321" r:id="rId71"/>
    <p:sldId id="323" r:id="rId72"/>
    <p:sldId id="324" r:id="rId73"/>
    <p:sldId id="325" r:id="rId74"/>
    <p:sldId id="288" r:id="rId75"/>
    <p:sldId id="332" r:id="rId76"/>
    <p:sldId id="322" r:id="rId77"/>
    <p:sldId id="286" r:id="rId78"/>
    <p:sldId id="330" r:id="rId79"/>
  </p:sldIdLst>
  <p:sldSz cx="9144000" cy="6858000" type="screen4x3"/>
  <p:notesSz cx="6858000" cy="9144000"/>
  <p:embeddedFontLst>
    <p:embeddedFont>
      <p:font typeface="Helvetica Neue" panose="020B060402020202020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jleQXwBPwJgvqzAWGcXmy2p6lc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536E3-ED00-4FF3-B99C-A3ECEB3BF839}" v="1201" dt="2024-03-24T17:57:06.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037"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4.fntdata"/><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3.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1.fntdata"/><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font" Target="fonts/font2.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ell Benson" userId="898404146d392d4a" providerId="LiveId" clId="{340536E3-ED00-4FF3-B99C-A3ECEB3BF839}"/>
    <pc:docChg chg="undo redo custSel addSld delSld modSld sldOrd">
      <pc:chgData name="Darrell Benson" userId="898404146d392d4a" providerId="LiveId" clId="{340536E3-ED00-4FF3-B99C-A3ECEB3BF839}" dt="2024-03-24T17:57:06.572" v="4505"/>
      <pc:docMkLst>
        <pc:docMk/>
      </pc:docMkLst>
      <pc:sldChg chg="modSp mod">
        <pc:chgData name="Darrell Benson" userId="898404146d392d4a" providerId="LiveId" clId="{340536E3-ED00-4FF3-B99C-A3ECEB3BF839}" dt="2024-03-24T15:10:37.092" v="4183" actId="113"/>
        <pc:sldMkLst>
          <pc:docMk/>
          <pc:sldMk cId="0" sldId="256"/>
        </pc:sldMkLst>
        <pc:spChg chg="mod">
          <ac:chgData name="Darrell Benson" userId="898404146d392d4a" providerId="LiveId" clId="{340536E3-ED00-4FF3-B99C-A3ECEB3BF839}" dt="2024-03-24T15:10:37.092" v="4183" actId="113"/>
          <ac:spMkLst>
            <pc:docMk/>
            <pc:sldMk cId="0" sldId="256"/>
            <ac:spMk id="706" creationId="{00000000-0000-0000-0000-000000000000}"/>
          </ac:spMkLst>
        </pc:spChg>
        <pc:spChg chg="mod">
          <ac:chgData name="Darrell Benson" userId="898404146d392d4a" providerId="LiveId" clId="{340536E3-ED00-4FF3-B99C-A3ECEB3BF839}" dt="2024-03-23T20:47:59.004" v="2821" actId="27636"/>
          <ac:spMkLst>
            <pc:docMk/>
            <pc:sldMk cId="0" sldId="256"/>
            <ac:spMk id="707" creationId="{00000000-0000-0000-0000-000000000000}"/>
          </ac:spMkLst>
        </pc:spChg>
      </pc:sldChg>
      <pc:sldChg chg="del ord">
        <pc:chgData name="Darrell Benson" userId="898404146d392d4a" providerId="LiveId" clId="{340536E3-ED00-4FF3-B99C-A3ECEB3BF839}" dt="2024-03-23T20:13:19.356" v="2343" actId="2696"/>
        <pc:sldMkLst>
          <pc:docMk/>
          <pc:sldMk cId="0" sldId="259"/>
        </pc:sldMkLst>
      </pc:sldChg>
      <pc:sldChg chg="addSp delSp modSp mod modAnim">
        <pc:chgData name="Darrell Benson" userId="898404146d392d4a" providerId="LiveId" clId="{340536E3-ED00-4FF3-B99C-A3ECEB3BF839}" dt="2024-03-24T17:52:09.803" v="4475"/>
        <pc:sldMkLst>
          <pc:docMk/>
          <pc:sldMk cId="0" sldId="260"/>
        </pc:sldMkLst>
        <pc:spChg chg="add mod">
          <ac:chgData name="Darrell Benson" userId="898404146d392d4a" providerId="LiveId" clId="{340536E3-ED00-4FF3-B99C-A3ECEB3BF839}" dt="2024-03-23T20:10:49.128" v="2235" actId="20577"/>
          <ac:spMkLst>
            <pc:docMk/>
            <pc:sldMk cId="0" sldId="260"/>
            <ac:spMk id="2" creationId="{7263D4C7-CE5A-D1A4-B57B-13BA49E70C44}"/>
          </ac:spMkLst>
        </pc:spChg>
        <pc:spChg chg="mod">
          <ac:chgData name="Darrell Benson" userId="898404146d392d4a" providerId="LiveId" clId="{340536E3-ED00-4FF3-B99C-A3ECEB3BF839}" dt="2024-03-23T21:20:24.764" v="3822" actId="20577"/>
          <ac:spMkLst>
            <pc:docMk/>
            <pc:sldMk cId="0" sldId="260"/>
            <ac:spMk id="729" creationId="{00000000-0000-0000-0000-000000000000}"/>
          </ac:spMkLst>
        </pc:spChg>
        <pc:picChg chg="del">
          <ac:chgData name="Darrell Benson" userId="898404146d392d4a" providerId="LiveId" clId="{340536E3-ED00-4FF3-B99C-A3ECEB3BF839}" dt="2024-03-22T19:02:57.617" v="217" actId="21"/>
          <ac:picMkLst>
            <pc:docMk/>
            <pc:sldMk cId="0" sldId="260"/>
            <ac:picMk id="730" creationId="{00000000-0000-0000-0000-000000000000}"/>
          </ac:picMkLst>
        </pc:picChg>
      </pc:sldChg>
      <pc:sldChg chg="modSp mod ord">
        <pc:chgData name="Darrell Benson" userId="898404146d392d4a" providerId="LiveId" clId="{340536E3-ED00-4FF3-B99C-A3ECEB3BF839}" dt="2024-03-23T21:26:13.433" v="3983"/>
        <pc:sldMkLst>
          <pc:docMk/>
          <pc:sldMk cId="0" sldId="263"/>
        </pc:sldMkLst>
        <pc:spChg chg="mod">
          <ac:chgData name="Darrell Benson" userId="898404146d392d4a" providerId="LiveId" clId="{340536E3-ED00-4FF3-B99C-A3ECEB3BF839}" dt="2024-03-23T21:26:13.433" v="3983"/>
          <ac:spMkLst>
            <pc:docMk/>
            <pc:sldMk cId="0" sldId="263"/>
            <ac:spMk id="757" creationId="{00000000-0000-0000-0000-000000000000}"/>
          </ac:spMkLst>
        </pc:spChg>
        <pc:spChg chg="mod">
          <ac:chgData name="Darrell Benson" userId="898404146d392d4a" providerId="LiveId" clId="{340536E3-ED00-4FF3-B99C-A3ECEB3BF839}" dt="2024-03-23T20:14:36.808" v="2358" actId="20577"/>
          <ac:spMkLst>
            <pc:docMk/>
            <pc:sldMk cId="0" sldId="263"/>
            <ac:spMk id="758" creationId="{00000000-0000-0000-0000-000000000000}"/>
          </ac:spMkLst>
        </pc:spChg>
      </pc:sldChg>
      <pc:sldChg chg="del">
        <pc:chgData name="Darrell Benson" userId="898404146d392d4a" providerId="LiveId" clId="{340536E3-ED00-4FF3-B99C-A3ECEB3BF839}" dt="2024-03-23T20:15:07.192" v="2359" actId="2696"/>
        <pc:sldMkLst>
          <pc:docMk/>
          <pc:sldMk cId="0" sldId="264"/>
        </pc:sldMkLst>
      </pc:sldChg>
      <pc:sldChg chg="del">
        <pc:chgData name="Darrell Benson" userId="898404146d392d4a" providerId="LiveId" clId="{340536E3-ED00-4FF3-B99C-A3ECEB3BF839}" dt="2024-03-23T20:15:31.458" v="2360" actId="2696"/>
        <pc:sldMkLst>
          <pc:docMk/>
          <pc:sldMk cId="0" sldId="267"/>
        </pc:sldMkLst>
      </pc:sldChg>
      <pc:sldChg chg="del">
        <pc:chgData name="Darrell Benson" userId="898404146d392d4a" providerId="LiveId" clId="{340536E3-ED00-4FF3-B99C-A3ECEB3BF839}" dt="2024-03-23T20:15:36.153" v="2361" actId="2696"/>
        <pc:sldMkLst>
          <pc:docMk/>
          <pc:sldMk cId="0" sldId="268"/>
        </pc:sldMkLst>
      </pc:sldChg>
      <pc:sldChg chg="modSp mod">
        <pc:chgData name="Darrell Benson" userId="898404146d392d4a" providerId="LiveId" clId="{340536E3-ED00-4FF3-B99C-A3ECEB3BF839}" dt="2024-03-23T21:27:18.826" v="3993"/>
        <pc:sldMkLst>
          <pc:docMk/>
          <pc:sldMk cId="0" sldId="271"/>
        </pc:sldMkLst>
        <pc:spChg chg="mod">
          <ac:chgData name="Darrell Benson" userId="898404146d392d4a" providerId="LiveId" clId="{340536E3-ED00-4FF3-B99C-A3ECEB3BF839}" dt="2024-03-23T21:27:18.826" v="3993"/>
          <ac:spMkLst>
            <pc:docMk/>
            <pc:sldMk cId="0" sldId="271"/>
            <ac:spMk id="868" creationId="{00000000-0000-0000-0000-000000000000}"/>
          </ac:spMkLst>
        </pc:spChg>
      </pc:sldChg>
      <pc:sldChg chg="ord">
        <pc:chgData name="Darrell Benson" userId="898404146d392d4a" providerId="LiveId" clId="{340536E3-ED00-4FF3-B99C-A3ECEB3BF839}" dt="2024-03-23T20:20:04.411" v="2363"/>
        <pc:sldMkLst>
          <pc:docMk/>
          <pc:sldMk cId="0" sldId="272"/>
        </pc:sldMkLst>
      </pc:sldChg>
      <pc:sldChg chg="modSp mod">
        <pc:chgData name="Darrell Benson" userId="898404146d392d4a" providerId="LiveId" clId="{340536E3-ED00-4FF3-B99C-A3ECEB3BF839}" dt="2024-03-23T20:22:14.075" v="2371" actId="1076"/>
        <pc:sldMkLst>
          <pc:docMk/>
          <pc:sldMk cId="0" sldId="275"/>
        </pc:sldMkLst>
        <pc:spChg chg="mod">
          <ac:chgData name="Darrell Benson" userId="898404146d392d4a" providerId="LiveId" clId="{340536E3-ED00-4FF3-B99C-A3ECEB3BF839}" dt="2024-03-23T20:22:14.075" v="2371" actId="1076"/>
          <ac:spMkLst>
            <pc:docMk/>
            <pc:sldMk cId="0" sldId="275"/>
            <ac:spMk id="950" creationId="{00000000-0000-0000-0000-000000000000}"/>
          </ac:spMkLst>
        </pc:spChg>
      </pc:sldChg>
      <pc:sldChg chg="modSp del mod">
        <pc:chgData name="Darrell Benson" userId="898404146d392d4a" providerId="LiveId" clId="{340536E3-ED00-4FF3-B99C-A3ECEB3BF839}" dt="2024-03-23T21:03:29.516" v="3416" actId="2696"/>
        <pc:sldMkLst>
          <pc:docMk/>
          <pc:sldMk cId="0" sldId="278"/>
        </pc:sldMkLst>
        <pc:spChg chg="mod">
          <ac:chgData name="Darrell Benson" userId="898404146d392d4a" providerId="LiveId" clId="{340536E3-ED00-4FF3-B99C-A3ECEB3BF839}" dt="2024-03-23T20:23:39.448" v="2372" actId="21"/>
          <ac:spMkLst>
            <pc:docMk/>
            <pc:sldMk cId="0" sldId="278"/>
            <ac:spMk id="980" creationId="{00000000-0000-0000-0000-000000000000}"/>
          </ac:spMkLst>
        </pc:spChg>
      </pc:sldChg>
      <pc:sldChg chg="ord">
        <pc:chgData name="Darrell Benson" userId="898404146d392d4a" providerId="LiveId" clId="{340536E3-ED00-4FF3-B99C-A3ECEB3BF839}" dt="2024-03-23T21:02:14.264" v="3411"/>
        <pc:sldMkLst>
          <pc:docMk/>
          <pc:sldMk cId="0" sldId="279"/>
        </pc:sldMkLst>
      </pc:sldChg>
      <pc:sldChg chg="ord">
        <pc:chgData name="Darrell Benson" userId="898404146d392d4a" providerId="LiveId" clId="{340536E3-ED00-4FF3-B99C-A3ECEB3BF839}" dt="2024-03-23T21:02:45.011" v="3413"/>
        <pc:sldMkLst>
          <pc:docMk/>
          <pc:sldMk cId="0" sldId="280"/>
        </pc:sldMkLst>
      </pc:sldChg>
      <pc:sldChg chg="modSp mod ord">
        <pc:chgData name="Darrell Benson" userId="898404146d392d4a" providerId="LiveId" clId="{340536E3-ED00-4FF3-B99C-A3ECEB3BF839}" dt="2024-03-23T21:18:45.277" v="3784" actId="255"/>
        <pc:sldMkLst>
          <pc:docMk/>
          <pc:sldMk cId="0" sldId="281"/>
        </pc:sldMkLst>
        <pc:spChg chg="mod">
          <ac:chgData name="Darrell Benson" userId="898404146d392d4a" providerId="LiveId" clId="{340536E3-ED00-4FF3-B99C-A3ECEB3BF839}" dt="2024-03-23T21:18:45.277" v="3784" actId="255"/>
          <ac:spMkLst>
            <pc:docMk/>
            <pc:sldMk cId="0" sldId="281"/>
            <ac:spMk id="1004" creationId="{00000000-0000-0000-0000-000000000000}"/>
          </ac:spMkLst>
        </pc:spChg>
      </pc:sldChg>
      <pc:sldChg chg="modSp mod ord">
        <pc:chgData name="Darrell Benson" userId="898404146d392d4a" providerId="LiveId" clId="{340536E3-ED00-4FF3-B99C-A3ECEB3BF839}" dt="2024-03-23T21:04:28.606" v="3423" actId="12"/>
        <pc:sldMkLst>
          <pc:docMk/>
          <pc:sldMk cId="0" sldId="283"/>
        </pc:sldMkLst>
        <pc:spChg chg="mod">
          <ac:chgData name="Darrell Benson" userId="898404146d392d4a" providerId="LiveId" clId="{340536E3-ED00-4FF3-B99C-A3ECEB3BF839}" dt="2024-03-23T21:04:28.606" v="3423" actId="12"/>
          <ac:spMkLst>
            <pc:docMk/>
            <pc:sldMk cId="0" sldId="283"/>
            <ac:spMk id="1019" creationId="{00000000-0000-0000-0000-000000000000}"/>
          </ac:spMkLst>
        </pc:spChg>
      </pc:sldChg>
      <pc:sldChg chg="modSp mod modAnim">
        <pc:chgData name="Darrell Benson" userId="898404146d392d4a" providerId="LiveId" clId="{340536E3-ED00-4FF3-B99C-A3ECEB3BF839}" dt="2024-03-23T23:02:19.717" v="4125"/>
        <pc:sldMkLst>
          <pc:docMk/>
          <pc:sldMk cId="0" sldId="284"/>
        </pc:sldMkLst>
        <pc:spChg chg="mod">
          <ac:chgData name="Darrell Benson" userId="898404146d392d4a" providerId="LiveId" clId="{340536E3-ED00-4FF3-B99C-A3ECEB3BF839}" dt="2024-03-23T21:30:20.389" v="4033" actId="14100"/>
          <ac:spMkLst>
            <pc:docMk/>
            <pc:sldMk cId="0" sldId="284"/>
            <ac:spMk id="315" creationId="{00000000-0000-0000-0000-000000000000}"/>
          </ac:spMkLst>
        </pc:spChg>
        <pc:spChg chg="mod">
          <ac:chgData name="Darrell Benson" userId="898404146d392d4a" providerId="LiveId" clId="{340536E3-ED00-4FF3-B99C-A3ECEB3BF839}" dt="2024-03-23T23:01:26.542" v="4120" actId="12"/>
          <ac:spMkLst>
            <pc:docMk/>
            <pc:sldMk cId="0" sldId="284"/>
            <ac:spMk id="316" creationId="{00000000-0000-0000-0000-000000000000}"/>
          </ac:spMkLst>
        </pc:spChg>
      </pc:sldChg>
      <pc:sldChg chg="ord">
        <pc:chgData name="Darrell Benson" userId="898404146d392d4a" providerId="LiveId" clId="{340536E3-ED00-4FF3-B99C-A3ECEB3BF839}" dt="2024-03-23T20:25:25.055" v="2375"/>
        <pc:sldMkLst>
          <pc:docMk/>
          <pc:sldMk cId="0" sldId="286"/>
        </pc:sldMkLst>
      </pc:sldChg>
      <pc:sldChg chg="modSp mod modAnim">
        <pc:chgData name="Darrell Benson" userId="898404146d392d4a" providerId="LiveId" clId="{340536E3-ED00-4FF3-B99C-A3ECEB3BF839}" dt="2024-03-23T22:48:52.016" v="4116"/>
        <pc:sldMkLst>
          <pc:docMk/>
          <pc:sldMk cId="0" sldId="287"/>
        </pc:sldMkLst>
        <pc:spChg chg="mod">
          <ac:chgData name="Darrell Benson" userId="898404146d392d4a" providerId="LiveId" clId="{340536E3-ED00-4FF3-B99C-A3ECEB3BF839}" dt="2024-03-23T21:25:47.261" v="3980" actId="14100"/>
          <ac:spMkLst>
            <pc:docMk/>
            <pc:sldMk cId="0" sldId="287"/>
            <ac:spMk id="206" creationId="{00000000-0000-0000-0000-000000000000}"/>
          </ac:spMkLst>
        </pc:spChg>
        <pc:spChg chg="mod">
          <ac:chgData name="Darrell Benson" userId="898404146d392d4a" providerId="LiveId" clId="{340536E3-ED00-4FF3-B99C-A3ECEB3BF839}" dt="2024-03-23T21:25:55.347" v="3982" actId="20577"/>
          <ac:spMkLst>
            <pc:docMk/>
            <pc:sldMk cId="0" sldId="287"/>
            <ac:spMk id="207" creationId="{00000000-0000-0000-0000-000000000000}"/>
          </ac:spMkLst>
        </pc:spChg>
      </pc:sldChg>
      <pc:sldChg chg="modSp mod modAnim">
        <pc:chgData name="Darrell Benson" userId="898404146d392d4a" providerId="LiveId" clId="{340536E3-ED00-4FF3-B99C-A3ECEB3BF839}" dt="2024-03-23T22:50:44.833" v="4118" actId="20577"/>
        <pc:sldMkLst>
          <pc:docMk/>
          <pc:sldMk cId="0" sldId="290"/>
        </pc:sldMkLst>
        <pc:spChg chg="mod">
          <ac:chgData name="Darrell Benson" userId="898404146d392d4a" providerId="LiveId" clId="{340536E3-ED00-4FF3-B99C-A3ECEB3BF839}" dt="2024-03-23T22:50:44.833" v="4118" actId="20577"/>
          <ac:spMkLst>
            <pc:docMk/>
            <pc:sldMk cId="0" sldId="290"/>
            <ac:spMk id="275" creationId="{00000000-0000-0000-0000-000000000000}"/>
          </ac:spMkLst>
        </pc:spChg>
        <pc:spChg chg="mod">
          <ac:chgData name="Darrell Benson" userId="898404146d392d4a" providerId="LiveId" clId="{340536E3-ED00-4FF3-B99C-A3ECEB3BF839}" dt="2024-03-23T21:28:31.088" v="4020" actId="255"/>
          <ac:spMkLst>
            <pc:docMk/>
            <pc:sldMk cId="0" sldId="290"/>
            <ac:spMk id="276" creationId="{00000000-0000-0000-0000-000000000000}"/>
          </ac:spMkLst>
        </pc:spChg>
      </pc:sldChg>
      <pc:sldChg chg="modSp mod">
        <pc:chgData name="Darrell Benson" userId="898404146d392d4a" providerId="LiveId" clId="{340536E3-ED00-4FF3-B99C-A3ECEB3BF839}" dt="2024-03-23T21:28:47.609" v="4023"/>
        <pc:sldMkLst>
          <pc:docMk/>
          <pc:sldMk cId="0" sldId="291"/>
        </pc:sldMkLst>
        <pc:spChg chg="mod">
          <ac:chgData name="Darrell Benson" userId="898404146d392d4a" providerId="LiveId" clId="{340536E3-ED00-4FF3-B99C-A3ECEB3BF839}" dt="2024-03-23T21:28:47.609" v="4023"/>
          <ac:spMkLst>
            <pc:docMk/>
            <pc:sldMk cId="0" sldId="291"/>
            <ac:spMk id="231" creationId="{00000000-0000-0000-0000-000000000000}"/>
          </ac:spMkLst>
        </pc:spChg>
      </pc:sldChg>
      <pc:sldChg chg="modSp mod modAnim">
        <pc:chgData name="Darrell Benson" userId="898404146d392d4a" providerId="LiveId" clId="{340536E3-ED00-4FF3-B99C-A3ECEB3BF839}" dt="2024-03-24T17:19:17.715" v="4457" actId="20577"/>
        <pc:sldMkLst>
          <pc:docMk/>
          <pc:sldMk cId="0" sldId="292"/>
        </pc:sldMkLst>
        <pc:spChg chg="mod">
          <ac:chgData name="Darrell Benson" userId="898404146d392d4a" providerId="LiveId" clId="{340536E3-ED00-4FF3-B99C-A3ECEB3BF839}" dt="2024-03-24T17:19:17.715" v="4457" actId="20577"/>
          <ac:spMkLst>
            <pc:docMk/>
            <pc:sldMk cId="0" sldId="292"/>
            <ac:spMk id="349" creationId="{00000000-0000-0000-0000-000000000000}"/>
          </ac:spMkLst>
        </pc:spChg>
      </pc:sldChg>
      <pc:sldChg chg="modSp mod">
        <pc:chgData name="Darrell Benson" userId="898404146d392d4a" providerId="LiveId" clId="{340536E3-ED00-4FF3-B99C-A3ECEB3BF839}" dt="2024-03-23T21:27:42.151" v="3998"/>
        <pc:sldMkLst>
          <pc:docMk/>
          <pc:sldMk cId="0" sldId="293"/>
        </pc:sldMkLst>
        <pc:spChg chg="mod">
          <ac:chgData name="Darrell Benson" userId="898404146d392d4a" providerId="LiveId" clId="{340536E3-ED00-4FF3-B99C-A3ECEB3BF839}" dt="2024-03-23T21:27:42.151" v="3998"/>
          <ac:spMkLst>
            <pc:docMk/>
            <pc:sldMk cId="0" sldId="293"/>
            <ac:spMk id="222" creationId="{00000000-0000-0000-0000-000000000000}"/>
          </ac:spMkLst>
        </pc:spChg>
      </pc:sldChg>
      <pc:sldChg chg="modSp mod">
        <pc:chgData name="Darrell Benson" userId="898404146d392d4a" providerId="LiveId" clId="{340536E3-ED00-4FF3-B99C-A3ECEB3BF839}" dt="2024-03-23T21:27:56.116" v="4001"/>
        <pc:sldMkLst>
          <pc:docMk/>
          <pc:sldMk cId="0" sldId="294"/>
        </pc:sldMkLst>
        <pc:spChg chg="mod">
          <ac:chgData name="Darrell Benson" userId="898404146d392d4a" providerId="LiveId" clId="{340536E3-ED00-4FF3-B99C-A3ECEB3BF839}" dt="2024-03-23T21:27:56.116" v="4001"/>
          <ac:spMkLst>
            <pc:docMk/>
            <pc:sldMk cId="0" sldId="294"/>
            <ac:spMk id="290" creationId="{00000000-0000-0000-0000-000000000000}"/>
          </ac:spMkLst>
        </pc:spChg>
        <pc:spChg chg="mod">
          <ac:chgData name="Darrell Benson" userId="898404146d392d4a" providerId="LiveId" clId="{340536E3-ED00-4FF3-B99C-A3ECEB3BF839}" dt="2024-03-23T20:20:58.788" v="2370" actId="20577"/>
          <ac:spMkLst>
            <pc:docMk/>
            <pc:sldMk cId="0" sldId="294"/>
            <ac:spMk id="292" creationId="{00000000-0000-0000-0000-000000000000}"/>
          </ac:spMkLst>
        </pc:spChg>
      </pc:sldChg>
      <pc:sldChg chg="modSp mod modAnim">
        <pc:chgData name="Darrell Benson" userId="898404146d392d4a" providerId="LiveId" clId="{340536E3-ED00-4FF3-B99C-A3ECEB3BF839}" dt="2024-03-23T21:26:34.848" v="3988" actId="1076"/>
        <pc:sldMkLst>
          <pc:docMk/>
          <pc:sldMk cId="0" sldId="297"/>
        </pc:sldMkLst>
        <pc:spChg chg="mod">
          <ac:chgData name="Darrell Benson" userId="898404146d392d4a" providerId="LiveId" clId="{340536E3-ED00-4FF3-B99C-A3ECEB3BF839}" dt="2024-03-23T21:26:28.489" v="3987" actId="20577"/>
          <ac:spMkLst>
            <pc:docMk/>
            <pc:sldMk cId="0" sldId="297"/>
            <ac:spMk id="214" creationId="{00000000-0000-0000-0000-000000000000}"/>
          </ac:spMkLst>
        </pc:spChg>
        <pc:spChg chg="mod">
          <ac:chgData name="Darrell Benson" userId="898404146d392d4a" providerId="LiveId" clId="{340536E3-ED00-4FF3-B99C-A3ECEB3BF839}" dt="2024-03-23T19:34:46.354" v="1073" actId="1076"/>
          <ac:spMkLst>
            <pc:docMk/>
            <pc:sldMk cId="0" sldId="297"/>
            <ac:spMk id="215" creationId="{00000000-0000-0000-0000-000000000000}"/>
          </ac:spMkLst>
        </pc:spChg>
        <pc:picChg chg="mod">
          <ac:chgData name="Darrell Benson" userId="898404146d392d4a" providerId="LiveId" clId="{340536E3-ED00-4FF3-B99C-A3ECEB3BF839}" dt="2024-03-23T21:26:34.848" v="3988" actId="1076"/>
          <ac:picMkLst>
            <pc:docMk/>
            <pc:sldMk cId="0" sldId="297"/>
            <ac:picMk id="216" creationId="{00000000-0000-0000-0000-000000000000}"/>
          </ac:picMkLst>
        </pc:picChg>
      </pc:sldChg>
      <pc:sldChg chg="modSp mod">
        <pc:chgData name="Darrell Benson" userId="898404146d392d4a" providerId="LiveId" clId="{340536E3-ED00-4FF3-B99C-A3ECEB3BF839}" dt="2024-03-23T21:27:25.011" v="3994"/>
        <pc:sldMkLst>
          <pc:docMk/>
          <pc:sldMk cId="0" sldId="299"/>
        </pc:sldMkLst>
        <pc:spChg chg="mod">
          <ac:chgData name="Darrell Benson" userId="898404146d392d4a" providerId="LiveId" clId="{340536E3-ED00-4FF3-B99C-A3ECEB3BF839}" dt="2024-03-23T21:27:25.011" v="3994"/>
          <ac:spMkLst>
            <pc:docMk/>
            <pc:sldMk cId="0" sldId="299"/>
            <ac:spMk id="282" creationId="{00000000-0000-0000-0000-000000000000}"/>
          </ac:spMkLst>
        </pc:spChg>
      </pc:sldChg>
      <pc:sldChg chg="modSp mod">
        <pc:chgData name="Darrell Benson" userId="898404146d392d4a" providerId="LiveId" clId="{340536E3-ED00-4FF3-B99C-A3ECEB3BF839}" dt="2024-03-23T21:29:28.269" v="4026" actId="14100"/>
        <pc:sldMkLst>
          <pc:docMk/>
          <pc:sldMk cId="0" sldId="301"/>
        </pc:sldMkLst>
        <pc:spChg chg="mod">
          <ac:chgData name="Darrell Benson" userId="898404146d392d4a" providerId="LiveId" clId="{340536E3-ED00-4FF3-B99C-A3ECEB3BF839}" dt="2024-03-23T21:29:17.611" v="4025" actId="20577"/>
          <ac:spMkLst>
            <pc:docMk/>
            <pc:sldMk cId="0" sldId="301"/>
            <ac:spMk id="300" creationId="{00000000-0000-0000-0000-000000000000}"/>
          </ac:spMkLst>
        </pc:spChg>
        <pc:spChg chg="mod">
          <ac:chgData name="Darrell Benson" userId="898404146d392d4a" providerId="LiveId" clId="{340536E3-ED00-4FF3-B99C-A3ECEB3BF839}" dt="2024-03-23T21:29:28.269" v="4026" actId="14100"/>
          <ac:spMkLst>
            <pc:docMk/>
            <pc:sldMk cId="0" sldId="301"/>
            <ac:spMk id="301" creationId="{00000000-0000-0000-0000-000000000000}"/>
          </ac:spMkLst>
        </pc:spChg>
      </pc:sldChg>
      <pc:sldChg chg="modSp mod">
        <pc:chgData name="Darrell Benson" userId="898404146d392d4a" providerId="LiveId" clId="{340536E3-ED00-4FF3-B99C-A3ECEB3BF839}" dt="2024-03-23T21:30:04.315" v="4031" actId="14100"/>
        <pc:sldMkLst>
          <pc:docMk/>
          <pc:sldMk cId="0" sldId="302"/>
        </pc:sldMkLst>
        <pc:spChg chg="mod">
          <ac:chgData name="Darrell Benson" userId="898404146d392d4a" providerId="LiveId" clId="{340536E3-ED00-4FF3-B99C-A3ECEB3BF839}" dt="2024-03-23T21:29:59.647" v="4030" actId="14100"/>
          <ac:spMkLst>
            <pc:docMk/>
            <pc:sldMk cId="0" sldId="302"/>
            <ac:spMk id="308" creationId="{00000000-0000-0000-0000-000000000000}"/>
          </ac:spMkLst>
        </pc:spChg>
        <pc:spChg chg="mod">
          <ac:chgData name="Darrell Benson" userId="898404146d392d4a" providerId="LiveId" clId="{340536E3-ED00-4FF3-B99C-A3ECEB3BF839}" dt="2024-03-23T21:30:04.315" v="4031" actId="14100"/>
          <ac:spMkLst>
            <pc:docMk/>
            <pc:sldMk cId="0" sldId="302"/>
            <ac:spMk id="309" creationId="{00000000-0000-0000-0000-000000000000}"/>
          </ac:spMkLst>
        </pc:spChg>
      </pc:sldChg>
      <pc:sldChg chg="modSp mod ord modAnim">
        <pc:chgData name="Darrell Benson" userId="898404146d392d4a" providerId="LiveId" clId="{340536E3-ED00-4FF3-B99C-A3ECEB3BF839}" dt="2024-03-23T22:25:30.126" v="4077"/>
        <pc:sldMkLst>
          <pc:docMk/>
          <pc:sldMk cId="1864227991" sldId="305"/>
        </pc:sldMkLst>
        <pc:spChg chg="mod">
          <ac:chgData name="Darrell Benson" userId="898404146d392d4a" providerId="LiveId" clId="{340536E3-ED00-4FF3-B99C-A3ECEB3BF839}" dt="2024-03-21T12:20:48.401" v="80" actId="20577"/>
          <ac:spMkLst>
            <pc:docMk/>
            <pc:sldMk cId="1864227991" sldId="305"/>
            <ac:spMk id="2" creationId="{ACAE8DD5-6B52-B152-0D57-86E6C440EB9E}"/>
          </ac:spMkLst>
        </pc:spChg>
        <pc:spChg chg="mod">
          <ac:chgData name="Darrell Benson" userId="898404146d392d4a" providerId="LiveId" clId="{340536E3-ED00-4FF3-B99C-A3ECEB3BF839}" dt="2024-03-21T12:23:21.229" v="188" actId="20577"/>
          <ac:spMkLst>
            <pc:docMk/>
            <pc:sldMk cId="1864227991" sldId="305"/>
            <ac:spMk id="3" creationId="{49FFD3C8-EF9F-2F83-7390-A17838434CFC}"/>
          </ac:spMkLst>
        </pc:spChg>
      </pc:sldChg>
      <pc:sldChg chg="modSp mod modAnim">
        <pc:chgData name="Darrell Benson" userId="898404146d392d4a" providerId="LiveId" clId="{340536E3-ED00-4FF3-B99C-A3ECEB3BF839}" dt="2024-03-23T22:35:47.132" v="4093"/>
        <pc:sldMkLst>
          <pc:docMk/>
          <pc:sldMk cId="2618986812" sldId="306"/>
        </pc:sldMkLst>
        <pc:spChg chg="mod">
          <ac:chgData name="Darrell Benson" userId="898404146d392d4a" providerId="LiveId" clId="{340536E3-ED00-4FF3-B99C-A3ECEB3BF839}" dt="2024-03-21T12:15:13.963" v="29" actId="20577"/>
          <ac:spMkLst>
            <pc:docMk/>
            <pc:sldMk cId="2618986812" sldId="306"/>
            <ac:spMk id="2" creationId="{ACAE8DD5-6B52-B152-0D57-86E6C440EB9E}"/>
          </ac:spMkLst>
        </pc:spChg>
        <pc:spChg chg="mod">
          <ac:chgData name="Darrell Benson" userId="898404146d392d4a" providerId="LiveId" clId="{340536E3-ED00-4FF3-B99C-A3ECEB3BF839}" dt="2024-03-23T21:10:18.727" v="3586" actId="255"/>
          <ac:spMkLst>
            <pc:docMk/>
            <pc:sldMk cId="2618986812" sldId="306"/>
            <ac:spMk id="3" creationId="{49FFD3C8-EF9F-2F83-7390-A17838434CFC}"/>
          </ac:spMkLst>
        </pc:spChg>
      </pc:sldChg>
      <pc:sldChg chg="modSp add mod modAnim">
        <pc:chgData name="Darrell Benson" userId="898404146d392d4a" providerId="LiveId" clId="{340536E3-ED00-4FF3-B99C-A3ECEB3BF839}" dt="2024-03-23T22:36:22.351" v="4098"/>
        <pc:sldMkLst>
          <pc:docMk/>
          <pc:sldMk cId="3418225197" sldId="307"/>
        </pc:sldMkLst>
        <pc:spChg chg="mod">
          <ac:chgData name="Darrell Benson" userId="898404146d392d4a" providerId="LiveId" clId="{340536E3-ED00-4FF3-B99C-A3ECEB3BF839}" dt="2024-03-21T12:14:59.409" v="15" actId="20577"/>
          <ac:spMkLst>
            <pc:docMk/>
            <pc:sldMk cId="3418225197" sldId="307"/>
            <ac:spMk id="2" creationId="{ACAE8DD5-6B52-B152-0D57-86E6C440EB9E}"/>
          </ac:spMkLst>
        </pc:spChg>
        <pc:spChg chg="mod">
          <ac:chgData name="Darrell Benson" userId="898404146d392d4a" providerId="LiveId" clId="{340536E3-ED00-4FF3-B99C-A3ECEB3BF839}" dt="2024-03-23T21:17:35.382" v="3782" actId="255"/>
          <ac:spMkLst>
            <pc:docMk/>
            <pc:sldMk cId="3418225197" sldId="307"/>
            <ac:spMk id="3" creationId="{49FFD3C8-EF9F-2F83-7390-A17838434CFC}"/>
          </ac:spMkLst>
        </pc:spChg>
      </pc:sldChg>
      <pc:sldChg chg="modSp add mod ord modAnim">
        <pc:chgData name="Darrell Benson" userId="898404146d392d4a" providerId="LiveId" clId="{340536E3-ED00-4FF3-B99C-A3ECEB3BF839}" dt="2024-03-23T22:48:12.215" v="4112"/>
        <pc:sldMkLst>
          <pc:docMk/>
          <pc:sldMk cId="4250452698" sldId="308"/>
        </pc:sldMkLst>
        <pc:spChg chg="mod">
          <ac:chgData name="Darrell Benson" userId="898404146d392d4a" providerId="LiveId" clId="{340536E3-ED00-4FF3-B99C-A3ECEB3BF839}" dt="2024-03-23T21:23:46.906" v="3847" actId="20577"/>
          <ac:spMkLst>
            <pc:docMk/>
            <pc:sldMk cId="4250452698" sldId="308"/>
            <ac:spMk id="2" creationId="{ACAE8DD5-6B52-B152-0D57-86E6C440EB9E}"/>
          </ac:spMkLst>
        </pc:spChg>
        <pc:spChg chg="mod">
          <ac:chgData name="Darrell Benson" userId="898404146d392d4a" providerId="LiveId" clId="{340536E3-ED00-4FF3-B99C-A3ECEB3BF839}" dt="2024-03-23T22:47:46.839" v="4106" actId="20577"/>
          <ac:spMkLst>
            <pc:docMk/>
            <pc:sldMk cId="4250452698" sldId="308"/>
            <ac:spMk id="3" creationId="{49FFD3C8-EF9F-2F83-7390-A17838434CFC}"/>
          </ac:spMkLst>
        </pc:spChg>
      </pc:sldChg>
      <pc:sldChg chg="modSp add mod ord modAnim">
        <pc:chgData name="Darrell Benson" userId="898404146d392d4a" providerId="LiveId" clId="{340536E3-ED00-4FF3-B99C-A3ECEB3BF839}" dt="2024-03-24T16:35:55.201" v="4456" actId="20577"/>
        <pc:sldMkLst>
          <pc:docMk/>
          <pc:sldMk cId="751588778" sldId="309"/>
        </pc:sldMkLst>
        <pc:spChg chg="mod">
          <ac:chgData name="Darrell Benson" userId="898404146d392d4a" providerId="LiveId" clId="{340536E3-ED00-4FF3-B99C-A3ECEB3BF839}" dt="2024-03-22T14:43:08.765" v="200" actId="20577"/>
          <ac:spMkLst>
            <pc:docMk/>
            <pc:sldMk cId="751588778" sldId="309"/>
            <ac:spMk id="2" creationId="{ACAE8DD5-6B52-B152-0D57-86E6C440EB9E}"/>
          </ac:spMkLst>
        </pc:spChg>
        <pc:spChg chg="mod">
          <ac:chgData name="Darrell Benson" userId="898404146d392d4a" providerId="LiveId" clId="{340536E3-ED00-4FF3-B99C-A3ECEB3BF839}" dt="2024-03-24T16:35:55.201" v="4456" actId="20577"/>
          <ac:spMkLst>
            <pc:docMk/>
            <pc:sldMk cId="751588778" sldId="309"/>
            <ac:spMk id="3" creationId="{49FFD3C8-EF9F-2F83-7390-A17838434CFC}"/>
          </ac:spMkLst>
        </pc:spChg>
      </pc:sldChg>
      <pc:sldChg chg="ord">
        <pc:chgData name="Darrell Benson" userId="898404146d392d4a" providerId="LiveId" clId="{340536E3-ED00-4FF3-B99C-A3ECEB3BF839}" dt="2024-03-21T12:38:20.910" v="190"/>
        <pc:sldMkLst>
          <pc:docMk/>
          <pc:sldMk cId="0" sldId="310"/>
        </pc:sldMkLst>
      </pc:sldChg>
      <pc:sldChg chg="modSp mod modAnim">
        <pc:chgData name="Darrell Benson" userId="898404146d392d4a" providerId="LiveId" clId="{340536E3-ED00-4FF3-B99C-A3ECEB3BF839}" dt="2024-03-23T23:07:43.350" v="4176"/>
        <pc:sldMkLst>
          <pc:docMk/>
          <pc:sldMk cId="0" sldId="312"/>
        </pc:sldMkLst>
        <pc:spChg chg="mod">
          <ac:chgData name="Darrell Benson" userId="898404146d392d4a" providerId="LiveId" clId="{340536E3-ED00-4FF3-B99C-A3ECEB3BF839}" dt="2024-03-23T23:07:07.625" v="4169" actId="14100"/>
          <ac:spMkLst>
            <pc:docMk/>
            <pc:sldMk cId="0" sldId="312"/>
            <ac:spMk id="102" creationId="{00000000-0000-0000-0000-000000000000}"/>
          </ac:spMkLst>
        </pc:spChg>
      </pc:sldChg>
      <pc:sldChg chg="modSp add mod ord modAnim">
        <pc:chgData name="Darrell Benson" userId="898404146d392d4a" providerId="LiveId" clId="{340536E3-ED00-4FF3-B99C-A3ECEB3BF839}" dt="2024-03-23T23:14:09.631" v="4182" actId="20577"/>
        <pc:sldMkLst>
          <pc:docMk/>
          <pc:sldMk cId="860341306" sldId="314"/>
        </pc:sldMkLst>
        <pc:spChg chg="mod">
          <ac:chgData name="Darrell Benson" userId="898404146d392d4a" providerId="LiveId" clId="{340536E3-ED00-4FF3-B99C-A3ECEB3BF839}" dt="2024-03-23T18:24:23.642" v="442" actId="20577"/>
          <ac:spMkLst>
            <pc:docMk/>
            <pc:sldMk cId="860341306" sldId="314"/>
            <ac:spMk id="2" creationId="{ACAE8DD5-6B52-B152-0D57-86E6C440EB9E}"/>
          </ac:spMkLst>
        </pc:spChg>
        <pc:spChg chg="mod">
          <ac:chgData name="Darrell Benson" userId="898404146d392d4a" providerId="LiveId" clId="{340536E3-ED00-4FF3-B99C-A3ECEB3BF839}" dt="2024-03-23T23:14:09.631" v="4182" actId="20577"/>
          <ac:spMkLst>
            <pc:docMk/>
            <pc:sldMk cId="860341306" sldId="314"/>
            <ac:spMk id="3" creationId="{49FFD3C8-EF9F-2F83-7390-A17838434CFC}"/>
          </ac:spMkLst>
        </pc:spChg>
      </pc:sldChg>
      <pc:sldChg chg="modSp mod ord modAnim">
        <pc:chgData name="Darrell Benson" userId="898404146d392d4a" providerId="LiveId" clId="{340536E3-ED00-4FF3-B99C-A3ECEB3BF839}" dt="2024-03-24T17:55:36.268" v="4490"/>
        <pc:sldMkLst>
          <pc:docMk/>
          <pc:sldMk cId="0" sldId="315"/>
        </pc:sldMkLst>
        <pc:spChg chg="mod">
          <ac:chgData name="Darrell Benson" userId="898404146d392d4a" providerId="LiveId" clId="{340536E3-ED00-4FF3-B99C-A3ECEB3BF839}" dt="2024-03-24T17:54:47.732" v="4484" actId="14100"/>
          <ac:spMkLst>
            <pc:docMk/>
            <pc:sldMk cId="0" sldId="315"/>
            <ac:spMk id="117" creationId="{00000000-0000-0000-0000-000000000000}"/>
          </ac:spMkLst>
        </pc:spChg>
      </pc:sldChg>
      <pc:sldChg chg="modAnim">
        <pc:chgData name="Darrell Benson" userId="898404146d392d4a" providerId="LiveId" clId="{340536E3-ED00-4FF3-B99C-A3ECEB3BF839}" dt="2024-03-24T17:56:04.343" v="4494"/>
        <pc:sldMkLst>
          <pc:docMk/>
          <pc:sldMk cId="0" sldId="316"/>
        </pc:sldMkLst>
      </pc:sldChg>
      <pc:sldChg chg="modAnim">
        <pc:chgData name="Darrell Benson" userId="898404146d392d4a" providerId="LiveId" clId="{340536E3-ED00-4FF3-B99C-A3ECEB3BF839}" dt="2024-03-24T17:56:39.399" v="4501"/>
        <pc:sldMkLst>
          <pc:docMk/>
          <pc:sldMk cId="0" sldId="317"/>
        </pc:sldMkLst>
      </pc:sldChg>
      <pc:sldChg chg="modAnim">
        <pc:chgData name="Darrell Benson" userId="898404146d392d4a" providerId="LiveId" clId="{340536E3-ED00-4FF3-B99C-A3ECEB3BF839}" dt="2024-03-24T17:57:06.572" v="4505"/>
        <pc:sldMkLst>
          <pc:docMk/>
          <pc:sldMk cId="0" sldId="318"/>
        </pc:sldMkLst>
      </pc:sldChg>
      <pc:sldChg chg="modSp mod">
        <pc:chgData name="Darrell Benson" userId="898404146d392d4a" providerId="LiveId" clId="{340536E3-ED00-4FF3-B99C-A3ECEB3BF839}" dt="2024-03-24T17:19:45.955" v="4458" actId="20577"/>
        <pc:sldMkLst>
          <pc:docMk/>
          <pc:sldMk cId="0" sldId="319"/>
        </pc:sldMkLst>
        <pc:spChg chg="mod">
          <ac:chgData name="Darrell Benson" userId="898404146d392d4a" providerId="LiveId" clId="{340536E3-ED00-4FF3-B99C-A3ECEB3BF839}" dt="2024-03-24T17:19:45.955" v="4458" actId="20577"/>
          <ac:spMkLst>
            <pc:docMk/>
            <pc:sldMk cId="0" sldId="319"/>
            <ac:spMk id="294" creationId="{00000000-0000-0000-0000-000000000000}"/>
          </ac:spMkLst>
        </pc:spChg>
      </pc:sldChg>
      <pc:sldChg chg="modSp mod">
        <pc:chgData name="Darrell Benson" userId="898404146d392d4a" providerId="LiveId" clId="{340536E3-ED00-4FF3-B99C-A3ECEB3BF839}" dt="2024-03-23T23:08:45.355" v="4179" actId="14100"/>
        <pc:sldMkLst>
          <pc:docMk/>
          <pc:sldMk cId="0" sldId="320"/>
        </pc:sldMkLst>
        <pc:spChg chg="mod">
          <ac:chgData name="Darrell Benson" userId="898404146d392d4a" providerId="LiveId" clId="{340536E3-ED00-4FF3-B99C-A3ECEB3BF839}" dt="2024-03-23T23:08:45.355" v="4179" actId="14100"/>
          <ac:spMkLst>
            <pc:docMk/>
            <pc:sldMk cId="0" sldId="320"/>
            <ac:spMk id="210" creationId="{00000000-0000-0000-0000-000000000000}"/>
          </ac:spMkLst>
        </pc:spChg>
      </pc:sldChg>
      <pc:sldChg chg="delSp modSp mod modAnim">
        <pc:chgData name="Darrell Benson" userId="898404146d392d4a" providerId="LiveId" clId="{340536E3-ED00-4FF3-B99C-A3ECEB3BF839}" dt="2024-03-23T23:09:32.324" v="4181"/>
        <pc:sldMkLst>
          <pc:docMk/>
          <pc:sldMk cId="0" sldId="322"/>
        </pc:sldMkLst>
        <pc:spChg chg="mod">
          <ac:chgData name="Darrell Benson" userId="898404146d392d4a" providerId="LiveId" clId="{340536E3-ED00-4FF3-B99C-A3ECEB3BF839}" dt="2024-03-23T20:46:48.290" v="2806" actId="14100"/>
          <ac:spMkLst>
            <pc:docMk/>
            <pc:sldMk cId="0" sldId="322"/>
            <ac:spMk id="219" creationId="{00000000-0000-0000-0000-000000000000}"/>
          </ac:spMkLst>
        </pc:spChg>
        <pc:picChg chg="del">
          <ac:chgData name="Darrell Benson" userId="898404146d392d4a" providerId="LiveId" clId="{340536E3-ED00-4FF3-B99C-A3ECEB3BF839}" dt="2024-03-22T15:34:44.517" v="201" actId="21"/>
          <ac:picMkLst>
            <pc:docMk/>
            <pc:sldMk cId="0" sldId="322"/>
            <ac:picMk id="220" creationId="{00000000-0000-0000-0000-000000000000}"/>
          </ac:picMkLst>
        </pc:picChg>
      </pc:sldChg>
      <pc:sldChg chg="del ord">
        <pc:chgData name="Darrell Benson" userId="898404146d392d4a" providerId="LiveId" clId="{340536E3-ED00-4FF3-B99C-A3ECEB3BF839}" dt="2024-03-22T16:20:50.691" v="204" actId="2696"/>
        <pc:sldMkLst>
          <pc:docMk/>
          <pc:sldMk cId="0" sldId="326"/>
        </pc:sldMkLst>
      </pc:sldChg>
      <pc:sldChg chg="modAnim">
        <pc:chgData name="Darrell Benson" userId="898404146d392d4a" providerId="LiveId" clId="{340536E3-ED00-4FF3-B99C-A3ECEB3BF839}" dt="2024-03-23T23:03:47.182" v="4133"/>
        <pc:sldMkLst>
          <pc:docMk/>
          <pc:sldMk cId="0" sldId="327"/>
        </pc:sldMkLst>
      </pc:sldChg>
      <pc:sldChg chg="modAnim">
        <pc:chgData name="Darrell Benson" userId="898404146d392d4a" providerId="LiveId" clId="{340536E3-ED00-4FF3-B99C-A3ECEB3BF839}" dt="2024-03-23T23:05:24.174" v="4137"/>
        <pc:sldMkLst>
          <pc:docMk/>
          <pc:sldMk cId="0" sldId="329"/>
        </pc:sldMkLst>
      </pc:sldChg>
      <pc:sldChg chg="modSp add mod">
        <pc:chgData name="Darrell Benson" userId="898404146d392d4a" providerId="LiveId" clId="{340536E3-ED00-4FF3-B99C-A3ECEB3BF839}" dt="2024-03-23T21:06:50.027" v="3482" actId="20577"/>
        <pc:sldMkLst>
          <pc:docMk/>
          <pc:sldMk cId="1577445366" sldId="330"/>
        </pc:sldMkLst>
        <pc:spChg chg="mod">
          <ac:chgData name="Darrell Benson" userId="898404146d392d4a" providerId="LiveId" clId="{340536E3-ED00-4FF3-B99C-A3ECEB3BF839}" dt="2024-03-22T16:23:44.830" v="215" actId="20577"/>
          <ac:spMkLst>
            <pc:docMk/>
            <pc:sldMk cId="1577445366" sldId="330"/>
            <ac:spMk id="218" creationId="{00000000-0000-0000-0000-000000000000}"/>
          </ac:spMkLst>
        </pc:spChg>
        <pc:spChg chg="mod">
          <ac:chgData name="Darrell Benson" userId="898404146d392d4a" providerId="LiveId" clId="{340536E3-ED00-4FF3-B99C-A3ECEB3BF839}" dt="2024-03-23T21:06:50.027" v="3482" actId="20577"/>
          <ac:spMkLst>
            <pc:docMk/>
            <pc:sldMk cId="1577445366" sldId="330"/>
            <ac:spMk id="219" creationId="{00000000-0000-0000-0000-000000000000}"/>
          </ac:spMkLst>
        </pc:spChg>
      </pc:sldChg>
      <pc:sldChg chg="modSp add mod">
        <pc:chgData name="Darrell Benson" userId="898404146d392d4a" providerId="LiveId" clId="{340536E3-ED00-4FF3-B99C-A3ECEB3BF839}" dt="2024-03-23T21:20:12.337" v="3803" actId="20577"/>
        <pc:sldMkLst>
          <pc:docMk/>
          <pc:sldMk cId="4117153904" sldId="331"/>
        </pc:sldMkLst>
        <pc:spChg chg="mod">
          <ac:chgData name="Darrell Benson" userId="898404146d392d4a" providerId="LiveId" clId="{340536E3-ED00-4FF3-B99C-A3ECEB3BF839}" dt="2024-03-23T21:20:12.337" v="3803" actId="20577"/>
          <ac:spMkLst>
            <pc:docMk/>
            <pc:sldMk cId="4117153904" sldId="331"/>
            <ac:spMk id="729" creationId="{00000000-0000-0000-0000-000000000000}"/>
          </ac:spMkLst>
        </pc:spChg>
      </pc:sldChg>
      <pc:sldChg chg="addSp modSp add mod">
        <pc:chgData name="Darrell Benson" userId="898404146d392d4a" providerId="LiveId" clId="{340536E3-ED00-4FF3-B99C-A3ECEB3BF839}" dt="2024-03-24T17:43:16.260" v="4467" actId="1076"/>
        <pc:sldMkLst>
          <pc:docMk/>
          <pc:sldMk cId="913296808" sldId="333"/>
        </pc:sldMkLst>
        <pc:spChg chg="mod">
          <ac:chgData name="Darrell Benson" userId="898404146d392d4a" providerId="LiveId" clId="{340536E3-ED00-4FF3-B99C-A3ECEB3BF839}" dt="2024-03-22T19:50:26.115" v="271" actId="20577"/>
          <ac:spMkLst>
            <pc:docMk/>
            <pc:sldMk cId="913296808" sldId="333"/>
            <ac:spMk id="2" creationId="{ACAE8DD5-6B52-B152-0D57-86E6C440EB9E}"/>
          </ac:spMkLst>
        </pc:spChg>
        <pc:spChg chg="mod">
          <ac:chgData name="Darrell Benson" userId="898404146d392d4a" providerId="LiveId" clId="{340536E3-ED00-4FF3-B99C-A3ECEB3BF839}" dt="2024-03-24T17:34:14.942" v="4466" actId="1076"/>
          <ac:spMkLst>
            <pc:docMk/>
            <pc:sldMk cId="913296808" sldId="333"/>
            <ac:spMk id="3" creationId="{49FFD3C8-EF9F-2F83-7390-A17838434CFC}"/>
          </ac:spMkLst>
        </pc:spChg>
        <pc:picChg chg="add mod">
          <ac:chgData name="Darrell Benson" userId="898404146d392d4a" providerId="LiveId" clId="{340536E3-ED00-4FF3-B99C-A3ECEB3BF839}" dt="2024-03-24T17:43:16.260" v="4467" actId="1076"/>
          <ac:picMkLst>
            <pc:docMk/>
            <pc:sldMk cId="913296808" sldId="333"/>
            <ac:picMk id="5" creationId="{5DA90512-6421-4B37-9F24-73540632DE1E}"/>
          </ac:picMkLst>
        </pc:picChg>
      </pc:sldChg>
      <pc:sldChg chg="addSp modSp add mod">
        <pc:chgData name="Darrell Benson" userId="898404146d392d4a" providerId="LiveId" clId="{340536E3-ED00-4FF3-B99C-A3ECEB3BF839}" dt="2024-03-22T21:52:37.271" v="311" actId="113"/>
        <pc:sldMkLst>
          <pc:docMk/>
          <pc:sldMk cId="3732903803" sldId="334"/>
        </pc:sldMkLst>
        <pc:spChg chg="mod">
          <ac:chgData name="Darrell Benson" userId="898404146d392d4a" providerId="LiveId" clId="{340536E3-ED00-4FF3-B99C-A3ECEB3BF839}" dt="2024-03-22T21:52:37.271" v="311" actId="113"/>
          <ac:spMkLst>
            <pc:docMk/>
            <pc:sldMk cId="3732903803" sldId="334"/>
            <ac:spMk id="3" creationId="{49FFD3C8-EF9F-2F83-7390-A17838434CFC}"/>
          </ac:spMkLst>
        </pc:spChg>
        <pc:spChg chg="add mod">
          <ac:chgData name="Darrell Benson" userId="898404146d392d4a" providerId="LiveId" clId="{340536E3-ED00-4FF3-B99C-A3ECEB3BF839}" dt="2024-03-22T21:52:07.323" v="295" actId="1076"/>
          <ac:spMkLst>
            <pc:docMk/>
            <pc:sldMk cId="3732903803" sldId="334"/>
            <ac:spMk id="6" creationId="{D8B980EE-B5F1-F8F4-D5F3-EDBA12E7977B}"/>
          </ac:spMkLst>
        </pc:spChg>
        <pc:picChg chg="add mod">
          <ac:chgData name="Darrell Benson" userId="898404146d392d4a" providerId="LiveId" clId="{340536E3-ED00-4FF3-B99C-A3ECEB3BF839}" dt="2024-03-22T21:51:58.869" v="293" actId="1076"/>
          <ac:picMkLst>
            <pc:docMk/>
            <pc:sldMk cId="3732903803" sldId="334"/>
            <ac:picMk id="5" creationId="{9439447C-1897-373E-1F1A-481E3424E16C}"/>
          </ac:picMkLst>
        </pc:picChg>
      </pc:sldChg>
      <pc:sldChg chg="addSp delSp modSp add mod modAnim">
        <pc:chgData name="Darrell Benson" userId="898404146d392d4a" providerId="LiveId" clId="{340536E3-ED00-4FF3-B99C-A3ECEB3BF839}" dt="2024-03-23T12:53:04.581" v="438" actId="14100"/>
        <pc:sldMkLst>
          <pc:docMk/>
          <pc:sldMk cId="419143047" sldId="335"/>
        </pc:sldMkLst>
        <pc:spChg chg="mod">
          <ac:chgData name="Darrell Benson" userId="898404146d392d4a" providerId="LiveId" clId="{340536E3-ED00-4FF3-B99C-A3ECEB3BF839}" dt="2024-03-23T12:53:04.581" v="438" actId="14100"/>
          <ac:spMkLst>
            <pc:docMk/>
            <pc:sldMk cId="419143047" sldId="335"/>
            <ac:spMk id="215" creationId="{00000000-0000-0000-0000-000000000000}"/>
          </ac:spMkLst>
        </pc:spChg>
        <pc:picChg chg="add del mod">
          <ac:chgData name="Darrell Benson" userId="898404146d392d4a" providerId="LiveId" clId="{340536E3-ED00-4FF3-B99C-A3ECEB3BF839}" dt="2024-03-23T12:52:41.137" v="436" actId="21"/>
          <ac:picMkLst>
            <pc:docMk/>
            <pc:sldMk cId="419143047" sldId="335"/>
            <ac:picMk id="2" creationId="{F0F488B3-3649-D2E4-D4B7-D4697E7B38C8}"/>
          </ac:picMkLst>
        </pc:picChg>
        <pc:picChg chg="del">
          <ac:chgData name="Darrell Benson" userId="898404146d392d4a" providerId="LiveId" clId="{340536E3-ED00-4FF3-B99C-A3ECEB3BF839}" dt="2024-03-23T12:52:32.784" v="434" actId="21"/>
          <ac:picMkLst>
            <pc:docMk/>
            <pc:sldMk cId="419143047" sldId="335"/>
            <ac:picMk id="216" creationId="{00000000-0000-0000-0000-000000000000}"/>
          </ac:picMkLst>
        </pc:picChg>
        <pc:picChg chg="add mod">
          <ac:chgData name="Darrell Benson" userId="898404146d392d4a" providerId="LiveId" clId="{340536E3-ED00-4FF3-B99C-A3ECEB3BF839}" dt="2024-03-23T12:53:04.581" v="438" actId="14100"/>
          <ac:picMkLst>
            <pc:docMk/>
            <pc:sldMk cId="419143047" sldId="335"/>
            <ac:picMk id="1026" creationId="{FE19943F-F398-558B-9764-22A3CA87F301}"/>
          </ac:picMkLst>
        </pc:picChg>
      </pc:sldChg>
      <pc:sldChg chg="modSp add mod modAnim">
        <pc:chgData name="Darrell Benson" userId="898404146d392d4a" providerId="LiveId" clId="{340536E3-ED00-4FF3-B99C-A3ECEB3BF839}" dt="2024-03-23T22:35:17.736" v="4091"/>
        <pc:sldMkLst>
          <pc:docMk/>
          <pc:sldMk cId="3316403705" sldId="336"/>
        </pc:sldMkLst>
        <pc:spChg chg="mod">
          <ac:chgData name="Darrell Benson" userId="898404146d392d4a" providerId="LiveId" clId="{340536E3-ED00-4FF3-B99C-A3ECEB3BF839}" dt="2024-03-23T22:34:22.076" v="4085" actId="255"/>
          <ac:spMkLst>
            <pc:docMk/>
            <pc:sldMk cId="3316403705" sldId="336"/>
            <ac:spMk id="3" creationId="{49FFD3C8-EF9F-2F83-7390-A17838434CFC}"/>
          </ac:spMkLst>
        </pc:spChg>
      </pc:sldChg>
      <pc:sldChg chg="modSp add mod modAnim">
        <pc:chgData name="Darrell Benson" userId="898404146d392d4a" providerId="LiveId" clId="{340536E3-ED00-4FF3-B99C-A3ECEB3BF839}" dt="2024-03-23T19:53:31.698" v="1498" actId="20577"/>
        <pc:sldMkLst>
          <pc:docMk/>
          <pc:sldMk cId="3288818169" sldId="337"/>
        </pc:sldMkLst>
        <pc:spChg chg="mod">
          <ac:chgData name="Darrell Benson" userId="898404146d392d4a" providerId="LiveId" clId="{340536E3-ED00-4FF3-B99C-A3ECEB3BF839}" dt="2024-03-23T19:53:31.698" v="1498" actId="20577"/>
          <ac:spMkLst>
            <pc:docMk/>
            <pc:sldMk cId="3288818169" sldId="337"/>
            <ac:spMk id="215" creationId="{00000000-0000-0000-0000-000000000000}"/>
          </ac:spMkLst>
        </pc:spChg>
      </pc:sldChg>
      <pc:sldChg chg="modSp add mod modAnim">
        <pc:chgData name="Darrell Benson" userId="898404146d392d4a" providerId="LiveId" clId="{340536E3-ED00-4FF3-B99C-A3ECEB3BF839}" dt="2024-03-23T21:27:03.677" v="3992" actId="1076"/>
        <pc:sldMkLst>
          <pc:docMk/>
          <pc:sldMk cId="660229188" sldId="338"/>
        </pc:sldMkLst>
        <pc:spChg chg="mod">
          <ac:chgData name="Darrell Benson" userId="898404146d392d4a" providerId="LiveId" clId="{340536E3-ED00-4FF3-B99C-A3ECEB3BF839}" dt="2024-03-23T21:27:00.755" v="3991"/>
          <ac:spMkLst>
            <pc:docMk/>
            <pc:sldMk cId="660229188" sldId="338"/>
            <ac:spMk id="214" creationId="{00000000-0000-0000-0000-000000000000}"/>
          </ac:spMkLst>
        </pc:spChg>
        <pc:spChg chg="mod">
          <ac:chgData name="Darrell Benson" userId="898404146d392d4a" providerId="LiveId" clId="{340536E3-ED00-4FF3-B99C-A3ECEB3BF839}" dt="2024-03-23T20:01:54.692" v="1927" actId="14100"/>
          <ac:spMkLst>
            <pc:docMk/>
            <pc:sldMk cId="660229188" sldId="338"/>
            <ac:spMk id="215" creationId="{00000000-0000-0000-0000-000000000000}"/>
          </ac:spMkLst>
        </pc:spChg>
        <pc:picChg chg="mod">
          <ac:chgData name="Darrell Benson" userId="898404146d392d4a" providerId="LiveId" clId="{340536E3-ED00-4FF3-B99C-A3ECEB3BF839}" dt="2024-03-23T21:27:03.677" v="3992" actId="1076"/>
          <ac:picMkLst>
            <pc:docMk/>
            <pc:sldMk cId="660229188" sldId="338"/>
            <ac:picMk id="216" creationId="{00000000-0000-0000-0000-000000000000}"/>
          </ac:picMkLst>
        </pc:picChg>
      </pc:sldChg>
      <pc:sldChg chg="modSp add mod modAnim">
        <pc:chgData name="Darrell Benson" userId="898404146d392d4a" providerId="LiveId" clId="{340536E3-ED00-4FF3-B99C-A3ECEB3BF839}" dt="2024-03-24T17:53:01.119" v="4477"/>
        <pc:sldMkLst>
          <pc:docMk/>
          <pc:sldMk cId="3711863608" sldId="339"/>
        </pc:sldMkLst>
        <pc:spChg chg="mod">
          <ac:chgData name="Darrell Benson" userId="898404146d392d4a" providerId="LiveId" clId="{340536E3-ED00-4FF3-B99C-A3ECEB3BF839}" dt="2024-03-23T21:26:48.417" v="3989"/>
          <ac:spMkLst>
            <pc:docMk/>
            <pc:sldMk cId="3711863608" sldId="339"/>
            <ac:spMk id="214" creationId="{00000000-0000-0000-0000-000000000000}"/>
          </ac:spMkLst>
        </pc:spChg>
        <pc:spChg chg="mod">
          <ac:chgData name="Darrell Benson" userId="898404146d392d4a" providerId="LiveId" clId="{340536E3-ED00-4FF3-B99C-A3ECEB3BF839}" dt="2024-03-23T19:55:41.778" v="1637" actId="20577"/>
          <ac:spMkLst>
            <pc:docMk/>
            <pc:sldMk cId="3711863608" sldId="339"/>
            <ac:spMk id="215" creationId="{00000000-0000-0000-0000-000000000000}"/>
          </ac:spMkLst>
        </pc:spChg>
        <pc:picChg chg="mod">
          <ac:chgData name="Darrell Benson" userId="898404146d392d4a" providerId="LiveId" clId="{340536E3-ED00-4FF3-B99C-A3ECEB3BF839}" dt="2024-03-23T21:26:51.493" v="3990" actId="1076"/>
          <ac:picMkLst>
            <pc:docMk/>
            <pc:sldMk cId="3711863608" sldId="339"/>
            <ac:picMk id="216" creationId="{00000000-0000-0000-0000-000000000000}"/>
          </ac:picMkLst>
        </pc:picChg>
      </pc:sldChg>
      <pc:sldChg chg="modSp add mod modAnim">
        <pc:chgData name="Darrell Benson" userId="898404146d392d4a" providerId="LiveId" clId="{340536E3-ED00-4FF3-B99C-A3ECEB3BF839}" dt="2024-03-23T22:48:28.056" v="4114"/>
        <pc:sldMkLst>
          <pc:docMk/>
          <pc:sldMk cId="3010301374" sldId="340"/>
        </pc:sldMkLst>
        <pc:spChg chg="mod">
          <ac:chgData name="Darrell Benson" userId="898404146d392d4a" providerId="LiveId" clId="{340536E3-ED00-4FF3-B99C-A3ECEB3BF839}" dt="2024-03-23T21:24:15.845" v="3848"/>
          <ac:spMkLst>
            <pc:docMk/>
            <pc:sldMk cId="3010301374" sldId="340"/>
            <ac:spMk id="2" creationId="{ACAE8DD5-6B52-B152-0D57-86E6C440EB9E}"/>
          </ac:spMkLst>
        </pc:spChg>
        <pc:spChg chg="mod">
          <ac:chgData name="Darrell Benson" userId="898404146d392d4a" providerId="LiveId" clId="{340536E3-ED00-4FF3-B99C-A3ECEB3BF839}" dt="2024-03-23T21:25:34.082" v="3978" actId="20577"/>
          <ac:spMkLst>
            <pc:docMk/>
            <pc:sldMk cId="3010301374" sldId="340"/>
            <ac:spMk id="3" creationId="{49FFD3C8-EF9F-2F83-7390-A17838434CFC}"/>
          </ac:spMkLst>
        </pc:spChg>
      </pc:sldChg>
      <pc:sldChg chg="modSp add mod">
        <pc:chgData name="Darrell Benson" userId="898404146d392d4a" providerId="LiveId" clId="{340536E3-ED00-4FF3-B99C-A3ECEB3BF839}" dt="2024-03-23T20:59:03.668" v="3278" actId="20577"/>
        <pc:sldMkLst>
          <pc:docMk/>
          <pc:sldMk cId="1591689655" sldId="341"/>
        </pc:sldMkLst>
        <pc:spChg chg="mod">
          <ac:chgData name="Darrell Benson" userId="898404146d392d4a" providerId="LiveId" clId="{340536E3-ED00-4FF3-B99C-A3ECEB3BF839}" dt="2024-03-23T20:59:03.668" v="3278" actId="20577"/>
          <ac:spMkLst>
            <pc:docMk/>
            <pc:sldMk cId="1591689655" sldId="341"/>
            <ac:spMk id="3" creationId="{49FFD3C8-EF9F-2F83-7390-A17838434C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1" name="Google Shape;701;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1/13/2017 3:17 PM</a:t>
            </a:r>
            <a:endParaRPr/>
          </a:p>
        </p:txBody>
      </p:sp>
      <p:sp>
        <p:nvSpPr>
          <p:cNvPr id="703" name="Google Shape;703;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704" name="Google Shape;704;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55" name="Google Shape;75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extLst>
      <p:ext uri="{BB962C8B-B14F-4D97-AF65-F5344CB8AC3E}">
        <p14:creationId xmlns:p14="http://schemas.microsoft.com/office/powerpoint/2010/main" val="135974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281509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39047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extLst>
      <p:ext uri="{BB962C8B-B14F-4D97-AF65-F5344CB8AC3E}">
        <p14:creationId xmlns:p14="http://schemas.microsoft.com/office/powerpoint/2010/main" val="244199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6" name="Google Shape;8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45" name="Google Shape;8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4" name="Google Shape;98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856" name="Google Shape;85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6" name="Google Shape;86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4" name="Google Shape;8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06" name="Google Shape;90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20" name="Google Shape;9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991" name="Google Shape;99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36" name="Google Shape;93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3" name="Google Shape;95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67" name="Google Shape;96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9" name="Google Shape;99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03c03f54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b03c03f54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b03c03f54e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6" name="Google Shape;101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69</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54" name="Google Shape;105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75</a:t>
            </a:fld>
            <a:endParaRPr/>
          </a:p>
        </p:txBody>
      </p:sp>
    </p:spTree>
    <p:extLst>
      <p:ext uri="{BB962C8B-B14F-4D97-AF65-F5344CB8AC3E}">
        <p14:creationId xmlns:p14="http://schemas.microsoft.com/office/powerpoint/2010/main" val="123157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72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7"/>
        <p:cNvGrpSpPr/>
        <p:nvPr/>
      </p:nvGrpSpPr>
      <p:grpSpPr>
        <a:xfrm>
          <a:off x="0" y="0"/>
          <a:ext cx="0" cy="0"/>
          <a:chOff x="0" y="0"/>
          <a:chExt cx="0" cy="0"/>
        </a:xfrm>
      </p:grpSpPr>
      <p:sp>
        <p:nvSpPr>
          <p:cNvPr id="48" name="Google Shape;48;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0" name="Google Shape;50;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51"/>
        <p:cNvGrpSpPr/>
        <p:nvPr/>
      </p:nvGrpSpPr>
      <p:grpSpPr>
        <a:xfrm>
          <a:off x="0" y="0"/>
          <a:ext cx="0" cy="0"/>
          <a:chOff x="0" y="0"/>
          <a:chExt cx="0" cy="0"/>
        </a:xfrm>
      </p:grpSpPr>
      <p:grpSp>
        <p:nvGrpSpPr>
          <p:cNvPr id="52" name="Google Shape;52;p56"/>
          <p:cNvGrpSpPr/>
          <p:nvPr/>
        </p:nvGrpSpPr>
        <p:grpSpPr>
          <a:xfrm>
            <a:off x="113006" y="832528"/>
            <a:ext cx="8917995" cy="5542872"/>
            <a:chOff x="76200" y="624396"/>
            <a:chExt cx="8917995" cy="4157154"/>
          </a:xfrm>
        </p:grpSpPr>
        <p:sp>
          <p:nvSpPr>
            <p:cNvPr id="53" name="Google Shape;53;p56"/>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4" name="Google Shape;54;p56"/>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5" name="Google Shape;55;p56"/>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6" name="Google Shape;56;p56"/>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 name="Google Shape;57;p56"/>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 name="Google Shape;58;p56"/>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59" name="Google Shape;59;p56"/>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0" name="Google Shape;60;p56"/>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1" name="Google Shape;61;p56"/>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2" name="Google Shape;62;p56"/>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3" name="Google Shape;63;p56"/>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4" name="Google Shape;64;p56"/>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5" name="Google Shape;65;p56"/>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6" name="Google Shape;66;p56"/>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7" name="Google Shape;67;p56"/>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 name="Google Shape;68;p56"/>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9" name="Google Shape;69;p56"/>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0" name="Google Shape;70;p56"/>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1" name="Google Shape;71;p56"/>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2" name="Google Shape;72;p56"/>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3" name="Google Shape;73;p56"/>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74" name="Google Shape;74;p56"/>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5" name="Google Shape;75;p56"/>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76" name="Google Shape;76;p56"/>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77" name="Google Shape;77;p56"/>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78" name="Google Shape;78;p56"/>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79" name="Google Shape;79;p56"/>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80" name="Google Shape;80;p56"/>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81" name="Google Shape;81;p56"/>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 name="Google Shape;82;p56"/>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83" name="Google Shape;83;p56"/>
          <p:cNvSpPr txBox="1">
            <a:spLocks noGrp="1"/>
          </p:cNvSpPr>
          <p:nvPr>
            <p:ph type="title"/>
          </p:nvPr>
        </p:nvSpPr>
        <p:spPr>
          <a:xfrm>
            <a:off x="457202" y="231133"/>
            <a:ext cx="6705599" cy="221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1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56"/>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85" name="Google Shape;85;p56"/>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92"/>
        <p:cNvGrpSpPr/>
        <p:nvPr/>
      </p:nvGrpSpPr>
      <p:grpSpPr>
        <a:xfrm>
          <a:off x="0" y="0"/>
          <a:ext cx="0" cy="0"/>
          <a:chOff x="0" y="0"/>
          <a:chExt cx="0" cy="0"/>
        </a:xfrm>
      </p:grpSpPr>
      <p:grpSp>
        <p:nvGrpSpPr>
          <p:cNvPr id="93" name="Google Shape;93;p48"/>
          <p:cNvGrpSpPr/>
          <p:nvPr/>
        </p:nvGrpSpPr>
        <p:grpSpPr>
          <a:xfrm>
            <a:off x="113006" y="832528"/>
            <a:ext cx="8917995" cy="5542872"/>
            <a:chOff x="76200" y="624396"/>
            <a:chExt cx="8917995" cy="4157154"/>
          </a:xfrm>
        </p:grpSpPr>
        <p:sp>
          <p:nvSpPr>
            <p:cNvPr id="94" name="Google Shape;9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5" name="Google Shape;9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6" name="Google Shape;9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7" name="Google Shape;9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1" name="Google Shape;10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2" name="Google Shape;10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3" name="Google Shape;10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4" name="Google Shape;10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5" name="Google Shape;10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6" name="Google Shape;10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07" name="Google Shape;10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8"/>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9" name="Google Shape;109;p48"/>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0" name="Google Shape;110;p48"/>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1" name="Google Shape;111;p48"/>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2" name="Google Shape;112;p48"/>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3" name="Google Shape;113;p48"/>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8"/>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5" name="Google Shape;115;p48"/>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6" name="Google Shape;116;p48"/>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17" name="Google Shape;117;p48"/>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18" name="Google Shape;118;p48"/>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19" name="Google Shape;119;p48"/>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0" name="Google Shape;120;p48"/>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1" name="Google Shape;121;p48"/>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8"/>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3" name="Google Shape;123;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4" name="Google Shape;124;p48"/>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5" name="Google Shape;125;p48"/>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26" name="Google Shape;126;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27"/>
        <p:cNvGrpSpPr/>
        <p:nvPr/>
      </p:nvGrpSpPr>
      <p:grpSpPr>
        <a:xfrm>
          <a:off x="0" y="0"/>
          <a:ext cx="0" cy="0"/>
          <a:chOff x="0" y="0"/>
          <a:chExt cx="0" cy="0"/>
        </a:xfrm>
      </p:grpSpPr>
      <p:sp>
        <p:nvSpPr>
          <p:cNvPr id="128" name="Google Shape;128;p49"/>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29" name="Google Shape;129;p49"/>
          <p:cNvGrpSpPr/>
          <p:nvPr/>
        </p:nvGrpSpPr>
        <p:grpSpPr>
          <a:xfrm flipH="1">
            <a:off x="4495803" y="832528"/>
            <a:ext cx="4482219" cy="5542872"/>
            <a:chOff x="76200" y="624396"/>
            <a:chExt cx="4482219" cy="4157154"/>
          </a:xfrm>
        </p:grpSpPr>
        <p:sp>
          <p:nvSpPr>
            <p:cNvPr id="130" name="Google Shape;130;p49"/>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1" name="Google Shape;131;p49"/>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2" name="Google Shape;132;p49"/>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3" name="Google Shape;133;p49"/>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4" name="Google Shape;134;p49"/>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49"/>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9"/>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37" name="Google Shape;137;p49"/>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38" name="Google Shape;138;p49"/>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39" name="Google Shape;139;p49"/>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0" name="Google Shape;140;p49"/>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1" name="Google Shape;141;p49"/>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2" name="Google Shape;142;p49"/>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3" name="Google Shape;143;p49"/>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9"/>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5" name="Google Shape;145;p49"/>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46" name="Google Shape;146;p49"/>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 name="Google Shape;147;p49"/>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Field">
  <p:cSld name="1_Full Field">
    <p:spTree>
      <p:nvGrpSpPr>
        <p:cNvPr id="1" name="Shape 148"/>
        <p:cNvGrpSpPr/>
        <p:nvPr/>
      </p:nvGrpSpPr>
      <p:grpSpPr>
        <a:xfrm>
          <a:off x="0" y="0"/>
          <a:ext cx="0" cy="0"/>
          <a:chOff x="0" y="0"/>
          <a:chExt cx="0" cy="0"/>
        </a:xfrm>
      </p:grpSpPr>
      <p:grpSp>
        <p:nvGrpSpPr>
          <p:cNvPr id="149" name="Google Shape;149;p50"/>
          <p:cNvGrpSpPr/>
          <p:nvPr/>
        </p:nvGrpSpPr>
        <p:grpSpPr>
          <a:xfrm>
            <a:off x="113006" y="832528"/>
            <a:ext cx="8917995" cy="5542872"/>
            <a:chOff x="76200" y="624396"/>
            <a:chExt cx="8917995" cy="4157154"/>
          </a:xfrm>
        </p:grpSpPr>
        <p:sp>
          <p:nvSpPr>
            <p:cNvPr id="150" name="Google Shape;150;p50"/>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1" name="Google Shape;151;p50"/>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2" name="Google Shape;152;p50"/>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3" name="Google Shape;153;p50"/>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4" name="Google Shape;154;p50"/>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55" name="Google Shape;155;p50"/>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56" name="Google Shape;156;p50"/>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57" name="Google Shape;157;p50"/>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58" name="Google Shape;158;p50"/>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59" name="Google Shape;159;p50"/>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60" name="Google Shape;160;p50"/>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61" name="Google Shape;161;p50"/>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2" name="Google Shape;162;p50"/>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63" name="Google Shape;163;p50"/>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64" name="Google Shape;164;p50"/>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5" name="Google Shape;165;p50"/>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6" name="Google Shape;166;p50"/>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67" name="Google Shape;167;p50"/>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8" name="Google Shape;168;p50"/>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9" name="Google Shape;169;p50"/>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70" name="Google Shape;170;p50"/>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71" name="Google Shape;171;p50"/>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72" name="Google Shape;172;p50"/>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73" name="Google Shape;173;p50"/>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74" name="Google Shape;174;p50"/>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75" name="Google Shape;175;p50"/>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6" name="Google Shape;176;p50"/>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77" name="Google Shape;177;p50"/>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78" name="Google Shape;178;p50"/>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9" name="Google Shape;179;p50"/>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80" name="Google Shape;180;p50"/>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1" name="Google Shape;181;p50"/>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82" name="Google Shape;182;p50"/>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5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6" name="Google Shape;18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2" name="Google Shape;192;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sp>
        <p:nvSpPr>
          <p:cNvPr id="196" name="Google Shape;196;p5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5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98" name="Google Shape;198;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4" name="Google Shape;204;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5" name="Google Shape;205;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1" name="Google Shape;211;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2" name="Google Shape;212;p6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3" name="Google Shape;213;p6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4" name="Google Shape;214;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2"/>
        <p:cNvGrpSpPr/>
        <p:nvPr/>
      </p:nvGrpSpPr>
      <p:grpSpPr>
        <a:xfrm>
          <a:off x="0" y="0"/>
          <a:ext cx="0" cy="0"/>
          <a:chOff x="0" y="0"/>
          <a:chExt cx="0" cy="0"/>
        </a:xfrm>
      </p:grpSpPr>
      <p:sp>
        <p:nvSpPr>
          <p:cNvPr id="223" name="Google Shape;223;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6"/>
        <p:cNvGrpSpPr/>
        <p:nvPr/>
      </p:nvGrpSpPr>
      <p:grpSpPr>
        <a:xfrm>
          <a:off x="0" y="0"/>
          <a:ext cx="0" cy="0"/>
          <a:chOff x="0" y="0"/>
          <a:chExt cx="0" cy="0"/>
        </a:xfrm>
      </p:grpSpPr>
      <p:sp>
        <p:nvSpPr>
          <p:cNvPr id="227" name="Google Shape;227;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29" name="Google Shape;229;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0" name="Google Shape;230;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65"/>
          <p:cNvSpPr>
            <a:spLocks noGrp="1"/>
          </p:cNvSpPr>
          <p:nvPr>
            <p:ph type="pic" idx="2"/>
          </p:nvPr>
        </p:nvSpPr>
        <p:spPr>
          <a:xfrm>
            <a:off x="3887391" y="987426"/>
            <a:ext cx="4629150" cy="4873625"/>
          </a:xfrm>
          <a:prstGeom prst="rect">
            <a:avLst/>
          </a:prstGeom>
          <a:noFill/>
          <a:ln>
            <a:noFill/>
          </a:ln>
        </p:spPr>
      </p:sp>
      <p:sp>
        <p:nvSpPr>
          <p:cNvPr id="236" name="Google Shape;236;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37" name="Google Shape;237;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Google Shape;241;p6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6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3" name="Google Shape;243;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6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6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258"/>
        <p:cNvGrpSpPr/>
        <p:nvPr/>
      </p:nvGrpSpPr>
      <p:grpSpPr>
        <a:xfrm>
          <a:off x="0" y="0"/>
          <a:ext cx="0" cy="0"/>
          <a:chOff x="0" y="0"/>
          <a:chExt cx="0" cy="0"/>
        </a:xfrm>
      </p:grpSpPr>
      <p:sp>
        <p:nvSpPr>
          <p:cNvPr id="259" name="Google Shape;259;p5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0" name="Google Shape;260;p52"/>
          <p:cNvSpPr txBox="1">
            <a:spLocks noGrp="1"/>
          </p:cNvSpPr>
          <p:nvPr>
            <p:ph type="body" idx="1"/>
          </p:nvPr>
        </p:nvSpPr>
        <p:spPr>
          <a:xfrm>
            <a:off x="6286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1" name="Google Shape;261;p52"/>
          <p:cNvSpPr txBox="1">
            <a:spLocks noGrp="1"/>
          </p:cNvSpPr>
          <p:nvPr>
            <p:ph type="body" idx="2"/>
          </p:nvPr>
        </p:nvSpPr>
        <p:spPr>
          <a:xfrm>
            <a:off x="4629150" y="1825625"/>
            <a:ext cx="3886200" cy="435133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2" name="Google Shape;262;p5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3" name="Google Shape;263;p5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4" name="Google Shape;264;p5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65"/>
        <p:cNvGrpSpPr/>
        <p:nvPr/>
      </p:nvGrpSpPr>
      <p:grpSpPr>
        <a:xfrm>
          <a:off x="0" y="0"/>
          <a:ext cx="0" cy="0"/>
          <a:chOff x="0" y="0"/>
          <a:chExt cx="0" cy="0"/>
        </a:xfrm>
      </p:grpSpPr>
      <p:sp>
        <p:nvSpPr>
          <p:cNvPr id="266" name="Google Shape;266;p53"/>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67" name="Google Shape;267;p5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68" name="Google Shape;268;p5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5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1" name="Google Shape;271;p5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4"/>
        <p:cNvGrpSpPr/>
        <p:nvPr/>
      </p:nvGrpSpPr>
      <p:grpSpPr>
        <a:xfrm>
          <a:off x="0" y="0"/>
          <a:ext cx="0" cy="0"/>
          <a:chOff x="0" y="0"/>
          <a:chExt cx="0" cy="0"/>
        </a:xfrm>
      </p:grpSpPr>
      <p:sp>
        <p:nvSpPr>
          <p:cNvPr id="275" name="Google Shape;275;p68"/>
          <p:cNvSpPr txBox="1">
            <a:spLocks noGrp="1"/>
          </p:cNvSpPr>
          <p:nvPr>
            <p:ph type="title"/>
          </p:nvPr>
        </p:nvSpPr>
        <p:spPr>
          <a:xfrm>
            <a:off x="730250" y="1905000"/>
            <a:ext cx="7681914" cy="152349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76" name="Google Shape;276;p68"/>
          <p:cNvSpPr txBox="1">
            <a:spLocks noGrp="1"/>
          </p:cNvSpPr>
          <p:nvPr>
            <p:ph type="body" idx="1"/>
          </p:nvPr>
        </p:nvSpPr>
        <p:spPr>
          <a:xfrm>
            <a:off x="730248" y="4344987"/>
            <a:ext cx="7681915"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77" name="Google Shape;277;p6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78"/>
        <p:cNvGrpSpPr/>
        <p:nvPr/>
      </p:nvGrpSpPr>
      <p:grpSpPr>
        <a:xfrm>
          <a:off x="0" y="0"/>
          <a:ext cx="0" cy="0"/>
          <a:chOff x="0" y="0"/>
          <a:chExt cx="0" cy="0"/>
        </a:xfrm>
      </p:grpSpPr>
      <p:sp>
        <p:nvSpPr>
          <p:cNvPr id="279" name="Google Shape;279;p69"/>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0" name="Google Shape;280;p69"/>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1" name="Google Shape;281;p69"/>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2" name="Google Shape;282;p69"/>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3"/>
        <p:cNvGrpSpPr/>
        <p:nvPr/>
      </p:nvGrpSpPr>
      <p:grpSpPr>
        <a:xfrm>
          <a:off x="0" y="0"/>
          <a:ext cx="0" cy="0"/>
          <a:chOff x="0" y="0"/>
          <a:chExt cx="0" cy="0"/>
        </a:xfrm>
      </p:grpSpPr>
      <p:sp>
        <p:nvSpPr>
          <p:cNvPr id="284" name="Google Shape;284;p70"/>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5" name="Google Shape;285;p70"/>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86" name="Google Shape;286;p70"/>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7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89" name="Google Shape;289;p71"/>
          <p:cNvSpPr txBox="1">
            <a:spLocks noGrp="1"/>
          </p:cNvSpPr>
          <p:nvPr>
            <p:ph type="body" idx="1"/>
          </p:nvPr>
        </p:nvSpPr>
        <p:spPr>
          <a:xfrm>
            <a:off x="381000" y="1411552"/>
            <a:ext cx="4114800" cy="2129815"/>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600"/>
              </a:spcBef>
              <a:spcAft>
                <a:spcPts val="0"/>
              </a:spcAft>
              <a:buClr>
                <a:srgbClr val="000000"/>
              </a:buClr>
              <a:buSzPts val="2800"/>
              <a:buFont typeface="Calibri"/>
              <a:buChar char="•"/>
              <a:defRPr sz="2800"/>
            </a:lvl1pPr>
            <a:lvl2pPr marL="914400" lvl="1" indent="-406400" algn="l">
              <a:lnSpc>
                <a:spcPct val="90000"/>
              </a:lnSpc>
              <a:spcBef>
                <a:spcPts val="600"/>
              </a:spcBef>
              <a:spcAft>
                <a:spcPts val="0"/>
              </a:spcAft>
              <a:buClr>
                <a:srgbClr val="000000"/>
              </a:buClr>
              <a:buSzPts val="2800"/>
              <a:buFont typeface="Calibri"/>
              <a:buChar char="•"/>
              <a:defRPr sz="2800"/>
            </a:lvl2pPr>
            <a:lvl3pPr marL="1371600" lvl="2" indent="-406400" algn="l">
              <a:lnSpc>
                <a:spcPct val="90000"/>
              </a:lnSpc>
              <a:spcBef>
                <a:spcPts val="600"/>
              </a:spcBef>
              <a:spcAft>
                <a:spcPts val="0"/>
              </a:spcAft>
              <a:buClr>
                <a:srgbClr val="000000"/>
              </a:buClr>
              <a:buSzPts val="2800"/>
              <a:buFont typeface="Calibri"/>
              <a:buChar char="•"/>
              <a:defRPr sz="2800"/>
            </a:lvl3pPr>
            <a:lvl4pPr marL="1828800" lvl="3" indent="-406400" algn="l">
              <a:lnSpc>
                <a:spcPct val="90000"/>
              </a:lnSpc>
              <a:spcBef>
                <a:spcPts val="600"/>
              </a:spcBef>
              <a:spcAft>
                <a:spcPts val="0"/>
              </a:spcAft>
              <a:buClr>
                <a:srgbClr val="000000"/>
              </a:buClr>
              <a:buSzPts val="2800"/>
              <a:buFont typeface="Calibri"/>
              <a:buChar char="•"/>
              <a:defRPr sz="2800"/>
            </a:lvl4pPr>
            <a:lvl5pPr marL="2286000" lvl="4" indent="-406400" algn="l">
              <a:lnSpc>
                <a:spcPct val="90000"/>
              </a:lnSpc>
              <a:spcBef>
                <a:spcPts val="600"/>
              </a:spcBef>
              <a:spcAft>
                <a:spcPts val="0"/>
              </a:spcAft>
              <a:buClr>
                <a:srgbClr val="000000"/>
              </a:buClr>
              <a:buSzPts val="2800"/>
              <a:buFont typeface="Calibri"/>
              <a:buChar char="•"/>
              <a:defRPr sz="2800"/>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0" name="Google Shape;290;p7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1800"/>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293" name="Google Shape;293;p72"/>
          <p:cNvSpPr txBox="1">
            <a:spLocks noGrp="1"/>
          </p:cNvSpPr>
          <p:nvPr>
            <p:ph type="body" idx="1"/>
          </p:nvPr>
        </p:nvSpPr>
        <p:spPr>
          <a:xfrm>
            <a:off x="381000" y="1411552"/>
            <a:ext cx="4114800" cy="692499"/>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0"/>
              </a:spcBef>
              <a:spcAft>
                <a:spcPts val="0"/>
              </a:spcAft>
              <a:buClr>
                <a:srgbClr val="000000"/>
              </a:buClr>
              <a:buSzPts val="2500"/>
              <a:buFont typeface="Calibri"/>
              <a:buNone/>
              <a:defRPr sz="2500" b="1"/>
            </a:lvl1pPr>
            <a:lvl2pPr marL="914400" lvl="1" indent="-228600" algn="l">
              <a:lnSpc>
                <a:spcPct val="90000"/>
              </a:lnSpc>
              <a:spcBef>
                <a:spcPts val="0"/>
              </a:spcBef>
              <a:spcAft>
                <a:spcPts val="0"/>
              </a:spcAft>
              <a:buClr>
                <a:srgbClr val="000000"/>
              </a:buClr>
              <a:buSzPts val="2500"/>
              <a:buFont typeface="Calibri"/>
              <a:buNone/>
              <a:defRPr sz="2500" b="1"/>
            </a:lvl2pPr>
            <a:lvl3pPr marL="1371600" lvl="2" indent="-228600" algn="l">
              <a:lnSpc>
                <a:spcPct val="90000"/>
              </a:lnSpc>
              <a:spcBef>
                <a:spcPts val="0"/>
              </a:spcBef>
              <a:spcAft>
                <a:spcPts val="0"/>
              </a:spcAft>
              <a:buClr>
                <a:srgbClr val="000000"/>
              </a:buClr>
              <a:buSzPts val="2500"/>
              <a:buFont typeface="Calibri"/>
              <a:buNone/>
              <a:defRPr sz="2500" b="1"/>
            </a:lvl3pPr>
            <a:lvl4pPr marL="1828800" lvl="3" indent="-228600" algn="l">
              <a:lnSpc>
                <a:spcPct val="90000"/>
              </a:lnSpc>
              <a:spcBef>
                <a:spcPts val="0"/>
              </a:spcBef>
              <a:spcAft>
                <a:spcPts val="0"/>
              </a:spcAft>
              <a:buClr>
                <a:srgbClr val="000000"/>
              </a:buClr>
              <a:buSzPts val="2500"/>
              <a:buFont typeface="Calibri"/>
              <a:buNone/>
              <a:defRPr sz="2500" b="1"/>
            </a:lvl4pPr>
            <a:lvl5pPr marL="2286000" lvl="4" indent="-228600" algn="l">
              <a:lnSpc>
                <a:spcPct val="90000"/>
              </a:lnSpc>
              <a:spcBef>
                <a:spcPts val="0"/>
              </a:spcBef>
              <a:spcAft>
                <a:spcPts val="0"/>
              </a:spcAft>
              <a:buClr>
                <a:srgbClr val="000000"/>
              </a:buClr>
              <a:buSzPts val="2500"/>
              <a:buFont typeface="Calibri"/>
              <a:buNone/>
              <a:defRPr sz="2500" b="1"/>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4" name="Google Shape;294;p72"/>
          <p:cNvSpPr txBox="1">
            <a:spLocks noGrp="1"/>
          </p:cNvSpPr>
          <p:nvPr>
            <p:ph type="body" idx="2"/>
          </p:nvPr>
        </p:nvSpPr>
        <p:spPr>
          <a:xfrm>
            <a:off x="4645981" y="1411552"/>
            <a:ext cx="4117019" cy="692499"/>
          </a:xfrm>
          <a:prstGeom prst="rect">
            <a:avLst/>
          </a:prstGeom>
          <a:noFill/>
          <a:ln>
            <a:noFill/>
          </a:ln>
        </p:spPr>
        <p:txBody>
          <a:bodyPr spcFirstLastPara="1" wrap="square" lIns="0" tIns="0" rIns="0" bIns="0"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295" name="Google Shape;295;p72"/>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296"/>
        <p:cNvGrpSpPr/>
        <p:nvPr/>
      </p:nvGrpSpPr>
      <p:grpSpPr>
        <a:xfrm>
          <a:off x="0" y="0"/>
          <a:ext cx="0" cy="0"/>
          <a:chOff x="0" y="0"/>
          <a:chExt cx="0" cy="0"/>
        </a:xfrm>
      </p:grpSpPr>
      <p:sp>
        <p:nvSpPr>
          <p:cNvPr id="297" name="Google Shape;297;p73"/>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000000"/>
        </a:solidFill>
        <a:effectLst/>
      </p:bgPr>
    </p:bg>
    <p:spTree>
      <p:nvGrpSpPr>
        <p:cNvPr id="1" name="Shape 298"/>
        <p:cNvGrpSpPr/>
        <p:nvPr/>
      </p:nvGrpSpPr>
      <p:grpSpPr>
        <a:xfrm>
          <a:off x="0" y="0"/>
          <a:ext cx="0" cy="0"/>
          <a:chOff x="0" y="0"/>
          <a:chExt cx="0" cy="0"/>
        </a:xfrm>
      </p:grpSpPr>
      <p:sp>
        <p:nvSpPr>
          <p:cNvPr id="299" name="Google Shape;299;p74"/>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0" name="Google Shape;300;p74"/>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1" name="Google Shape;301;p74"/>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0000"/>
        </a:solidFill>
        <a:effectLst/>
      </p:bgPr>
    </p:bg>
    <p:spTree>
      <p:nvGrpSpPr>
        <p:cNvPr id="1" name="Shape 302"/>
        <p:cNvGrpSpPr/>
        <p:nvPr/>
      </p:nvGrpSpPr>
      <p:grpSpPr>
        <a:xfrm>
          <a:off x="0" y="0"/>
          <a:ext cx="0" cy="0"/>
          <a:chOff x="0" y="0"/>
          <a:chExt cx="0" cy="0"/>
        </a:xfrm>
      </p:grpSpPr>
      <p:sp>
        <p:nvSpPr>
          <p:cNvPr id="303" name="Google Shape;303;p75"/>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4" name="Google Shape;304;p75"/>
          <p:cNvSpPr txBox="1">
            <a:spLocks noGrp="1"/>
          </p:cNvSpPr>
          <p:nvPr>
            <p:ph type="body" idx="1"/>
          </p:nvPr>
        </p:nvSpPr>
        <p:spPr>
          <a:xfrm>
            <a:off x="381000" y="1411552"/>
            <a:ext cx="8382000" cy="2200603"/>
          </a:xfrm>
          <a:prstGeom prst="rect">
            <a:avLst/>
          </a:prstGeom>
          <a:noFill/>
          <a:ln>
            <a:noFill/>
          </a:ln>
        </p:spPr>
        <p:txBody>
          <a:bodyPr spcFirstLastPara="1" wrap="square" lIns="0" tIns="0" rIns="0" bIns="0" anchor="t" anchorCtr="0">
            <a:normAutofit/>
          </a:bodyPr>
          <a:lstStyle>
            <a:lvl1pPr marL="457200" lvl="0" indent="-370840" algn="l">
              <a:lnSpc>
                <a:spcPct val="90000"/>
              </a:lnSpc>
              <a:spcBef>
                <a:spcPts val="700"/>
              </a:spcBef>
              <a:spcAft>
                <a:spcPts val="0"/>
              </a:spcAft>
              <a:buClr>
                <a:srgbClr val="FFFFFF"/>
              </a:buClr>
              <a:buSzPts val="2240"/>
              <a:buFont typeface="Noto Sans Symbols"/>
              <a:buChar char="●"/>
              <a:defRPr>
                <a:solidFill>
                  <a:srgbClr val="FFFFFF"/>
                </a:solidFill>
              </a:defRPr>
            </a:lvl1pPr>
            <a:lvl2pPr marL="914400" lvl="1" indent="-370840" algn="l">
              <a:lnSpc>
                <a:spcPct val="90000"/>
              </a:lnSpc>
              <a:spcBef>
                <a:spcPts val="700"/>
              </a:spcBef>
              <a:spcAft>
                <a:spcPts val="0"/>
              </a:spcAft>
              <a:buClr>
                <a:srgbClr val="FFFFFF"/>
              </a:buClr>
              <a:buSzPts val="2240"/>
              <a:buFont typeface="Noto Sans Symbols"/>
              <a:buChar char="●"/>
              <a:defRPr>
                <a:solidFill>
                  <a:srgbClr val="FFFFFF"/>
                </a:solidFill>
              </a:defRPr>
            </a:lvl2pPr>
            <a:lvl3pPr marL="1371600" lvl="2" indent="-370839" algn="l">
              <a:lnSpc>
                <a:spcPct val="90000"/>
              </a:lnSpc>
              <a:spcBef>
                <a:spcPts val="700"/>
              </a:spcBef>
              <a:spcAft>
                <a:spcPts val="0"/>
              </a:spcAft>
              <a:buClr>
                <a:srgbClr val="FFFFFF"/>
              </a:buClr>
              <a:buSzPts val="2240"/>
              <a:buFont typeface="Noto Sans Symbols"/>
              <a:buChar char="●"/>
              <a:defRPr>
                <a:solidFill>
                  <a:srgbClr val="FFFFFF"/>
                </a:solidFill>
              </a:defRPr>
            </a:lvl3pPr>
            <a:lvl4pPr marL="1828800" lvl="3" indent="-370839" algn="l">
              <a:lnSpc>
                <a:spcPct val="90000"/>
              </a:lnSpc>
              <a:spcBef>
                <a:spcPts val="700"/>
              </a:spcBef>
              <a:spcAft>
                <a:spcPts val="0"/>
              </a:spcAft>
              <a:buClr>
                <a:srgbClr val="FFFFFF"/>
              </a:buClr>
              <a:buSzPts val="2240"/>
              <a:buFont typeface="Noto Sans Symbols"/>
              <a:buChar char="●"/>
              <a:defRPr>
                <a:solidFill>
                  <a:srgbClr val="FFFFFF"/>
                </a:solidFill>
              </a:defRPr>
            </a:lvl4pPr>
            <a:lvl5pPr marL="2286000" lvl="4" indent="-370839" algn="l">
              <a:lnSpc>
                <a:spcPct val="90000"/>
              </a:lnSpc>
              <a:spcBef>
                <a:spcPts val="700"/>
              </a:spcBef>
              <a:spcAft>
                <a:spcPts val="0"/>
              </a:spcAft>
              <a:buClr>
                <a:srgbClr val="FFFFFF"/>
              </a:buClr>
              <a:buSzPts val="2240"/>
              <a:buFont typeface="Noto Sans Symbols"/>
              <a:buChar char="●"/>
              <a:defRPr>
                <a:solidFill>
                  <a:srgbClr val="FFFFFF"/>
                </a:solidFill>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5" name="Google Shape;305;p7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76175" tIns="76175" rIns="76175" bIns="76175" anchor="b"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06" name="Google Shape;306;p75"/>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307"/>
        <p:cNvGrpSpPr/>
        <p:nvPr/>
      </p:nvGrpSpPr>
      <p:grpSpPr>
        <a:xfrm>
          <a:off x="0" y="0"/>
          <a:ext cx="0" cy="0"/>
          <a:chOff x="0" y="0"/>
          <a:chExt cx="0" cy="0"/>
        </a:xfrm>
      </p:grpSpPr>
      <p:sp>
        <p:nvSpPr>
          <p:cNvPr id="308" name="Google Shape;308;p76"/>
          <p:cNvSpPr txBox="1">
            <a:spLocks noGrp="1"/>
          </p:cNvSpPr>
          <p:nvPr>
            <p:ph type="title"/>
          </p:nvPr>
        </p:nvSpPr>
        <p:spPr>
          <a:xfrm>
            <a:off x="1369219" y="649805"/>
            <a:ext cx="7043209" cy="1523495"/>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172D58"/>
              </a:buClr>
              <a:buSzPts val="5400"/>
              <a:buFont typeface="Calibri"/>
              <a:buNone/>
              <a:defRPr sz="5400"/>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09" name="Google Shape;309;p76"/>
          <p:cNvSpPr txBox="1">
            <a:spLocks noGrp="1"/>
          </p:cNvSpPr>
          <p:nvPr>
            <p:ph type="body" idx="1"/>
          </p:nvPr>
        </p:nvSpPr>
        <p:spPr>
          <a:xfrm>
            <a:off x="1368955" y="4344987"/>
            <a:ext cx="7043209" cy="46166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000000"/>
              </a:buClr>
              <a:buSzPts val="1800"/>
              <a:buNone/>
              <a:defRPr/>
            </a:lvl1pPr>
            <a:lvl2pPr marL="914400" lvl="1" indent="-228600" algn="l">
              <a:lnSpc>
                <a:spcPct val="90000"/>
              </a:lnSpc>
              <a:spcBef>
                <a:spcPts val="0"/>
              </a:spcBef>
              <a:spcAft>
                <a:spcPts val="0"/>
              </a:spcAft>
              <a:buClr>
                <a:srgbClr val="000000"/>
              </a:buClr>
              <a:buSzPts val="1800"/>
              <a:buNone/>
              <a:defRPr/>
            </a:lvl2pPr>
            <a:lvl3pPr marL="1371600" lvl="2" indent="-228600" algn="l">
              <a:lnSpc>
                <a:spcPct val="90000"/>
              </a:lnSpc>
              <a:spcBef>
                <a:spcPts val="0"/>
              </a:spcBef>
              <a:spcAft>
                <a:spcPts val="0"/>
              </a:spcAft>
              <a:buClr>
                <a:srgbClr val="000000"/>
              </a:buClr>
              <a:buSzPts val="1800"/>
              <a:buNone/>
              <a:defRPr/>
            </a:lvl3pPr>
            <a:lvl4pPr marL="1828800" lvl="3" indent="-228600" algn="l">
              <a:lnSpc>
                <a:spcPct val="90000"/>
              </a:lnSpc>
              <a:spcBef>
                <a:spcPts val="0"/>
              </a:spcBef>
              <a:spcAft>
                <a:spcPts val="0"/>
              </a:spcAft>
              <a:buClr>
                <a:srgbClr val="000000"/>
              </a:buClr>
              <a:buSzPts val="1800"/>
              <a:buNone/>
              <a:defRPr/>
            </a:lvl4pPr>
            <a:lvl5pPr marL="2286000" lvl="4" indent="-228600" algn="l">
              <a:lnSpc>
                <a:spcPct val="90000"/>
              </a:lnSpc>
              <a:spcBef>
                <a:spcPts val="0"/>
              </a:spcBef>
              <a:spcAft>
                <a:spcPts val="0"/>
              </a:spcAft>
              <a:buClr>
                <a:srgbClr val="000000"/>
              </a:buClr>
              <a:buSzPts val="1800"/>
              <a:buNon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0" name="Google Shape;310;p76"/>
          <p:cNvSpPr txBox="1">
            <a:spLocks noGrp="1"/>
          </p:cNvSpPr>
          <p:nvPr>
            <p:ph type="body" idx="2"/>
          </p:nvPr>
        </p:nvSpPr>
        <p:spPr>
          <a:xfrm>
            <a:off x="722048" y="2355850"/>
            <a:ext cx="7690116" cy="138499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700"/>
              </a:spcBef>
              <a:spcAft>
                <a:spcPts val="0"/>
              </a:spcAft>
              <a:buClr>
                <a:srgbClr val="000000"/>
              </a:buClr>
              <a:buSzPts val="1800"/>
              <a:buChar char="•"/>
              <a:defRPr/>
            </a:lvl1pPr>
            <a:lvl2pPr marL="914400" lvl="1" indent="-342900" algn="l">
              <a:lnSpc>
                <a:spcPct val="90000"/>
              </a:lnSpc>
              <a:spcBef>
                <a:spcPts val="700"/>
              </a:spcBef>
              <a:spcAft>
                <a:spcPts val="0"/>
              </a:spcAft>
              <a:buClr>
                <a:srgbClr val="000000"/>
              </a:buClr>
              <a:buSzPts val="1800"/>
              <a:buChar char="•"/>
              <a:defRPr/>
            </a:lvl2pPr>
            <a:lvl3pPr marL="1371600" lvl="2" indent="-342900" algn="l">
              <a:lnSpc>
                <a:spcPct val="90000"/>
              </a:lnSpc>
              <a:spcBef>
                <a:spcPts val="700"/>
              </a:spcBef>
              <a:spcAft>
                <a:spcPts val="0"/>
              </a:spcAft>
              <a:buClr>
                <a:srgbClr val="000000"/>
              </a:buClr>
              <a:buSzPts val="1800"/>
              <a:buChar char="•"/>
              <a:defRPr/>
            </a:lvl3pPr>
            <a:lvl4pPr marL="1828800" lvl="3" indent="-342900" algn="l">
              <a:lnSpc>
                <a:spcPct val="90000"/>
              </a:lnSpc>
              <a:spcBef>
                <a:spcPts val="700"/>
              </a:spcBef>
              <a:spcAft>
                <a:spcPts val="0"/>
              </a:spcAft>
              <a:buClr>
                <a:srgbClr val="000000"/>
              </a:buClr>
              <a:buSzPts val="1800"/>
              <a:buChar char="•"/>
              <a:defRPr/>
            </a:lvl4pPr>
            <a:lvl5pPr marL="2286000" lvl="4" indent="-342900" algn="l">
              <a:lnSpc>
                <a:spcPct val="90000"/>
              </a:lnSpc>
              <a:spcBef>
                <a:spcPts val="700"/>
              </a:spcBef>
              <a:spcAft>
                <a:spcPts val="0"/>
              </a:spcAft>
              <a:buClr>
                <a:srgbClr val="000000"/>
              </a:buClr>
              <a:buSzPts val="1800"/>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1" name="Google Shape;311;p76"/>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Use for slides with Software Code">
  <p:cSld name="Use for slides with Software Code">
    <p:spTree>
      <p:nvGrpSpPr>
        <p:cNvPr id="1" name="Shape 312"/>
        <p:cNvGrpSpPr/>
        <p:nvPr/>
      </p:nvGrpSpPr>
      <p:grpSpPr>
        <a:xfrm>
          <a:off x="0" y="0"/>
          <a:ext cx="0" cy="0"/>
          <a:chOff x="0" y="0"/>
          <a:chExt cx="0" cy="0"/>
        </a:xfrm>
      </p:grpSpPr>
      <p:pic>
        <p:nvPicPr>
          <p:cNvPr id="313" name="Google Shape;313;p77" descr="white rectangle.png"/>
          <p:cNvPicPr preferRelativeResize="0"/>
          <p:nvPr/>
        </p:nvPicPr>
        <p:blipFill rotWithShape="1">
          <a:blip r:embed="rId2">
            <a:alphaModFix/>
          </a:blip>
          <a:srcRect b="10451"/>
          <a:stretch/>
        </p:blipFill>
        <p:spPr>
          <a:xfrm>
            <a:off x="0" y="1299706"/>
            <a:ext cx="9144000" cy="5558295"/>
          </a:xfrm>
          <a:prstGeom prst="rect">
            <a:avLst/>
          </a:prstGeom>
          <a:noFill/>
          <a:ln>
            <a:noFill/>
          </a:ln>
        </p:spPr>
      </p:pic>
      <p:sp>
        <p:nvSpPr>
          <p:cNvPr id="314" name="Google Shape;314;p7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172D58"/>
              </a:buClr>
              <a:buSzPts val="4800"/>
              <a:buFont typeface="Calibri"/>
              <a:buNon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5" name="Google Shape;315;p77"/>
          <p:cNvSpPr txBox="1">
            <a:spLocks noGrp="1"/>
          </p:cNvSpPr>
          <p:nvPr>
            <p:ph type="body" idx="1"/>
          </p:nvPr>
        </p:nvSpPr>
        <p:spPr>
          <a:xfrm>
            <a:off x="722312" y="1905000"/>
            <a:ext cx="8040690" cy="1938992"/>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1pPr>
            <a:lvl2pPr marL="914400" lvl="1"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2pPr>
            <a:lvl3pPr marL="1371600" lvl="2"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3pPr>
            <a:lvl4pPr marL="1828800" lvl="3"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4pPr>
            <a:lvl5pPr marL="2286000" lvl="4" indent="-228600" algn="l">
              <a:lnSpc>
                <a:spcPct val="90000"/>
              </a:lnSpc>
              <a:spcBef>
                <a:spcPts val="700"/>
              </a:spcBef>
              <a:spcAft>
                <a:spcPts val="0"/>
              </a:spcAft>
              <a:buClr>
                <a:srgbClr val="000000"/>
              </a:buClr>
              <a:buSzPts val="3000"/>
              <a:buFont typeface="Courier New"/>
              <a:buNone/>
              <a:defRPr sz="3000" b="1">
                <a:latin typeface="Courier New"/>
                <a:ea typeface="Courier New"/>
                <a:cs typeface="Courier New"/>
                <a:sym typeface="Courier New"/>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16" name="Google Shape;316;p77"/>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blipFill>
          <a:blip r:embed="rId2">
            <a:alphaModFix/>
          </a:blip>
          <a:stretch>
            <a:fillRect/>
          </a:stretch>
        </a:blipFill>
        <a:effectLst/>
      </p:bgPr>
    </p:bg>
    <p:spTree>
      <p:nvGrpSpPr>
        <p:cNvPr id="1" name="Shape 317"/>
        <p:cNvGrpSpPr/>
        <p:nvPr/>
      </p:nvGrpSpPr>
      <p:grpSpPr>
        <a:xfrm>
          <a:off x="0" y="0"/>
          <a:ext cx="0" cy="0"/>
          <a:chOff x="0" y="0"/>
          <a:chExt cx="0" cy="0"/>
        </a:xfrm>
      </p:grpSpPr>
      <p:sp>
        <p:nvSpPr>
          <p:cNvPr id="318" name="Google Shape;318;p78"/>
          <p:cNvSpPr txBox="1">
            <a:spLocks noGrp="1"/>
          </p:cNvSpPr>
          <p:nvPr>
            <p:ph type="title"/>
          </p:nvPr>
        </p:nvSpPr>
        <p:spPr>
          <a:xfrm>
            <a:off x="457200" y="274638"/>
            <a:ext cx="8229600" cy="1143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4400"/>
              <a:buFont typeface="Calibri"/>
              <a:buNone/>
              <a:defRPr sz="4400" b="1">
                <a:solidFill>
                  <a:srgbClr val="000000"/>
                </a:solidFill>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sp>
        <p:nvSpPr>
          <p:cNvPr id="319" name="Google Shape;319;p78"/>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Font typeface="Noto Sans Symbols"/>
              <a:buChar char="●"/>
              <a:defRPr/>
            </a:lvl1pPr>
            <a:lvl2pPr marL="914400" lvl="1" indent="-342900" algn="l">
              <a:lnSpc>
                <a:spcPct val="100000"/>
              </a:lnSpc>
              <a:spcBef>
                <a:spcPts val="700"/>
              </a:spcBef>
              <a:spcAft>
                <a:spcPts val="0"/>
              </a:spcAft>
              <a:buClr>
                <a:srgbClr val="000000"/>
              </a:buClr>
              <a:buSzPts val="1800"/>
              <a:buFont typeface="Noto Sans Symbols"/>
              <a:buChar char="●"/>
              <a:defRPr/>
            </a:lvl2pPr>
            <a:lvl3pPr marL="1371600" lvl="2" indent="-342900" algn="l">
              <a:lnSpc>
                <a:spcPct val="100000"/>
              </a:lnSpc>
              <a:spcBef>
                <a:spcPts val="700"/>
              </a:spcBef>
              <a:spcAft>
                <a:spcPts val="0"/>
              </a:spcAft>
              <a:buClr>
                <a:srgbClr val="000000"/>
              </a:buClr>
              <a:buSzPts val="1800"/>
              <a:buFont typeface="Noto Sans Symbols"/>
              <a:buChar char="●"/>
              <a:defRPr/>
            </a:lvl3pPr>
            <a:lvl4pPr marL="1828800" lvl="3" indent="-342900" algn="l">
              <a:lnSpc>
                <a:spcPct val="100000"/>
              </a:lnSpc>
              <a:spcBef>
                <a:spcPts val="700"/>
              </a:spcBef>
              <a:spcAft>
                <a:spcPts val="0"/>
              </a:spcAft>
              <a:buClr>
                <a:srgbClr val="000000"/>
              </a:buClr>
              <a:buSzPts val="1800"/>
              <a:buFont typeface="Noto Sans Symbols"/>
              <a:buChar char="●"/>
              <a:defRPr/>
            </a:lvl4pPr>
            <a:lvl5pPr marL="2286000" lvl="4" indent="-342900" algn="l">
              <a:lnSpc>
                <a:spcPct val="100000"/>
              </a:lnSpc>
              <a:spcBef>
                <a:spcPts val="700"/>
              </a:spcBef>
              <a:spcAft>
                <a:spcPts val="0"/>
              </a:spcAft>
              <a:buClr>
                <a:srgbClr val="000000"/>
              </a:buClr>
              <a:buSzPts val="1800"/>
              <a:buFont typeface="Noto Sans Symbols"/>
              <a:buChar char="🕔"/>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20" name="Google Shape;320;p78"/>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 name="Google Shape;28;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Half Field Vertical Goal Down">
  <p:cSld name="Half Field Vertical Goal Down">
    <p:bg>
      <p:bgPr>
        <a:gradFill>
          <a:gsLst>
            <a:gs pos="0">
              <a:srgbClr val="000B5F"/>
            </a:gs>
            <a:gs pos="100000">
              <a:srgbClr val="000000"/>
            </a:gs>
          </a:gsLst>
          <a:path path="circle">
            <a:fillToRect l="50000" t="50000" r="50000" b="50000"/>
          </a:path>
          <a:tileRect/>
        </a:gradFill>
        <a:effectLst/>
      </p:bgPr>
    </p:bg>
    <p:spTree>
      <p:nvGrpSpPr>
        <p:cNvPr id="1" name="Shape 321"/>
        <p:cNvGrpSpPr/>
        <p:nvPr/>
      </p:nvGrpSpPr>
      <p:grpSpPr>
        <a:xfrm>
          <a:off x="0" y="0"/>
          <a:ext cx="0" cy="0"/>
          <a:chOff x="0" y="0"/>
          <a:chExt cx="0" cy="0"/>
        </a:xfrm>
      </p:grpSpPr>
      <p:sp>
        <p:nvSpPr>
          <p:cNvPr id="322" name="Google Shape;322;p79"/>
          <p:cNvSpPr/>
          <p:nvPr/>
        </p:nvSpPr>
        <p:spPr>
          <a:xfrm>
            <a:off x="7149776" y="5666503"/>
            <a:ext cx="1907513"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r>
              <a:rPr lang="en-US" sz="900" b="0" i="0" u="none" strike="noStrike" cap="none">
                <a:solidFill>
                  <a:srgbClr val="FFFFFF"/>
                </a:solidFill>
                <a:latin typeface="Calibri"/>
                <a:ea typeface="Calibri"/>
                <a:cs typeface="Calibri"/>
                <a:sym typeface="Calibri"/>
              </a:rPr>
              <a:t>FACEBOOK.COM/MENSLAXOFFICIALS</a:t>
            </a:r>
            <a:endParaRPr/>
          </a:p>
        </p:txBody>
      </p:sp>
      <p:sp>
        <p:nvSpPr>
          <p:cNvPr id="323" name="Google Shape;323;p79"/>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24" name="Google Shape;324;p79"/>
          <p:cNvGrpSpPr/>
          <p:nvPr/>
        </p:nvGrpSpPr>
        <p:grpSpPr>
          <a:xfrm>
            <a:off x="143209" y="1171910"/>
            <a:ext cx="8806088" cy="4478405"/>
            <a:chOff x="-1" y="0"/>
            <a:chExt cx="8806087" cy="4478404"/>
          </a:xfrm>
        </p:grpSpPr>
        <p:sp>
          <p:nvSpPr>
            <p:cNvPr id="325" name="Google Shape;325;p79"/>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6" name="Google Shape;326;p79"/>
            <p:cNvSpPr/>
            <p:nvPr/>
          </p:nvSpPr>
          <p:spPr>
            <a:xfrm rot="10800000" flipH="1">
              <a:off x="1551028" y="1634307"/>
              <a:ext cx="5686507"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7" name="Google Shape;327;p79"/>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28" name="Google Shape;328;p79"/>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29" name="Google Shape;329;p79"/>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330" name="Google Shape;330;p79"/>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31" name="Google Shape;331;p79"/>
            <p:cNvCxnSpPr/>
            <p:nvPr/>
          </p:nvCxnSpPr>
          <p:spPr>
            <a:xfrm rot="10800000" flipH="1">
              <a:off x="1565371" y="38867"/>
              <a:ext cx="1" cy="760650"/>
            </a:xfrm>
            <a:prstGeom prst="straightConnector1">
              <a:avLst/>
            </a:prstGeom>
            <a:noFill/>
            <a:ln w="12700" cap="flat" cmpd="sng">
              <a:solidFill>
                <a:srgbClr val="FFFFFF"/>
              </a:solidFill>
              <a:prstDash val="solid"/>
              <a:round/>
              <a:headEnd type="none" w="sm" len="sm"/>
              <a:tailEnd type="none" w="sm" len="sm"/>
            </a:ln>
          </p:spPr>
        </p:cxnSp>
        <p:cxnSp>
          <p:nvCxnSpPr>
            <p:cNvPr id="332" name="Google Shape;332;p79"/>
            <p:cNvCxnSpPr/>
            <p:nvPr/>
          </p:nvCxnSpPr>
          <p:spPr>
            <a:xfrm rot="10800000" flipH="1">
              <a:off x="7239454" y="38867"/>
              <a:ext cx="1" cy="760650"/>
            </a:xfrm>
            <a:prstGeom prst="straightConnector1">
              <a:avLst/>
            </a:prstGeom>
            <a:noFill/>
            <a:ln w="12700" cap="flat" cmpd="sng">
              <a:solidFill>
                <a:srgbClr val="FFFFFF"/>
              </a:solidFill>
              <a:prstDash val="solid"/>
              <a:round/>
              <a:headEnd type="none" w="sm" len="sm"/>
              <a:tailEnd type="none" w="sm" len="sm"/>
            </a:ln>
          </p:spPr>
        </p:cxnSp>
        <p:sp>
          <p:nvSpPr>
            <p:cNvPr id="333" name="Google Shape;333;p79"/>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4" name="Google Shape;334;p79"/>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5" name="Google Shape;335;p79"/>
            <p:cNvSpPr/>
            <p:nvPr/>
          </p:nvSpPr>
          <p:spPr>
            <a:xfrm rot="-5400000" flipH="1">
              <a:off x="-2263" y="726967"/>
              <a:ext cx="135373" cy="130850"/>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36" name="Google Shape;336;p79"/>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37" name="Google Shape;337;p79"/>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338" name="Google Shape;338;p79"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39" name="Google Shape;339;p79"/>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Field Right Text">
  <p:cSld name="Field Right Text">
    <p:bg>
      <p:bgPr>
        <a:gradFill>
          <a:gsLst>
            <a:gs pos="0">
              <a:srgbClr val="000B5F"/>
            </a:gs>
            <a:gs pos="100000">
              <a:srgbClr val="000000"/>
            </a:gs>
          </a:gsLst>
          <a:path path="circle">
            <a:fillToRect l="50000" t="50000" r="50000" b="50000"/>
          </a:path>
          <a:tileRect/>
        </a:gradFill>
        <a:effectLst/>
      </p:bgPr>
    </p:bg>
    <p:spTree>
      <p:nvGrpSpPr>
        <p:cNvPr id="1" name="Shape 340"/>
        <p:cNvGrpSpPr/>
        <p:nvPr/>
      </p:nvGrpSpPr>
      <p:grpSpPr>
        <a:xfrm>
          <a:off x="0" y="0"/>
          <a:ext cx="0" cy="0"/>
          <a:chOff x="0" y="0"/>
          <a:chExt cx="0" cy="0"/>
        </a:xfrm>
      </p:grpSpPr>
      <p:sp>
        <p:nvSpPr>
          <p:cNvPr id="341" name="Google Shape;341;p80"/>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342" name="Google Shape;342;p80"/>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43" name="Google Shape;343;p80"/>
          <p:cNvGrpSpPr/>
          <p:nvPr/>
        </p:nvGrpSpPr>
        <p:grpSpPr>
          <a:xfrm>
            <a:off x="4495801" y="1481645"/>
            <a:ext cx="4482221" cy="4157157"/>
            <a:chOff x="0" y="0"/>
            <a:chExt cx="4482220" cy="4157155"/>
          </a:xfrm>
        </p:grpSpPr>
        <p:sp>
          <p:nvSpPr>
            <p:cNvPr id="344" name="Google Shape;344;p80"/>
            <p:cNvSpPr/>
            <p:nvPr/>
          </p:nvSpPr>
          <p:spPr>
            <a:xfrm flipH="1">
              <a:off x="22068" y="105844"/>
              <a:ext cx="1626375"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5" name="Google Shape;345;p80"/>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6" name="Google Shape;346;p80"/>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47" name="Google Shape;347;p80"/>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8" name="Google Shape;348;p80"/>
            <p:cNvSpPr/>
            <p:nvPr/>
          </p:nvSpPr>
          <p:spPr>
            <a:xfrm flipH="1">
              <a:off x="4417065"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49" name="Google Shape;349;p80"/>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50" name="Google Shape;350;p80"/>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51" name="Google Shape;351;p80"/>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52" name="Google Shape;352;p80"/>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53" name="Google Shape;353;p80"/>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54" name="Google Shape;354;p80"/>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55" name="Google Shape;355;p80"/>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56" name="Google Shape;356;p80"/>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57" name="Google Shape;357;p80"/>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58" name="Google Shape;358;p80"/>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59" name="Google Shape;359;p80"/>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60" name="Google Shape;360;p80"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61" name="Google Shape;361;p80"/>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Full Field">
  <p:cSld name="Full Field">
    <p:bg>
      <p:bgPr>
        <a:gradFill>
          <a:gsLst>
            <a:gs pos="0">
              <a:srgbClr val="000B5F"/>
            </a:gs>
            <a:gs pos="100000">
              <a:srgbClr val="000000"/>
            </a:gs>
          </a:gsLst>
          <a:path path="circle">
            <a:fillToRect l="50000" t="50000" r="50000" b="50000"/>
          </a:path>
          <a:tileRect/>
        </a:gradFill>
        <a:effectLst/>
      </p:bgPr>
    </p:bg>
    <p:spTree>
      <p:nvGrpSpPr>
        <p:cNvPr id="1" name="Shape 362"/>
        <p:cNvGrpSpPr/>
        <p:nvPr/>
      </p:nvGrpSpPr>
      <p:grpSpPr>
        <a:xfrm>
          <a:off x="0" y="0"/>
          <a:ext cx="0" cy="0"/>
          <a:chOff x="0" y="0"/>
          <a:chExt cx="0" cy="0"/>
        </a:xfrm>
      </p:grpSpPr>
      <p:sp>
        <p:nvSpPr>
          <p:cNvPr id="363" name="Google Shape;363;p81"/>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64" name="Google Shape;364;p81"/>
          <p:cNvGrpSpPr/>
          <p:nvPr/>
        </p:nvGrpSpPr>
        <p:grpSpPr>
          <a:xfrm>
            <a:off x="113003" y="1481644"/>
            <a:ext cx="8917999" cy="4157158"/>
            <a:chOff x="-1" y="-1"/>
            <a:chExt cx="8917997" cy="4157156"/>
          </a:xfrm>
        </p:grpSpPr>
        <p:sp>
          <p:nvSpPr>
            <p:cNvPr id="365" name="Google Shape;365;p81"/>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6" name="Google Shape;366;p81"/>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7" name="Google Shape;367;p81"/>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68" name="Google Shape;368;p81"/>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69" name="Google Shape;369;p81"/>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70" name="Google Shape;370;p81"/>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71" name="Google Shape;371;p81"/>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72" name="Google Shape;372;p81"/>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73" name="Google Shape;373;p81"/>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74" name="Google Shape;374;p81"/>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75" name="Google Shape;375;p81"/>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76" name="Google Shape;376;p81"/>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377" name="Google Shape;377;p81"/>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378" name="Google Shape;378;p81"/>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379" name="Google Shape;379;p81"/>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0" name="Google Shape;380;p81"/>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1" name="Google Shape;381;p81"/>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2" name="Google Shape;382;p81"/>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3" name="Google Shape;383;p81"/>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84" name="Google Shape;384;p81"/>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385" name="Google Shape;385;p81"/>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386" name="Google Shape;386;p81"/>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387" name="Google Shape;387;p81"/>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388" name="Google Shape;388;p81"/>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389" name="Google Shape;389;p81"/>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390" name="Google Shape;390;p81"/>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391" name="Google Shape;391;p81"/>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392" name="Google Shape;392;p81"/>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393" name="Google Shape;393;p81"/>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394" name="Google Shape;394;p81"/>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395" name="Google Shape;395;p81"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396" name="Google Shape;396;p81"/>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Field Left Solo">
  <p:cSld name="Field Left Solo">
    <p:bg>
      <p:bgPr>
        <a:gradFill>
          <a:gsLst>
            <a:gs pos="0">
              <a:srgbClr val="000B5F"/>
            </a:gs>
            <a:gs pos="100000">
              <a:srgbClr val="000000"/>
            </a:gs>
          </a:gsLst>
          <a:path path="circle">
            <a:fillToRect l="50000" t="50000" r="50000" b="50000"/>
          </a:path>
          <a:tileRect/>
        </a:gradFill>
        <a:effectLst/>
      </p:bgPr>
    </p:bg>
    <p:spTree>
      <p:nvGrpSpPr>
        <p:cNvPr id="1" name="Shape 397"/>
        <p:cNvGrpSpPr/>
        <p:nvPr/>
      </p:nvGrpSpPr>
      <p:grpSpPr>
        <a:xfrm>
          <a:off x="0" y="0"/>
          <a:ext cx="0" cy="0"/>
          <a:chOff x="0" y="0"/>
          <a:chExt cx="0" cy="0"/>
        </a:xfrm>
      </p:grpSpPr>
      <p:sp>
        <p:nvSpPr>
          <p:cNvPr id="398" name="Google Shape;398;p82"/>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399" name="Google Shape;399;p82"/>
          <p:cNvGrpSpPr/>
          <p:nvPr/>
        </p:nvGrpSpPr>
        <p:grpSpPr>
          <a:xfrm>
            <a:off x="2039114" y="1266078"/>
            <a:ext cx="5065777" cy="4672947"/>
            <a:chOff x="0" y="0"/>
            <a:chExt cx="5065775" cy="4672945"/>
          </a:xfrm>
        </p:grpSpPr>
        <p:sp>
          <p:nvSpPr>
            <p:cNvPr id="400" name="Google Shape;400;p82"/>
            <p:cNvSpPr/>
            <p:nvPr/>
          </p:nvSpPr>
          <p:spPr>
            <a:xfrm>
              <a:off x="3185371" y="118976"/>
              <a:ext cx="1828165" cy="395540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1" name="Google Shape;401;p82"/>
            <p:cNvSpPr/>
            <p:nvPr/>
          </p:nvSpPr>
          <p:spPr>
            <a:xfrm>
              <a:off x="41894" y="118976"/>
              <a:ext cx="3143479"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2" name="Google Shape;402;p82"/>
            <p:cNvSpPr/>
            <p:nvPr/>
          </p:nvSpPr>
          <p:spPr>
            <a:xfrm>
              <a:off x="41552" y="3402952"/>
              <a:ext cx="3143820" cy="671429"/>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3" name="Google Shape;403;p82"/>
            <p:cNvSpPr/>
            <p:nvPr/>
          </p:nvSpPr>
          <p:spPr>
            <a:xfrm>
              <a:off x="0" y="0"/>
              <a:ext cx="72134" cy="13481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4" name="Google Shape;404;p82"/>
            <p:cNvSpPr/>
            <p:nvPr/>
          </p:nvSpPr>
          <p:spPr>
            <a:xfrm>
              <a:off x="1103" y="4064608"/>
              <a:ext cx="72135" cy="128029"/>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05" name="Google Shape;405;p82"/>
            <p:cNvSpPr/>
            <p:nvPr/>
          </p:nvSpPr>
          <p:spPr>
            <a:xfrm>
              <a:off x="2671479" y="4074381"/>
              <a:ext cx="1419798" cy="476388"/>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06" name="Google Shape;406;p82"/>
            <p:cNvSpPr/>
            <p:nvPr/>
          </p:nvSpPr>
          <p:spPr>
            <a:xfrm>
              <a:off x="4038660" y="4002015"/>
              <a:ext cx="107823" cy="80868"/>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07" name="Google Shape;407;p82"/>
            <p:cNvSpPr/>
            <p:nvPr/>
          </p:nvSpPr>
          <p:spPr>
            <a:xfrm>
              <a:off x="1122939" y="1856801"/>
              <a:ext cx="520129" cy="506698"/>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08" name="Google Shape;408;p82"/>
            <p:cNvCxnSpPr/>
            <p:nvPr/>
          </p:nvCxnSpPr>
          <p:spPr>
            <a:xfrm rot="10800000" flipH="1">
              <a:off x="1383002" y="2019577"/>
              <a:ext cx="1" cy="181144"/>
            </a:xfrm>
            <a:prstGeom prst="straightConnector1">
              <a:avLst/>
            </a:prstGeom>
            <a:noFill/>
            <a:ln w="12700" cap="flat" cmpd="sng">
              <a:solidFill>
                <a:srgbClr val="FFFFFF"/>
              </a:solidFill>
              <a:prstDash val="solid"/>
              <a:miter lim="400000"/>
              <a:headEnd type="none" w="sm" len="sm"/>
              <a:tailEnd type="none" w="sm" len="sm"/>
            </a:ln>
          </p:spPr>
        </p:cxnSp>
        <p:cxnSp>
          <p:nvCxnSpPr>
            <p:cNvPr id="409" name="Google Shape;409;p82"/>
            <p:cNvCxnSpPr/>
            <p:nvPr/>
          </p:nvCxnSpPr>
          <p:spPr>
            <a:xfrm rot="10800000" flipH="1">
              <a:off x="4091617" y="4082882"/>
              <a:ext cx="1" cy="590063"/>
            </a:xfrm>
            <a:prstGeom prst="straightConnector1">
              <a:avLst/>
            </a:prstGeom>
            <a:noFill/>
            <a:ln w="12700" cap="flat" cmpd="sng">
              <a:solidFill>
                <a:srgbClr val="FFFFFF"/>
              </a:solidFill>
              <a:prstDash val="solid"/>
              <a:round/>
              <a:headEnd type="none" w="sm" len="sm"/>
              <a:tailEnd type="none" w="sm" len="sm"/>
            </a:ln>
          </p:spPr>
        </p:cxnSp>
        <p:sp>
          <p:nvSpPr>
            <p:cNvPr id="410" name="Google Shape;410;p82"/>
            <p:cNvSpPr/>
            <p:nvPr/>
          </p:nvSpPr>
          <p:spPr>
            <a:xfrm>
              <a:off x="41894" y="791631"/>
              <a:ext cx="3143479" cy="260851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11" name="Google Shape;411;p82"/>
            <p:cNvCxnSpPr/>
            <p:nvPr/>
          </p:nvCxnSpPr>
          <p:spPr>
            <a:xfrm flipH="1">
              <a:off x="4096329" y="3402901"/>
              <a:ext cx="914084" cy="1"/>
            </a:xfrm>
            <a:prstGeom prst="straightConnector1">
              <a:avLst/>
            </a:prstGeom>
            <a:noFill/>
            <a:ln w="12700" cap="flat" cmpd="sng">
              <a:solidFill>
                <a:srgbClr val="FFFFFF"/>
              </a:solidFill>
              <a:prstDash val="solid"/>
              <a:round/>
              <a:headEnd type="none" w="sm" len="sm"/>
              <a:tailEnd type="none" w="sm" len="sm"/>
            </a:ln>
          </p:spPr>
        </p:cxnSp>
        <p:cxnSp>
          <p:nvCxnSpPr>
            <p:cNvPr id="412" name="Google Shape;412;p82"/>
            <p:cNvCxnSpPr/>
            <p:nvPr/>
          </p:nvCxnSpPr>
          <p:spPr>
            <a:xfrm rot="10800000">
              <a:off x="4096329" y="790404"/>
              <a:ext cx="914084" cy="1"/>
            </a:xfrm>
            <a:prstGeom prst="straightConnector1">
              <a:avLst/>
            </a:prstGeom>
            <a:noFill/>
            <a:ln w="12700" cap="flat" cmpd="sng">
              <a:solidFill>
                <a:srgbClr val="FFFFFF"/>
              </a:solidFill>
              <a:prstDash val="solid"/>
              <a:round/>
              <a:headEnd type="none" w="sm" len="sm"/>
              <a:tailEnd type="none" w="sm" len="sm"/>
            </a:ln>
          </p:spPr>
        </p:cxnSp>
        <p:cxnSp>
          <p:nvCxnSpPr>
            <p:cNvPr id="413" name="Google Shape;413;p82"/>
            <p:cNvCxnSpPr/>
            <p:nvPr/>
          </p:nvCxnSpPr>
          <p:spPr>
            <a:xfrm flipH="1">
              <a:off x="4096329" y="4550769"/>
              <a:ext cx="914084" cy="1"/>
            </a:xfrm>
            <a:prstGeom prst="straightConnector1">
              <a:avLst/>
            </a:prstGeom>
            <a:noFill/>
            <a:ln w="12700" cap="flat" cmpd="sng">
              <a:solidFill>
                <a:srgbClr val="FFFFFF"/>
              </a:solidFill>
              <a:prstDash val="solid"/>
              <a:round/>
              <a:headEnd type="none" w="sm" len="sm"/>
              <a:tailEnd type="none" w="sm" len="sm"/>
            </a:ln>
          </p:spPr>
        </p:cxnSp>
        <p:sp>
          <p:nvSpPr>
            <p:cNvPr id="414" name="Google Shape;414;p82"/>
            <p:cNvSpPr/>
            <p:nvPr/>
          </p:nvSpPr>
          <p:spPr>
            <a:xfrm flipH="1">
              <a:off x="4986136" y="0"/>
              <a:ext cx="79639" cy="14134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15" name="Google Shape;415;p82"/>
            <p:cNvSpPr/>
            <p:nvPr/>
          </p:nvSpPr>
          <p:spPr>
            <a:xfrm flipH="1">
              <a:off x="4988477" y="2054037"/>
              <a:ext cx="44940" cy="112225"/>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16" name="Google Shape;416;p82"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17" name="Google Shape;417;p82"/>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Full Field">
  <p:cSld name="1_Full Field">
    <p:bg>
      <p:bgPr>
        <a:gradFill>
          <a:gsLst>
            <a:gs pos="0">
              <a:srgbClr val="000B5F"/>
            </a:gs>
            <a:gs pos="100000">
              <a:srgbClr val="000000"/>
            </a:gs>
          </a:gsLst>
          <a:path path="circle">
            <a:fillToRect l="50000" t="50000" r="50000" b="50000"/>
          </a:path>
          <a:tileRect/>
        </a:gradFill>
        <a:effectLst/>
      </p:bgPr>
    </p:bg>
    <p:spTree>
      <p:nvGrpSpPr>
        <p:cNvPr id="1" name="Shape 418"/>
        <p:cNvGrpSpPr/>
        <p:nvPr/>
      </p:nvGrpSpPr>
      <p:grpSpPr>
        <a:xfrm>
          <a:off x="0" y="0"/>
          <a:ext cx="0" cy="0"/>
          <a:chOff x="0" y="0"/>
          <a:chExt cx="0" cy="0"/>
        </a:xfrm>
      </p:grpSpPr>
      <p:sp>
        <p:nvSpPr>
          <p:cNvPr id="419" name="Google Shape;419;p83"/>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20" name="Google Shape;420;p83"/>
          <p:cNvGrpSpPr/>
          <p:nvPr/>
        </p:nvGrpSpPr>
        <p:grpSpPr>
          <a:xfrm>
            <a:off x="113003" y="1481644"/>
            <a:ext cx="8917999" cy="4157158"/>
            <a:chOff x="-1" y="-1"/>
            <a:chExt cx="8917997" cy="4157156"/>
          </a:xfrm>
        </p:grpSpPr>
        <p:sp>
          <p:nvSpPr>
            <p:cNvPr id="421" name="Google Shape;421;p83"/>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2" name="Google Shape;422;p83"/>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3" name="Google Shape;423;p83"/>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4" name="Google Shape;424;p83"/>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5" name="Google Shape;425;p83"/>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26" name="Google Shape;426;p83"/>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27" name="Google Shape;427;p83"/>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28" name="Google Shape;428;p83"/>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29" name="Google Shape;429;p83"/>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30" name="Google Shape;430;p83"/>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31" name="Google Shape;431;p83"/>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32" name="Google Shape;432;p83"/>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433" name="Google Shape;433;p83"/>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434" name="Google Shape;434;p83"/>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435" name="Google Shape;435;p83"/>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6" name="Google Shape;436;p83"/>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7" name="Google Shape;437;p83"/>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38" name="Google Shape;438;p83"/>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39" name="Google Shape;439;p83"/>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40" name="Google Shape;440;p83"/>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1" name="Google Shape;441;p83"/>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42" name="Google Shape;442;p83"/>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43" name="Google Shape;443;p83"/>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44" name="Google Shape;444;p83"/>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45" name="Google Shape;445;p83"/>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46" name="Google Shape;446;p83"/>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47" name="Google Shape;447;p83"/>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48" name="Google Shape;448;p83"/>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49" name="Google Shape;449;p83"/>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50" name="Google Shape;450;p83"/>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51" name="Google Shape;451;p83"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52" name="Google Shape;452;p83"/>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Field Right Text">
  <p:cSld name="1_Field Right Text">
    <p:bg>
      <p:bgPr>
        <a:gradFill>
          <a:gsLst>
            <a:gs pos="0">
              <a:srgbClr val="000B5F"/>
            </a:gs>
            <a:gs pos="100000">
              <a:srgbClr val="000000"/>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84"/>
          <p:cNvSpPr txBox="1">
            <a:spLocks noGrp="1"/>
          </p:cNvSpPr>
          <p:nvPr>
            <p:ph type="body" idx="1"/>
          </p:nvPr>
        </p:nvSpPr>
        <p:spPr>
          <a:xfrm>
            <a:off x="232913" y="1439532"/>
            <a:ext cx="4038601" cy="3926467"/>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455" name="Google Shape;455;p84"/>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56" name="Google Shape;456;p84"/>
          <p:cNvGrpSpPr/>
          <p:nvPr/>
        </p:nvGrpSpPr>
        <p:grpSpPr>
          <a:xfrm>
            <a:off x="4495801" y="1481645"/>
            <a:ext cx="4482221" cy="4157156"/>
            <a:chOff x="0" y="0"/>
            <a:chExt cx="4482220" cy="4157155"/>
          </a:xfrm>
        </p:grpSpPr>
        <p:sp>
          <p:nvSpPr>
            <p:cNvPr id="457" name="Google Shape;457;p84"/>
            <p:cNvSpPr/>
            <p:nvPr/>
          </p:nvSpPr>
          <p:spPr>
            <a:xfrm flipH="1">
              <a:off x="22068"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8" name="Google Shape;458;p84"/>
            <p:cNvSpPr/>
            <p:nvPr/>
          </p:nvSpPr>
          <p:spPr>
            <a:xfrm flipH="1">
              <a:off x="1648442"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59" name="Google Shape;459;p84"/>
            <p:cNvSpPr/>
            <p:nvPr/>
          </p:nvSpPr>
          <p:spPr>
            <a:xfrm flipH="1">
              <a:off x="1648443"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0" name="Google Shape;460;p84"/>
            <p:cNvSpPr/>
            <p:nvPr/>
          </p:nvSpPr>
          <p:spPr>
            <a:xfrm flipH="1">
              <a:off x="4418047" y="0"/>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1" name="Google Shape;461;p84"/>
            <p:cNvSpPr/>
            <p:nvPr/>
          </p:nvSpPr>
          <p:spPr>
            <a:xfrm flipH="1">
              <a:off x="4417065"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62" name="Google Shape;462;p84"/>
            <p:cNvSpPr/>
            <p:nvPr/>
          </p:nvSpPr>
          <p:spPr>
            <a:xfrm flipH="1">
              <a:off x="842530"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63" name="Google Shape;463;p84"/>
            <p:cNvSpPr/>
            <p:nvPr/>
          </p:nvSpPr>
          <p:spPr>
            <a:xfrm flipH="1">
              <a:off x="793417"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464" name="Google Shape;464;p84"/>
            <p:cNvSpPr/>
            <p:nvPr/>
          </p:nvSpPr>
          <p:spPr>
            <a:xfrm flipH="1">
              <a:off x="3020511"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65" name="Google Shape;465;p84"/>
            <p:cNvCxnSpPr/>
            <p:nvPr/>
          </p:nvCxnSpPr>
          <p:spPr>
            <a:xfrm rot="10800000" flipH="1">
              <a:off x="3252822"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466" name="Google Shape;466;p84"/>
            <p:cNvCxnSpPr/>
            <p:nvPr/>
          </p:nvCxnSpPr>
          <p:spPr>
            <a:xfrm rot="10800000" flipH="1">
              <a:off x="843179"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467" name="Google Shape;467;p84"/>
            <p:cNvSpPr/>
            <p:nvPr/>
          </p:nvSpPr>
          <p:spPr>
            <a:xfrm flipH="1">
              <a:off x="1648442"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68" name="Google Shape;468;p84"/>
            <p:cNvCxnSpPr/>
            <p:nvPr/>
          </p:nvCxnSpPr>
          <p:spPr>
            <a:xfrm>
              <a:off x="24847"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469" name="Google Shape;469;p84"/>
            <p:cNvCxnSpPr/>
            <p:nvPr/>
          </p:nvCxnSpPr>
          <p:spPr>
            <a:xfrm>
              <a:off x="24847"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470" name="Google Shape;470;p84"/>
            <p:cNvCxnSpPr/>
            <p:nvPr/>
          </p:nvCxnSpPr>
          <p:spPr>
            <a:xfrm>
              <a:off x="24847"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471" name="Google Shape;471;p84"/>
            <p:cNvSpPr/>
            <p:nvPr/>
          </p:nvSpPr>
          <p:spPr>
            <a:xfrm flipH="1">
              <a:off x="0" y="0"/>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72" name="Google Shape;472;p84"/>
            <p:cNvSpPr/>
            <p:nvPr/>
          </p:nvSpPr>
          <p:spPr>
            <a:xfrm flipH="1">
              <a:off x="2082"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473" name="Google Shape;473;p8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74" name="Google Shape;474;p8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Half Field Vertical Goal Down">
  <p:cSld name="1_Half Field Vertical Goal Down">
    <p:bg>
      <p:bgPr>
        <a:gradFill>
          <a:gsLst>
            <a:gs pos="0">
              <a:srgbClr val="000B5F"/>
            </a:gs>
            <a:gs pos="100000">
              <a:srgbClr val="000000"/>
            </a:gs>
          </a:gsLst>
          <a:path path="circle">
            <a:fillToRect l="50000" t="50000" r="50000" b="50000"/>
          </a:path>
          <a:tileRect/>
        </a:gradFill>
        <a:effectLst/>
      </p:bgPr>
    </p:bg>
    <p:spTree>
      <p:nvGrpSpPr>
        <p:cNvPr id="1" name="Shape 475"/>
        <p:cNvGrpSpPr/>
        <p:nvPr/>
      </p:nvGrpSpPr>
      <p:grpSpPr>
        <a:xfrm>
          <a:off x="0" y="0"/>
          <a:ext cx="0" cy="0"/>
          <a:chOff x="0" y="0"/>
          <a:chExt cx="0" cy="0"/>
        </a:xfrm>
      </p:grpSpPr>
      <p:sp>
        <p:nvSpPr>
          <p:cNvPr id="476" name="Google Shape;476;p85"/>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77" name="Google Shape;477;p85"/>
          <p:cNvGrpSpPr/>
          <p:nvPr/>
        </p:nvGrpSpPr>
        <p:grpSpPr>
          <a:xfrm>
            <a:off x="143210" y="1171910"/>
            <a:ext cx="8806088" cy="4478405"/>
            <a:chOff x="-1" y="0"/>
            <a:chExt cx="8806086" cy="4478404"/>
          </a:xfrm>
        </p:grpSpPr>
        <p:sp>
          <p:nvSpPr>
            <p:cNvPr id="478" name="Google Shape;478;p85"/>
            <p:cNvSpPr/>
            <p:nvPr/>
          </p:nvSpPr>
          <p:spPr>
            <a:xfrm rot="10800000" flipH="1">
              <a:off x="7237534" y="1634307"/>
              <a:ext cx="1420408"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79" name="Google Shape;479;p85"/>
            <p:cNvSpPr/>
            <p:nvPr/>
          </p:nvSpPr>
          <p:spPr>
            <a:xfrm rot="10800000" flipH="1">
              <a:off x="1551029" y="1634307"/>
              <a:ext cx="5686506"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0" name="Google Shape;480;p85"/>
            <p:cNvSpPr/>
            <p:nvPr/>
          </p:nvSpPr>
          <p:spPr>
            <a:xfrm rot="10800000" flipH="1">
              <a:off x="134265" y="1634307"/>
              <a:ext cx="1416764" cy="2803763"/>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1" name="Google Shape;481;p85"/>
            <p:cNvSpPr/>
            <p:nvPr/>
          </p:nvSpPr>
          <p:spPr>
            <a:xfrm rot="10800000" flipH="1">
              <a:off x="4105119" y="2870192"/>
              <a:ext cx="762001" cy="734353"/>
            </a:xfrm>
            <a:prstGeom prst="ellipse">
              <a:avLst/>
            </a:prstGeom>
            <a:noFill/>
            <a:ln w="254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482" name="Google Shape;482;p85"/>
            <p:cNvCxnSpPr/>
            <p:nvPr/>
          </p:nvCxnSpPr>
          <p:spPr>
            <a:xfrm>
              <a:off x="4364866" y="3238321"/>
              <a:ext cx="242507" cy="1"/>
            </a:xfrm>
            <a:prstGeom prst="straightConnector1">
              <a:avLst/>
            </a:prstGeom>
            <a:noFill/>
            <a:ln w="12700" cap="flat" cmpd="sng">
              <a:solidFill>
                <a:srgbClr val="FFFFFF"/>
              </a:solidFill>
              <a:prstDash val="solid"/>
              <a:round/>
              <a:headEnd type="none" w="sm" len="sm"/>
              <a:tailEnd type="none" w="sm" len="sm"/>
            </a:ln>
          </p:spPr>
        </p:cxnSp>
        <p:sp>
          <p:nvSpPr>
            <p:cNvPr id="483" name="Google Shape;483;p85"/>
            <p:cNvSpPr/>
            <p:nvPr/>
          </p:nvSpPr>
          <p:spPr>
            <a:xfrm rot="10800000" flipH="1">
              <a:off x="134265" y="38867"/>
              <a:ext cx="8523678" cy="159544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484" name="Google Shape;484;p85"/>
            <p:cNvCxnSpPr/>
            <p:nvPr/>
          </p:nvCxnSpPr>
          <p:spPr>
            <a:xfrm rot="10800000" flipH="1">
              <a:off x="1565370" y="38867"/>
              <a:ext cx="1" cy="760651"/>
            </a:xfrm>
            <a:prstGeom prst="straightConnector1">
              <a:avLst/>
            </a:prstGeom>
            <a:noFill/>
            <a:ln w="12700" cap="flat" cmpd="sng">
              <a:solidFill>
                <a:srgbClr val="FFFFFF"/>
              </a:solidFill>
              <a:prstDash val="solid"/>
              <a:round/>
              <a:headEnd type="none" w="sm" len="sm"/>
              <a:tailEnd type="none" w="sm" len="sm"/>
            </a:ln>
          </p:spPr>
        </p:cxnSp>
        <p:cxnSp>
          <p:nvCxnSpPr>
            <p:cNvPr id="485" name="Google Shape;485;p85"/>
            <p:cNvCxnSpPr/>
            <p:nvPr/>
          </p:nvCxnSpPr>
          <p:spPr>
            <a:xfrm rot="10800000" flipH="1">
              <a:off x="7239454" y="38867"/>
              <a:ext cx="1" cy="760651"/>
            </a:xfrm>
            <a:prstGeom prst="straightConnector1">
              <a:avLst/>
            </a:prstGeom>
            <a:noFill/>
            <a:ln w="12700" cap="flat" cmpd="sng">
              <a:solidFill>
                <a:srgbClr val="FFFFFF"/>
              </a:solidFill>
              <a:prstDash val="solid"/>
              <a:round/>
              <a:headEnd type="none" w="sm" len="sm"/>
              <a:tailEnd type="none" w="sm" len="sm"/>
            </a:ln>
          </p:spPr>
        </p:cxnSp>
        <p:sp>
          <p:nvSpPr>
            <p:cNvPr id="486" name="Google Shape;486;p85"/>
            <p:cNvSpPr/>
            <p:nvPr/>
          </p:nvSpPr>
          <p:spPr>
            <a:xfrm rot="5400000" flipH="1">
              <a:off x="4463259" y="-10647"/>
              <a:ext cx="45720"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7" name="Google Shape;487;p85"/>
            <p:cNvSpPr/>
            <p:nvPr/>
          </p:nvSpPr>
          <p:spPr>
            <a:xfrm rot="5400000" flipH="1">
              <a:off x="8696239" y="-36458"/>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88" name="Google Shape;488;p85"/>
            <p:cNvSpPr/>
            <p:nvPr/>
          </p:nvSpPr>
          <p:spPr>
            <a:xfrm rot="-5400000" flipH="1">
              <a:off x="-2263" y="726967"/>
              <a:ext cx="135373" cy="130849"/>
            </a:xfrm>
            <a:prstGeom prst="triangle">
              <a:avLst>
                <a:gd name="adj" fmla="val 50000"/>
              </a:avLst>
            </a:prstGeom>
            <a:solidFill>
              <a:srgbClr val="E46C0A"/>
            </a:solidFill>
            <a:ln w="9525" cap="flat" cmpd="sng">
              <a:solidFill>
                <a:srgbClr val="00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89" name="Google Shape;489;p85"/>
            <p:cNvSpPr/>
            <p:nvPr/>
          </p:nvSpPr>
          <p:spPr>
            <a:xfrm rot="5400000" flipH="1">
              <a:off x="8682469" y="4368557"/>
              <a:ext cx="73388"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490" name="Google Shape;490;p85"/>
            <p:cNvSpPr/>
            <p:nvPr/>
          </p:nvSpPr>
          <p:spPr>
            <a:xfrm rot="-5400000" flipH="1">
              <a:off x="54788" y="4368558"/>
              <a:ext cx="73387" cy="146305"/>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pic>
        <p:nvPicPr>
          <p:cNvPr id="491" name="Google Shape;491;p85"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492" name="Google Shape;492;p85"/>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2_Full Field">
  <p:cSld name="2_Full Field">
    <p:bg>
      <p:bgPr>
        <a:gradFill>
          <a:gsLst>
            <a:gs pos="0">
              <a:srgbClr val="000B5F"/>
            </a:gs>
            <a:gs pos="100000">
              <a:srgbClr val="000000"/>
            </a:gs>
          </a:gsLst>
          <a:path path="circle">
            <a:fillToRect l="50000" t="50000" r="50000" b="50000"/>
          </a:path>
          <a:tileRect/>
        </a:gradFill>
        <a:effectLst/>
      </p:bgPr>
    </p:bg>
    <p:spTree>
      <p:nvGrpSpPr>
        <p:cNvPr id="1" name="Shape 493"/>
        <p:cNvGrpSpPr/>
        <p:nvPr/>
      </p:nvGrpSpPr>
      <p:grpSpPr>
        <a:xfrm>
          <a:off x="0" y="0"/>
          <a:ext cx="0" cy="0"/>
          <a:chOff x="0" y="0"/>
          <a:chExt cx="0" cy="0"/>
        </a:xfrm>
      </p:grpSpPr>
      <p:sp>
        <p:nvSpPr>
          <p:cNvPr id="494" name="Google Shape;494;p86"/>
          <p:cNvSpPr txBox="1">
            <a:spLocks noGrp="1"/>
          </p:cNvSpPr>
          <p:nvPr>
            <p:ph type="title"/>
          </p:nvPr>
        </p:nvSpPr>
        <p:spPr>
          <a:xfrm>
            <a:off x="-1" y="891715"/>
            <a:ext cx="9144001"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495" name="Google Shape;495;p86"/>
          <p:cNvGrpSpPr/>
          <p:nvPr/>
        </p:nvGrpSpPr>
        <p:grpSpPr>
          <a:xfrm>
            <a:off x="113003" y="1481644"/>
            <a:ext cx="8917998" cy="4157157"/>
            <a:chOff x="-1" y="-1"/>
            <a:chExt cx="8917997" cy="4157156"/>
          </a:xfrm>
        </p:grpSpPr>
        <p:sp>
          <p:nvSpPr>
            <p:cNvPr id="496" name="Google Shape;496;p86"/>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7" name="Google Shape;497;p86"/>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8" name="Google Shape;498;p86"/>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99" name="Google Shape;499;p86"/>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0" name="Google Shape;500;p86"/>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01" name="Google Shape;501;p86"/>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02" name="Google Shape;502;p86"/>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03" name="Google Shape;503;p86"/>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04" name="Google Shape;504;p86"/>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05" name="Google Shape;505;p86"/>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06" name="Google Shape;506;p86"/>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07" name="Google Shape;507;p86"/>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08" name="Google Shape;508;p86"/>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09" name="Google Shape;509;p86"/>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10" name="Google Shape;510;p86"/>
            <p:cNvSpPr/>
            <p:nvPr/>
          </p:nvSpPr>
          <p:spPr>
            <a:xfrm flipH="1">
              <a:off x="4457844"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1" name="Google Shape;511;p86"/>
            <p:cNvSpPr/>
            <p:nvPr/>
          </p:nvSpPr>
          <p:spPr>
            <a:xfrm flipH="1">
              <a:off x="6084218"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2" name="Google Shape;512;p86"/>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3" name="Google Shape;513;p86"/>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4" name="Google Shape;514;p86"/>
            <p:cNvSpPr/>
            <p:nvPr/>
          </p:nvSpPr>
          <p:spPr>
            <a:xfrm flipH="1">
              <a:off x="885284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15" name="Google Shape;515;p86"/>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16" name="Google Shape;516;p86"/>
            <p:cNvSpPr/>
            <p:nvPr/>
          </p:nvSpPr>
          <p:spPr>
            <a:xfrm flipH="1">
              <a:off x="5229194"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17" name="Google Shape;517;p86"/>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18" name="Google Shape;518;p86"/>
            <p:cNvCxnSpPr/>
            <p:nvPr/>
          </p:nvCxnSpPr>
          <p:spPr>
            <a:xfrm rot="10800000" flipH="1">
              <a:off x="768859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19" name="Google Shape;519;p86"/>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20" name="Google Shape;520;p86"/>
            <p:cNvSpPr/>
            <p:nvPr/>
          </p:nvSpPr>
          <p:spPr>
            <a:xfrm flipH="1">
              <a:off x="6084218"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21" name="Google Shape;521;p86"/>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522" name="Google Shape;522;p86"/>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523" name="Google Shape;523;p86"/>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524" name="Google Shape;524;p86"/>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25" name="Google Shape;525;p86"/>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26" name="Google Shape;526;p86"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27" name="Google Shape;527;p86"/>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rease Zoomed">
  <p:cSld name="Crease Zoomed">
    <p:bg>
      <p:bgPr>
        <a:gradFill>
          <a:gsLst>
            <a:gs pos="0">
              <a:srgbClr val="000B5F"/>
            </a:gs>
            <a:gs pos="100000">
              <a:srgbClr val="000000"/>
            </a:gs>
          </a:gsLst>
          <a:path path="circle">
            <a:fillToRect l="50000" t="50000" r="50000" b="50000"/>
          </a:path>
          <a:tileRect/>
        </a:gradFill>
        <a:effectLst/>
      </p:bgPr>
    </p:bg>
    <p:spTree>
      <p:nvGrpSpPr>
        <p:cNvPr id="1" name="Shape 528"/>
        <p:cNvGrpSpPr/>
        <p:nvPr/>
      </p:nvGrpSpPr>
      <p:grpSpPr>
        <a:xfrm>
          <a:off x="0" y="0"/>
          <a:ext cx="0" cy="0"/>
          <a:chOff x="0" y="0"/>
          <a:chExt cx="0" cy="0"/>
        </a:xfrm>
      </p:grpSpPr>
      <p:sp>
        <p:nvSpPr>
          <p:cNvPr id="529" name="Google Shape;529;p87"/>
          <p:cNvSpPr/>
          <p:nvPr/>
        </p:nvSpPr>
        <p:spPr>
          <a:xfrm>
            <a:off x="8758961" y="5666503"/>
            <a:ext cx="298329" cy="195581"/>
          </a:xfrm>
          <a:prstGeom prst="rect">
            <a:avLst/>
          </a:prstGeom>
          <a:noFill/>
          <a:ln>
            <a:noFill/>
          </a:ln>
        </p:spPr>
        <p:txBody>
          <a:bodyPr spcFirstLastPara="1" wrap="square" lIns="34275" tIns="34275" rIns="34275" bIns="34275" anchor="ctr" anchorCtr="0">
            <a:spAutoFit/>
          </a:bodyPr>
          <a:lstStyle/>
          <a:p>
            <a:pPr marL="0" marR="0" lvl="0" indent="0" algn="r" rtl="0">
              <a:lnSpc>
                <a:spcPct val="100000"/>
              </a:lnSpc>
              <a:spcBef>
                <a:spcPts val="0"/>
              </a:spcBef>
              <a:spcAft>
                <a:spcPts val="0"/>
              </a:spcAft>
              <a:buNone/>
            </a:pPr>
            <a:endParaRPr sz="900" b="0" i="0" u="none" strike="noStrike" cap="none">
              <a:solidFill>
                <a:srgbClr val="FFFFFF"/>
              </a:solidFill>
              <a:latin typeface="Calibri"/>
              <a:ea typeface="Calibri"/>
              <a:cs typeface="Calibri"/>
              <a:sym typeface="Calibri"/>
            </a:endParaRPr>
          </a:p>
        </p:txBody>
      </p:sp>
      <p:sp>
        <p:nvSpPr>
          <p:cNvPr id="530" name="Google Shape;530;p87"/>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31" name="Google Shape;531;p87"/>
          <p:cNvGrpSpPr/>
          <p:nvPr/>
        </p:nvGrpSpPr>
        <p:grpSpPr>
          <a:xfrm>
            <a:off x="0" y="1295401"/>
            <a:ext cx="9144003" cy="4000575"/>
            <a:chOff x="-1" y="0"/>
            <a:chExt cx="9144002" cy="4000573"/>
          </a:xfrm>
        </p:grpSpPr>
        <p:cxnSp>
          <p:nvCxnSpPr>
            <p:cNvPr id="532" name="Google Shape;532;p87"/>
            <p:cNvCxnSpPr/>
            <p:nvPr/>
          </p:nvCxnSpPr>
          <p:spPr>
            <a:xfrm rot="10800000" flipH="1">
              <a:off x="191762" y="0"/>
              <a:ext cx="1" cy="3990029"/>
            </a:xfrm>
            <a:prstGeom prst="straightConnector1">
              <a:avLst/>
            </a:prstGeom>
            <a:noFill/>
            <a:ln w="25400" cap="flat" cmpd="sng">
              <a:solidFill>
                <a:srgbClr val="FFFFFF"/>
              </a:solidFill>
              <a:prstDash val="solid"/>
              <a:miter lim="400000"/>
              <a:headEnd type="none" w="sm" len="sm"/>
              <a:tailEnd type="none" w="sm" len="sm"/>
            </a:ln>
          </p:spPr>
        </p:cxnSp>
        <p:cxnSp>
          <p:nvCxnSpPr>
            <p:cNvPr id="533" name="Google Shape;533;p87"/>
            <p:cNvCxnSpPr/>
            <p:nvPr/>
          </p:nvCxnSpPr>
          <p:spPr>
            <a:xfrm>
              <a:off x="-1" y="282089"/>
              <a:ext cx="9144001" cy="1"/>
            </a:xfrm>
            <a:prstGeom prst="straightConnector1">
              <a:avLst/>
            </a:prstGeom>
            <a:noFill/>
            <a:ln w="25400" cap="flat" cmpd="sng">
              <a:solidFill>
                <a:srgbClr val="FFFFFF"/>
              </a:solidFill>
              <a:prstDash val="solid"/>
              <a:miter lim="400000"/>
              <a:headEnd type="none" w="sm" len="sm"/>
              <a:tailEnd type="none" w="sm" len="sm"/>
            </a:ln>
          </p:spPr>
        </p:cxnSp>
        <p:cxnSp>
          <p:nvCxnSpPr>
            <p:cNvPr id="534" name="Google Shape;534;p87"/>
            <p:cNvCxnSpPr/>
            <p:nvPr/>
          </p:nvCxnSpPr>
          <p:spPr>
            <a:xfrm rot="10800000" flipH="1">
              <a:off x="0" y="3979487"/>
              <a:ext cx="9144001" cy="21086"/>
            </a:xfrm>
            <a:prstGeom prst="straightConnector1">
              <a:avLst/>
            </a:prstGeom>
            <a:noFill/>
            <a:ln w="25400" cap="flat" cmpd="sng">
              <a:solidFill>
                <a:srgbClr val="FFFFFF"/>
              </a:solidFill>
              <a:prstDash val="solid"/>
              <a:miter lim="400000"/>
              <a:headEnd type="none" w="sm" len="sm"/>
              <a:tailEnd type="none" w="sm" len="sm"/>
            </a:ln>
          </p:spPr>
        </p:cxnSp>
        <p:sp>
          <p:nvSpPr>
            <p:cNvPr id="535" name="Google Shape;535;p87"/>
            <p:cNvSpPr/>
            <p:nvPr/>
          </p:nvSpPr>
          <p:spPr>
            <a:xfrm>
              <a:off x="3926958" y="1993545"/>
              <a:ext cx="1252293" cy="1206855"/>
            </a:xfrm>
            <a:prstGeom prst="ellipse">
              <a:avLst/>
            </a:prstGeom>
            <a:noFill/>
            <a:ln w="381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36" name="Google Shape;536;p87"/>
            <p:cNvCxnSpPr/>
            <p:nvPr/>
          </p:nvCxnSpPr>
          <p:spPr>
            <a:xfrm rot="10800000" flipH="1">
              <a:off x="8916350" y="0"/>
              <a:ext cx="1" cy="3990030"/>
            </a:xfrm>
            <a:prstGeom prst="straightConnector1">
              <a:avLst/>
            </a:prstGeom>
            <a:noFill/>
            <a:ln w="25400" cap="flat" cmpd="sng">
              <a:solidFill>
                <a:srgbClr val="FFFFFF"/>
              </a:solidFill>
              <a:prstDash val="solid"/>
              <a:miter lim="400000"/>
              <a:headEnd type="none" w="sm" len="sm"/>
              <a:tailEnd type="none" w="sm" len="sm"/>
            </a:ln>
          </p:spPr>
        </p:cxnSp>
        <p:cxnSp>
          <p:nvCxnSpPr>
            <p:cNvPr id="537" name="Google Shape;537;p87"/>
            <p:cNvCxnSpPr/>
            <p:nvPr/>
          </p:nvCxnSpPr>
          <p:spPr>
            <a:xfrm>
              <a:off x="4372727" y="2596972"/>
              <a:ext cx="398544" cy="1"/>
            </a:xfrm>
            <a:prstGeom prst="straightConnector1">
              <a:avLst/>
            </a:prstGeom>
            <a:noFill/>
            <a:ln w="12700" cap="flat" cmpd="sng">
              <a:solidFill>
                <a:srgbClr val="FFFFFF"/>
              </a:solidFill>
              <a:prstDash val="solid"/>
              <a:round/>
              <a:headEnd type="none" w="sm" len="sm"/>
              <a:tailEnd type="none" w="sm" len="sm"/>
            </a:ln>
          </p:spPr>
        </p:cxnSp>
      </p:grpSp>
      <p:pic>
        <p:nvPicPr>
          <p:cNvPr id="538" name="Google Shape;538;p87"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39" name="Google Shape;539;p87"/>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Field Left Text">
  <p:cSld name="Field Left Text">
    <p:bg>
      <p:bgPr>
        <a:gradFill>
          <a:gsLst>
            <a:gs pos="0">
              <a:srgbClr val="000B5F"/>
            </a:gs>
            <a:gs pos="100000">
              <a:srgbClr val="000000"/>
            </a:gs>
          </a:gsLst>
          <a:path path="circle">
            <a:fillToRect l="50000" t="50000" r="50000" b="50000"/>
          </a:path>
          <a:tileRect/>
        </a:gradFill>
        <a:effectLst/>
      </p:bgPr>
    </p:bg>
    <p:spTree>
      <p:nvGrpSpPr>
        <p:cNvPr id="1" name="Shape 540"/>
        <p:cNvGrpSpPr/>
        <p:nvPr/>
      </p:nvGrpSpPr>
      <p:grpSpPr>
        <a:xfrm>
          <a:off x="0" y="0"/>
          <a:ext cx="0" cy="0"/>
          <a:chOff x="0" y="0"/>
          <a:chExt cx="0" cy="0"/>
        </a:xfrm>
      </p:grpSpPr>
      <p:sp>
        <p:nvSpPr>
          <p:cNvPr id="541" name="Google Shape;541;p88"/>
          <p:cNvSpPr txBox="1">
            <a:spLocks noGrp="1"/>
          </p:cNvSpPr>
          <p:nvPr>
            <p:ph type="body" idx="1"/>
          </p:nvPr>
        </p:nvSpPr>
        <p:spPr>
          <a:xfrm>
            <a:off x="4932870" y="1413751"/>
            <a:ext cx="4038601" cy="4231258"/>
          </a:xfrm>
          <a:prstGeom prst="rect">
            <a:avLst/>
          </a:prstGeom>
          <a:noFill/>
          <a:ln>
            <a:noFill/>
          </a:ln>
        </p:spPr>
        <p:txBody>
          <a:bodyPr spcFirstLastPara="1" wrap="square" lIns="34275" tIns="34275" rIns="34275" bIns="34275" anchor="t" anchorCtr="0">
            <a:normAutofit/>
          </a:bodyPr>
          <a:lstStyle>
            <a:lvl1pPr marL="457200" lvl="0"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1pPr>
            <a:lvl2pPr marL="914400" lvl="1"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2pPr>
            <a:lvl3pPr marL="1371600" lvl="2"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3pPr>
            <a:lvl4pPr marL="1828800" lvl="3"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4pPr>
            <a:lvl5pPr marL="2286000" lvl="4" indent="-406400" algn="l">
              <a:lnSpc>
                <a:spcPct val="100000"/>
              </a:lnSpc>
              <a:spcBef>
                <a:spcPts val="600"/>
              </a:spcBef>
              <a:spcAft>
                <a:spcPts val="0"/>
              </a:spcAft>
              <a:buClr>
                <a:srgbClr val="FFFFFF"/>
              </a:buClr>
              <a:buSzPts val="2800"/>
              <a:buFont typeface="Noto Sans Symbols"/>
              <a:buChar char="🕔"/>
              <a:defRPr sz="2800">
                <a:solidFill>
                  <a:srgbClr val="FFFFFF"/>
                </a:solidFill>
                <a:latin typeface="Helvetica Neue"/>
                <a:ea typeface="Helvetica Neue"/>
                <a:cs typeface="Helvetica Neue"/>
                <a:sym typeface="Helvetica Neue"/>
              </a:defRPr>
            </a:lvl5pPr>
            <a:lvl6pPr marL="2743200" lvl="5" indent="-342900" algn="l">
              <a:lnSpc>
                <a:spcPct val="90000"/>
              </a:lnSpc>
              <a:spcBef>
                <a:spcPts val="700"/>
              </a:spcBef>
              <a:spcAft>
                <a:spcPts val="0"/>
              </a:spcAft>
              <a:buClr>
                <a:srgbClr val="000000"/>
              </a:buClr>
              <a:buSzPts val="1800"/>
              <a:buChar char="•"/>
              <a:defRPr/>
            </a:lvl6pPr>
            <a:lvl7pPr marL="3200400" lvl="6" indent="-342900" algn="l">
              <a:lnSpc>
                <a:spcPct val="90000"/>
              </a:lnSpc>
              <a:spcBef>
                <a:spcPts val="700"/>
              </a:spcBef>
              <a:spcAft>
                <a:spcPts val="0"/>
              </a:spcAft>
              <a:buClr>
                <a:srgbClr val="000000"/>
              </a:buClr>
              <a:buSzPts val="1800"/>
              <a:buChar char="•"/>
              <a:defRPr/>
            </a:lvl7pPr>
            <a:lvl8pPr marL="3657600" lvl="7" indent="-342900" algn="l">
              <a:lnSpc>
                <a:spcPct val="90000"/>
              </a:lnSpc>
              <a:spcBef>
                <a:spcPts val="700"/>
              </a:spcBef>
              <a:spcAft>
                <a:spcPts val="0"/>
              </a:spcAft>
              <a:buClr>
                <a:srgbClr val="000000"/>
              </a:buClr>
              <a:buSzPts val="1800"/>
              <a:buChar char="•"/>
              <a:defRPr/>
            </a:lvl8pPr>
            <a:lvl9pPr marL="4114800" lvl="8" indent="-342900" algn="l">
              <a:lnSpc>
                <a:spcPct val="90000"/>
              </a:lnSpc>
              <a:spcBef>
                <a:spcPts val="700"/>
              </a:spcBef>
              <a:spcAft>
                <a:spcPts val="0"/>
              </a:spcAft>
              <a:buClr>
                <a:srgbClr val="000000"/>
              </a:buClr>
              <a:buSzPts val="1800"/>
              <a:buChar char="•"/>
              <a:defRPr/>
            </a:lvl9pPr>
          </a:lstStyle>
          <a:p>
            <a:endParaRPr/>
          </a:p>
        </p:txBody>
      </p:sp>
      <p:sp>
        <p:nvSpPr>
          <p:cNvPr id="542" name="Google Shape;542;p88"/>
          <p:cNvSpPr txBox="1">
            <a:spLocks noGrp="1"/>
          </p:cNvSpPr>
          <p:nvPr>
            <p:ph type="title"/>
          </p:nvPr>
        </p:nvSpPr>
        <p:spPr>
          <a:xfrm>
            <a:off x="1" y="889598"/>
            <a:ext cx="9144002" cy="291142"/>
          </a:xfrm>
          <a:prstGeom prst="rect">
            <a:avLst/>
          </a:prstGeom>
          <a:noFill/>
          <a:ln>
            <a:noFill/>
          </a:ln>
        </p:spPr>
        <p:txBody>
          <a:bodyPr spcFirstLastPara="1" wrap="square" lIns="34275" tIns="34275" rIns="34275" bIns="34275" anchor="ctr" anchorCtr="0">
            <a:normAutofit/>
          </a:bodyPr>
          <a:lstStyle>
            <a:lvl1pPr lvl="0" algn="ctr">
              <a:lnSpc>
                <a:spcPct val="100000"/>
              </a:lnSpc>
              <a:spcBef>
                <a:spcPts val="0"/>
              </a:spcBef>
              <a:spcAft>
                <a:spcPts val="0"/>
              </a:spcAft>
              <a:buClr>
                <a:srgbClr val="FEBC11"/>
              </a:buClr>
              <a:buSzPts val="2000"/>
              <a:buFont typeface="Helvetica Neue"/>
              <a:buNone/>
              <a:defRPr sz="2000" b="1">
                <a:solidFill>
                  <a:srgbClr val="FEBC11"/>
                </a:solidFill>
                <a:latin typeface="Helvetica Neue"/>
                <a:ea typeface="Helvetica Neue"/>
                <a:cs typeface="Helvetica Neue"/>
                <a:sym typeface="Helvetica Neue"/>
              </a:defRPr>
            </a:lvl1pPr>
            <a:lvl2pPr lvl="1" algn="l">
              <a:lnSpc>
                <a:spcPct val="90000"/>
              </a:lnSpc>
              <a:spcBef>
                <a:spcPts val="0"/>
              </a:spcBef>
              <a:spcAft>
                <a:spcPts val="0"/>
              </a:spcAft>
              <a:buClr>
                <a:srgbClr val="172D58"/>
              </a:buClr>
              <a:buSzPts val="1800"/>
              <a:buNone/>
              <a:defRPr/>
            </a:lvl2pPr>
            <a:lvl3pPr lvl="2" algn="l">
              <a:lnSpc>
                <a:spcPct val="90000"/>
              </a:lnSpc>
              <a:spcBef>
                <a:spcPts val="0"/>
              </a:spcBef>
              <a:spcAft>
                <a:spcPts val="0"/>
              </a:spcAft>
              <a:buClr>
                <a:srgbClr val="172D58"/>
              </a:buClr>
              <a:buSzPts val="1800"/>
              <a:buNone/>
              <a:defRPr/>
            </a:lvl3pPr>
            <a:lvl4pPr lvl="3" algn="l">
              <a:lnSpc>
                <a:spcPct val="90000"/>
              </a:lnSpc>
              <a:spcBef>
                <a:spcPts val="0"/>
              </a:spcBef>
              <a:spcAft>
                <a:spcPts val="0"/>
              </a:spcAft>
              <a:buClr>
                <a:srgbClr val="172D58"/>
              </a:buClr>
              <a:buSzPts val="1800"/>
              <a:buNone/>
              <a:defRPr/>
            </a:lvl4pPr>
            <a:lvl5pPr lvl="4" algn="l">
              <a:lnSpc>
                <a:spcPct val="90000"/>
              </a:lnSpc>
              <a:spcBef>
                <a:spcPts val="0"/>
              </a:spcBef>
              <a:spcAft>
                <a:spcPts val="0"/>
              </a:spcAft>
              <a:buClr>
                <a:srgbClr val="172D58"/>
              </a:buClr>
              <a:buSzPts val="1800"/>
              <a:buNone/>
              <a:defRPr/>
            </a:lvl5pPr>
            <a:lvl6pPr lvl="5" algn="l">
              <a:lnSpc>
                <a:spcPct val="90000"/>
              </a:lnSpc>
              <a:spcBef>
                <a:spcPts val="0"/>
              </a:spcBef>
              <a:spcAft>
                <a:spcPts val="0"/>
              </a:spcAft>
              <a:buClr>
                <a:srgbClr val="172D58"/>
              </a:buClr>
              <a:buSzPts val="1800"/>
              <a:buNone/>
              <a:defRPr/>
            </a:lvl6pPr>
            <a:lvl7pPr lvl="6" algn="l">
              <a:lnSpc>
                <a:spcPct val="90000"/>
              </a:lnSpc>
              <a:spcBef>
                <a:spcPts val="0"/>
              </a:spcBef>
              <a:spcAft>
                <a:spcPts val="0"/>
              </a:spcAft>
              <a:buClr>
                <a:srgbClr val="172D58"/>
              </a:buClr>
              <a:buSzPts val="1800"/>
              <a:buNone/>
              <a:defRPr/>
            </a:lvl7pPr>
            <a:lvl8pPr lvl="7" algn="l">
              <a:lnSpc>
                <a:spcPct val="90000"/>
              </a:lnSpc>
              <a:spcBef>
                <a:spcPts val="0"/>
              </a:spcBef>
              <a:spcAft>
                <a:spcPts val="0"/>
              </a:spcAft>
              <a:buClr>
                <a:srgbClr val="172D58"/>
              </a:buClr>
              <a:buSzPts val="1800"/>
              <a:buNone/>
              <a:defRPr/>
            </a:lvl8pPr>
            <a:lvl9pPr lvl="8" algn="l">
              <a:lnSpc>
                <a:spcPct val="90000"/>
              </a:lnSpc>
              <a:spcBef>
                <a:spcPts val="0"/>
              </a:spcBef>
              <a:spcAft>
                <a:spcPts val="0"/>
              </a:spcAft>
              <a:buClr>
                <a:srgbClr val="172D58"/>
              </a:buClr>
              <a:buSzPts val="1800"/>
              <a:buNone/>
              <a:defRPr/>
            </a:lvl9pPr>
          </a:lstStyle>
          <a:p>
            <a:endParaRPr/>
          </a:p>
        </p:txBody>
      </p:sp>
      <p:grpSp>
        <p:nvGrpSpPr>
          <p:cNvPr id="543" name="Google Shape;543;p88"/>
          <p:cNvGrpSpPr/>
          <p:nvPr/>
        </p:nvGrpSpPr>
        <p:grpSpPr>
          <a:xfrm>
            <a:off x="165981" y="1481644"/>
            <a:ext cx="4482222" cy="4157157"/>
            <a:chOff x="-1" y="-1"/>
            <a:chExt cx="4482221" cy="4157156"/>
          </a:xfrm>
        </p:grpSpPr>
        <p:sp>
          <p:nvSpPr>
            <p:cNvPr id="544" name="Google Shape;544;p88"/>
            <p:cNvSpPr/>
            <p:nvPr/>
          </p:nvSpPr>
          <p:spPr>
            <a:xfrm>
              <a:off x="2833776" y="105844"/>
              <a:ext cx="1626376" cy="3518815"/>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5" name="Google Shape;545;p88"/>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6" name="Google Shape;546;p88"/>
            <p:cNvSpPr/>
            <p:nvPr/>
          </p:nvSpPr>
          <p:spPr>
            <a:xfrm>
              <a:off x="36965" y="3027341"/>
              <a:ext cx="2796812"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47" name="Google Shape;547;p88"/>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8" name="Google Shape;548;p88"/>
            <p:cNvSpPr/>
            <p:nvPr/>
          </p:nvSpPr>
          <p:spPr>
            <a:xfrm>
              <a:off x="981" y="3615965"/>
              <a:ext cx="64173" cy="11389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49" name="Google Shape;549;p88"/>
            <p:cNvSpPr/>
            <p:nvPr/>
          </p:nvSpPr>
          <p:spPr>
            <a:xfrm>
              <a:off x="2376606" y="3624658"/>
              <a:ext cx="1263083"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550" name="Google Shape;550;p88"/>
            <p:cNvSpPr/>
            <p:nvPr/>
          </p:nvSpPr>
          <p:spPr>
            <a:xfrm>
              <a:off x="3592880"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600" b="0" i="0" u="none" strike="noStrike" cap="none">
                <a:solidFill>
                  <a:srgbClr val="FFFFFF"/>
                </a:solidFill>
                <a:latin typeface="Calibri"/>
                <a:ea typeface="Calibri"/>
                <a:cs typeface="Calibri"/>
                <a:sym typeface="Calibri"/>
              </a:endParaRPr>
            </a:p>
          </p:txBody>
        </p:sp>
        <p:sp>
          <p:nvSpPr>
            <p:cNvPr id="551" name="Google Shape;551;p88"/>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cxnSp>
          <p:nvCxnSpPr>
            <p:cNvPr id="552" name="Google Shape;552;p88"/>
            <p:cNvCxnSpPr/>
            <p:nvPr/>
          </p:nvCxnSpPr>
          <p:spPr>
            <a:xfrm rot="10800000" flipH="1">
              <a:off x="123034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553" name="Google Shape;553;p88"/>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554" name="Google Shape;554;p88"/>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cxnSp>
          <p:nvCxnSpPr>
            <p:cNvPr id="555" name="Google Shape;555;p88"/>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556" name="Google Shape;556;p88"/>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557" name="Google Shape;557;p88"/>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558" name="Google Shape;558;p88"/>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59" name="Google Shape;559;p88"/>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pic>
        <p:nvPicPr>
          <p:cNvPr id="560" name="Google Shape;560;p88"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561" name="Google Shape;561;p88"/>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1pPr>
            <a:lvl2pPr marL="0" lvl="1"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2pPr>
            <a:lvl3pPr marL="0" lvl="2"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3pPr>
            <a:lvl4pPr marL="0" lvl="3"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4pPr>
            <a:lvl5pPr marL="0" lvl="4"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5pPr>
            <a:lvl6pPr marL="0" lvl="5"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6pPr>
            <a:lvl7pPr marL="0" lvl="6"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7pPr>
            <a:lvl8pPr marL="0" lvl="7"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8pPr>
            <a:lvl9pPr marL="0" lvl="8" indent="0" algn="r">
              <a:lnSpc>
                <a:spcPct val="100000"/>
              </a:lnSpc>
              <a:spcBef>
                <a:spcPts val="0"/>
              </a:spcBef>
              <a:spcAft>
                <a:spcPts val="0"/>
              </a:spcAft>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745011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3" name="Google Shape;23;p51"/>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4" name="Google Shape;24;p51"/>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5" name="Google Shape;25;p51"/>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extLst>
      <p:ext uri="{BB962C8B-B14F-4D97-AF65-F5344CB8AC3E}">
        <p14:creationId xmlns:p14="http://schemas.microsoft.com/office/powerpoint/2010/main" val="5275954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7"/>
        <p:cNvGrpSpPr/>
        <p:nvPr/>
      </p:nvGrpSpPr>
      <p:grpSpPr>
        <a:xfrm>
          <a:off x="0" y="0"/>
          <a:ext cx="0" cy="0"/>
          <a:chOff x="0" y="0"/>
          <a:chExt cx="0" cy="0"/>
        </a:xfrm>
      </p:grpSpPr>
      <p:sp>
        <p:nvSpPr>
          <p:cNvPr id="568" name="Google Shape;568;p90"/>
          <p:cNvSpPr txBox="1">
            <a:spLocks noGrp="1"/>
          </p:cNvSpPr>
          <p:nvPr>
            <p:ph type="ctrTitle"/>
          </p:nvPr>
        </p:nvSpPr>
        <p:spPr>
          <a:xfrm>
            <a:off x="730258" y="1905016"/>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9" name="Google Shape;569;p90"/>
          <p:cNvSpPr txBox="1">
            <a:spLocks noGrp="1"/>
          </p:cNvSpPr>
          <p:nvPr>
            <p:ph type="subTitle" idx="1"/>
          </p:nvPr>
        </p:nvSpPr>
        <p:spPr>
          <a:xfrm>
            <a:off x="730257" y="4345004"/>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570"/>
        <p:cNvGrpSpPr/>
        <p:nvPr/>
      </p:nvGrpSpPr>
      <p:grpSpPr>
        <a:xfrm>
          <a:off x="0" y="0"/>
          <a:ext cx="0" cy="0"/>
          <a:chOff x="0" y="0"/>
          <a:chExt cx="0" cy="0"/>
        </a:xfrm>
      </p:grpSpPr>
      <p:sp>
        <p:nvSpPr>
          <p:cNvPr id="571" name="Google Shape;571;p9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2" name="Google Shape;572;p9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73" name="Google Shape;573;p9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4"/>
        <p:cNvGrpSpPr/>
        <p:nvPr/>
      </p:nvGrpSpPr>
      <p:grpSpPr>
        <a:xfrm>
          <a:off x="0" y="0"/>
          <a:ext cx="0" cy="0"/>
          <a:chOff x="0" y="0"/>
          <a:chExt cx="0" cy="0"/>
        </a:xfrm>
      </p:grpSpPr>
      <p:sp>
        <p:nvSpPr>
          <p:cNvPr id="575" name="Google Shape;575;p92"/>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92"/>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7"/>
        <p:cNvGrpSpPr/>
        <p:nvPr/>
      </p:nvGrpSpPr>
      <p:grpSpPr>
        <a:xfrm>
          <a:off x="0" y="0"/>
          <a:ext cx="0" cy="0"/>
          <a:chOff x="0" y="0"/>
          <a:chExt cx="0" cy="0"/>
        </a:xfrm>
      </p:grpSpPr>
      <p:sp>
        <p:nvSpPr>
          <p:cNvPr id="578" name="Google Shape;578;p93"/>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93"/>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0"/>
        <p:cNvGrpSpPr/>
        <p:nvPr/>
      </p:nvGrpSpPr>
      <p:grpSpPr>
        <a:xfrm>
          <a:off x="0" y="0"/>
          <a:ext cx="0" cy="0"/>
          <a:chOff x="0" y="0"/>
          <a:chExt cx="0" cy="0"/>
        </a:xfrm>
      </p:grpSpPr>
      <p:sp>
        <p:nvSpPr>
          <p:cNvPr id="581" name="Google Shape;581;p94"/>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94"/>
          <p:cNvSpPr txBox="1">
            <a:spLocks noGrp="1"/>
          </p:cNvSpPr>
          <p:nvPr>
            <p:ph type="body" idx="1"/>
          </p:nvPr>
        </p:nvSpPr>
        <p:spPr>
          <a:xfrm>
            <a:off x="3810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3" name="Google Shape;583;p94"/>
          <p:cNvSpPr txBox="1">
            <a:spLocks noGrp="1"/>
          </p:cNvSpPr>
          <p:nvPr>
            <p:ph type="body" idx="2"/>
          </p:nvPr>
        </p:nvSpPr>
        <p:spPr>
          <a:xfrm>
            <a:off x="4648200" y="1411561"/>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4"/>
        <p:cNvGrpSpPr/>
        <p:nvPr/>
      </p:nvGrpSpPr>
      <p:grpSpPr>
        <a:xfrm>
          <a:off x="0" y="0"/>
          <a:ext cx="0" cy="0"/>
          <a:chOff x="0" y="0"/>
          <a:chExt cx="0" cy="0"/>
        </a:xfrm>
      </p:grpSpPr>
      <p:sp>
        <p:nvSpPr>
          <p:cNvPr id="585" name="Google Shape;585;p95"/>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6" name="Google Shape;586;p95"/>
          <p:cNvSpPr txBox="1">
            <a:spLocks noGrp="1"/>
          </p:cNvSpPr>
          <p:nvPr>
            <p:ph type="body" idx="1"/>
          </p:nvPr>
        </p:nvSpPr>
        <p:spPr>
          <a:xfrm>
            <a:off x="381000" y="1757805"/>
            <a:ext cx="4114800"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7" name="Google Shape;587;p95"/>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8" name="Google Shape;588;p95"/>
          <p:cNvSpPr txBox="1">
            <a:spLocks noGrp="1"/>
          </p:cNvSpPr>
          <p:nvPr>
            <p:ph type="body" idx="3"/>
          </p:nvPr>
        </p:nvSpPr>
        <p:spPr>
          <a:xfrm>
            <a:off x="4645989" y="1757805"/>
            <a:ext cx="4117019" cy="346249"/>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9" name="Google Shape;589;p95"/>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0"/>
        <p:cNvGrpSpPr/>
        <p:nvPr/>
      </p:nvGrpSpPr>
      <p:grpSpPr>
        <a:xfrm>
          <a:off x="0" y="0"/>
          <a:ext cx="0" cy="0"/>
          <a:chOff x="0" y="0"/>
          <a:chExt cx="0" cy="0"/>
        </a:xfrm>
      </p:grpSpPr>
      <p:sp>
        <p:nvSpPr>
          <p:cNvPr id="591" name="Google Shape;591;p96"/>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7" name="Google Shape;37;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593"/>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594"/>
        <p:cNvGrpSpPr/>
        <p:nvPr/>
      </p:nvGrpSpPr>
      <p:grpSpPr>
        <a:xfrm>
          <a:off x="0" y="0"/>
          <a:ext cx="0" cy="0"/>
          <a:chOff x="0" y="0"/>
          <a:chExt cx="0" cy="0"/>
        </a:xfrm>
      </p:grpSpPr>
      <p:sp>
        <p:nvSpPr>
          <p:cNvPr id="595" name="Google Shape;595;p9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6" name="Google Shape;596;p99"/>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597"/>
        <p:cNvGrpSpPr/>
        <p:nvPr/>
      </p:nvGrpSpPr>
      <p:grpSpPr>
        <a:xfrm>
          <a:off x="0" y="0"/>
          <a:ext cx="0" cy="0"/>
          <a:chOff x="0" y="0"/>
          <a:chExt cx="0" cy="0"/>
        </a:xfrm>
      </p:grpSpPr>
      <p:sp>
        <p:nvSpPr>
          <p:cNvPr id="598" name="Google Shape;598;p100"/>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00"/>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0" name="Google Shape;600;p100"/>
          <p:cNvSpPr txBox="1">
            <a:spLocks noGrp="1"/>
          </p:cNvSpPr>
          <p:nvPr>
            <p:ph type="body" idx="2"/>
          </p:nvPr>
        </p:nvSpPr>
        <p:spPr>
          <a:xfrm>
            <a:off x="8" y="6238891"/>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601"/>
        <p:cNvGrpSpPr/>
        <p:nvPr/>
      </p:nvGrpSpPr>
      <p:grpSpPr>
        <a:xfrm>
          <a:off x="0" y="0"/>
          <a:ext cx="0" cy="0"/>
          <a:chOff x="0" y="0"/>
          <a:chExt cx="0" cy="0"/>
        </a:xfrm>
      </p:grpSpPr>
      <p:sp>
        <p:nvSpPr>
          <p:cNvPr id="602" name="Google Shape;602;p10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3" name="Google Shape;603;p101"/>
          <p:cNvSpPr txBox="1">
            <a:spLocks noGrp="1"/>
          </p:cNvSpPr>
          <p:nvPr>
            <p:ph type="subTitle" idx="1"/>
          </p:nvPr>
        </p:nvSpPr>
        <p:spPr>
          <a:xfrm>
            <a:off x="1368955" y="4345004"/>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04" name="Google Shape;604;p10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Half Field Vertical Goal Down">
  <p:cSld name="Half Field Vertical Goal Down">
    <p:spTree>
      <p:nvGrpSpPr>
        <p:cNvPr id="1" name="Shape 605"/>
        <p:cNvGrpSpPr/>
        <p:nvPr/>
      </p:nvGrpSpPr>
      <p:grpSpPr>
        <a:xfrm>
          <a:off x="0" y="0"/>
          <a:ext cx="0" cy="0"/>
          <a:chOff x="0" y="0"/>
          <a:chExt cx="0" cy="0"/>
        </a:xfrm>
      </p:grpSpPr>
      <p:sp>
        <p:nvSpPr>
          <p:cNvPr id="606" name="Google Shape;606;p102"/>
          <p:cNvSpPr txBox="1">
            <a:spLocks noGrp="1"/>
          </p:cNvSpPr>
          <p:nvPr>
            <p:ph type="title"/>
          </p:nvPr>
        </p:nvSpPr>
        <p:spPr>
          <a:xfrm>
            <a:off x="3"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07" name="Google Shape;607;p102"/>
          <p:cNvGrpSpPr/>
          <p:nvPr/>
        </p:nvGrpSpPr>
        <p:grpSpPr>
          <a:xfrm>
            <a:off x="143213" y="419549"/>
            <a:ext cx="8806085" cy="5971205"/>
            <a:chOff x="143210" y="314659"/>
            <a:chExt cx="8806085" cy="4478404"/>
          </a:xfrm>
        </p:grpSpPr>
        <p:sp>
          <p:nvSpPr>
            <p:cNvPr id="608" name="Google Shape;608;p102"/>
            <p:cNvSpPr/>
            <p:nvPr/>
          </p:nvSpPr>
          <p:spPr>
            <a:xfrm rot="10800000" flipH="1">
              <a:off x="7380744" y="1948966"/>
              <a:ext cx="1420407"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9" name="Google Shape;609;p102"/>
            <p:cNvSpPr/>
            <p:nvPr/>
          </p:nvSpPr>
          <p:spPr>
            <a:xfrm rot="10800000" flipH="1">
              <a:off x="1694239" y="1948966"/>
              <a:ext cx="5686506"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0" name="Google Shape;610;p102"/>
            <p:cNvSpPr/>
            <p:nvPr/>
          </p:nvSpPr>
          <p:spPr>
            <a:xfrm rot="10800000" flipH="1">
              <a:off x="277476" y="1948966"/>
              <a:ext cx="1416763" cy="2803762"/>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102"/>
            <p:cNvSpPr/>
            <p:nvPr/>
          </p:nvSpPr>
          <p:spPr>
            <a:xfrm rot="10800000" flipH="1">
              <a:off x="4248329" y="3184851"/>
              <a:ext cx="762000" cy="734352"/>
            </a:xfrm>
            <a:prstGeom prst="ellipse">
              <a:avLst/>
            </a:prstGeom>
            <a:noFill/>
            <a:ln w="444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12" name="Google Shape;612;p102"/>
            <p:cNvCxnSpPr/>
            <p:nvPr/>
          </p:nvCxnSpPr>
          <p:spPr>
            <a:xfrm>
              <a:off x="4508076" y="3552027"/>
              <a:ext cx="242507" cy="0"/>
            </a:xfrm>
            <a:prstGeom prst="straightConnector1">
              <a:avLst/>
            </a:prstGeom>
            <a:noFill/>
            <a:ln w="28575" cap="flat" cmpd="sng">
              <a:solidFill>
                <a:schemeClr val="dk1"/>
              </a:solidFill>
              <a:prstDash val="solid"/>
              <a:round/>
              <a:headEnd type="none" w="sm" len="sm"/>
              <a:tailEnd type="none" w="sm" len="sm"/>
            </a:ln>
          </p:spPr>
        </p:cxnSp>
        <p:sp>
          <p:nvSpPr>
            <p:cNvPr id="613" name="Google Shape;613;p102"/>
            <p:cNvSpPr/>
            <p:nvPr/>
          </p:nvSpPr>
          <p:spPr>
            <a:xfrm rot="10800000" flipH="1">
              <a:off x="277476" y="353525"/>
              <a:ext cx="8523676" cy="1595441"/>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614" name="Google Shape;614;p102"/>
            <p:cNvCxnSpPr/>
            <p:nvPr/>
          </p:nvCxnSpPr>
          <p:spPr>
            <a:xfrm rot="10800000">
              <a:off x="1708581" y="353525"/>
              <a:ext cx="0" cy="760650"/>
            </a:xfrm>
            <a:prstGeom prst="straightConnector1">
              <a:avLst/>
            </a:prstGeom>
            <a:noFill/>
            <a:ln w="28575" cap="flat" cmpd="sng">
              <a:solidFill>
                <a:schemeClr val="dk1"/>
              </a:solidFill>
              <a:prstDash val="solid"/>
              <a:round/>
              <a:headEnd type="none" w="sm" len="sm"/>
              <a:tailEnd type="none" w="sm" len="sm"/>
            </a:ln>
          </p:spPr>
        </p:cxnSp>
        <p:cxnSp>
          <p:nvCxnSpPr>
            <p:cNvPr id="615" name="Google Shape;615;p102"/>
            <p:cNvCxnSpPr/>
            <p:nvPr/>
          </p:nvCxnSpPr>
          <p:spPr>
            <a:xfrm rot="10800000">
              <a:off x="7382664" y="353525"/>
              <a:ext cx="0" cy="760650"/>
            </a:xfrm>
            <a:prstGeom prst="straightConnector1">
              <a:avLst/>
            </a:prstGeom>
            <a:noFill/>
            <a:ln w="28575" cap="flat" cmpd="sng">
              <a:solidFill>
                <a:schemeClr val="dk1"/>
              </a:solidFill>
              <a:prstDash val="solid"/>
              <a:round/>
              <a:headEnd type="none" w="sm" len="sm"/>
              <a:tailEnd type="none" w="sm" len="sm"/>
            </a:ln>
          </p:spPr>
        </p:cxnSp>
        <p:sp>
          <p:nvSpPr>
            <p:cNvPr id="616" name="Google Shape;616;p102"/>
            <p:cNvSpPr/>
            <p:nvPr/>
          </p:nvSpPr>
          <p:spPr>
            <a:xfrm rot="5400000" flipH="1">
              <a:off x="4606469" y="304011"/>
              <a:ext cx="45720"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7" name="Google Shape;617;p102"/>
            <p:cNvSpPr/>
            <p:nvPr/>
          </p:nvSpPr>
          <p:spPr>
            <a:xfrm rot="5400000" flipH="1">
              <a:off x="8839449" y="278200"/>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18" name="Google Shape;618;p102"/>
            <p:cNvSpPr/>
            <p:nvPr/>
          </p:nvSpPr>
          <p:spPr>
            <a:xfrm rot="-5400000" flipH="1">
              <a:off x="140948" y="1041626"/>
              <a:ext cx="135372" cy="130848"/>
            </a:xfrm>
            <a:prstGeom prst="triangle">
              <a:avLst>
                <a:gd name="adj" fmla="val 50000"/>
              </a:avLst>
            </a:prstGeom>
            <a:solidFill>
              <a:srgbClr val="7B3C9E"/>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102"/>
            <p:cNvSpPr/>
            <p:nvPr/>
          </p:nvSpPr>
          <p:spPr>
            <a:xfrm rot="5400000" flipH="1">
              <a:off x="8825679" y="4683216"/>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620" name="Google Shape;620;p102"/>
            <p:cNvSpPr/>
            <p:nvPr/>
          </p:nvSpPr>
          <p:spPr>
            <a:xfrm rot="-5400000" flipH="1">
              <a:off x="197998" y="4683217"/>
              <a:ext cx="73387" cy="146304"/>
            </a:xfrm>
            <a:prstGeom prst="rect">
              <a:avLst/>
            </a:prstGeom>
            <a:solidFill>
              <a:srgbClr val="7B3C9E"/>
            </a:solidFill>
            <a:ln w="9525"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rease Zoomed">
  <p:cSld name="Crease Zoomed">
    <p:spTree>
      <p:nvGrpSpPr>
        <p:cNvPr id="1" name="Shape 621"/>
        <p:cNvGrpSpPr/>
        <p:nvPr/>
      </p:nvGrpSpPr>
      <p:grpSpPr>
        <a:xfrm>
          <a:off x="0" y="0"/>
          <a:ext cx="0" cy="0"/>
          <a:chOff x="0" y="0"/>
          <a:chExt cx="0" cy="0"/>
        </a:xfrm>
      </p:grpSpPr>
      <p:sp>
        <p:nvSpPr>
          <p:cNvPr id="622" name="Google Shape;622;p103"/>
          <p:cNvSpPr txBox="1">
            <a:spLocks noGrp="1"/>
          </p:cNvSpPr>
          <p:nvPr>
            <p:ph type="title"/>
          </p:nvPr>
        </p:nvSpPr>
        <p:spPr>
          <a:xfrm>
            <a:off x="2" y="43131"/>
            <a:ext cx="9144001"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23" name="Google Shape;623;p103"/>
          <p:cNvGrpSpPr/>
          <p:nvPr/>
        </p:nvGrpSpPr>
        <p:grpSpPr>
          <a:xfrm>
            <a:off x="2" y="584203"/>
            <a:ext cx="9144001" cy="5334097"/>
            <a:chOff x="1" y="438150"/>
            <a:chExt cx="9144001" cy="4000573"/>
          </a:xfrm>
        </p:grpSpPr>
        <p:cxnSp>
          <p:nvCxnSpPr>
            <p:cNvPr id="624" name="Google Shape;624;p103"/>
            <p:cNvCxnSpPr/>
            <p:nvPr/>
          </p:nvCxnSpPr>
          <p:spPr>
            <a:xfrm rot="10800000">
              <a:off x="190811" y="438150"/>
              <a:ext cx="0" cy="3990029"/>
            </a:xfrm>
            <a:prstGeom prst="straightConnector1">
              <a:avLst/>
            </a:prstGeom>
            <a:noFill/>
            <a:ln w="38100" cap="flat" cmpd="sng">
              <a:solidFill>
                <a:schemeClr val="dk1"/>
              </a:solidFill>
              <a:prstDash val="solid"/>
              <a:miter lim="400000"/>
              <a:headEnd type="none" w="sm" len="sm"/>
              <a:tailEnd type="none" w="sm" len="sm"/>
            </a:ln>
          </p:spPr>
        </p:cxnSp>
        <p:cxnSp>
          <p:nvCxnSpPr>
            <p:cNvPr id="625" name="Google Shape;625;p103"/>
            <p:cNvCxnSpPr/>
            <p:nvPr/>
          </p:nvCxnSpPr>
          <p:spPr>
            <a:xfrm>
              <a:off x="1" y="720239"/>
              <a:ext cx="9144000" cy="0"/>
            </a:xfrm>
            <a:prstGeom prst="straightConnector1">
              <a:avLst/>
            </a:prstGeom>
            <a:noFill/>
            <a:ln w="38100" cap="flat" cmpd="sng">
              <a:solidFill>
                <a:schemeClr val="dk1"/>
              </a:solidFill>
              <a:prstDash val="solid"/>
              <a:miter lim="400000"/>
              <a:headEnd type="none" w="sm" len="sm"/>
              <a:tailEnd type="none" w="sm" len="sm"/>
            </a:ln>
          </p:spPr>
        </p:cxnSp>
        <p:cxnSp>
          <p:nvCxnSpPr>
            <p:cNvPr id="626" name="Google Shape;626;p103"/>
            <p:cNvCxnSpPr/>
            <p:nvPr/>
          </p:nvCxnSpPr>
          <p:spPr>
            <a:xfrm rot="10800000" flipH="1">
              <a:off x="2" y="4417637"/>
              <a:ext cx="9144000" cy="21086"/>
            </a:xfrm>
            <a:prstGeom prst="straightConnector1">
              <a:avLst/>
            </a:prstGeom>
            <a:noFill/>
            <a:ln w="38100" cap="flat" cmpd="sng">
              <a:solidFill>
                <a:schemeClr val="dk1"/>
              </a:solidFill>
              <a:prstDash val="solid"/>
              <a:miter lim="400000"/>
              <a:headEnd type="none" w="sm" len="sm"/>
              <a:tailEnd type="none" w="sm" len="sm"/>
            </a:ln>
          </p:spPr>
        </p:cxnSp>
        <p:sp>
          <p:nvSpPr>
            <p:cNvPr id="627" name="Google Shape;627;p103"/>
            <p:cNvSpPr/>
            <p:nvPr/>
          </p:nvSpPr>
          <p:spPr>
            <a:xfrm>
              <a:off x="3926960" y="2431696"/>
              <a:ext cx="1252291" cy="1206854"/>
            </a:xfrm>
            <a:prstGeom prst="ellipse">
              <a:avLst/>
            </a:prstGeom>
            <a:noFill/>
            <a:ln w="57150" cap="flat" cmpd="sng">
              <a:solidFill>
                <a:schemeClr val="dk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cxnSp>
          <p:nvCxnSpPr>
            <p:cNvPr id="628" name="Google Shape;628;p103"/>
            <p:cNvCxnSpPr/>
            <p:nvPr/>
          </p:nvCxnSpPr>
          <p:spPr>
            <a:xfrm rot="10800000">
              <a:off x="8915400" y="438150"/>
              <a:ext cx="0" cy="3990030"/>
            </a:xfrm>
            <a:prstGeom prst="straightConnector1">
              <a:avLst/>
            </a:prstGeom>
            <a:noFill/>
            <a:ln w="38100" cap="flat" cmpd="sng">
              <a:solidFill>
                <a:schemeClr val="dk1"/>
              </a:solidFill>
              <a:prstDash val="solid"/>
              <a:miter lim="400000"/>
              <a:headEnd type="none" w="sm" len="sm"/>
              <a:tailEnd type="none" w="sm" len="sm"/>
            </a:ln>
          </p:spPr>
        </p:cxnSp>
        <p:cxnSp>
          <p:nvCxnSpPr>
            <p:cNvPr id="629" name="Google Shape;629;p103"/>
            <p:cNvCxnSpPr/>
            <p:nvPr/>
          </p:nvCxnSpPr>
          <p:spPr>
            <a:xfrm>
              <a:off x="4372729" y="3035123"/>
              <a:ext cx="398543" cy="0"/>
            </a:xfrm>
            <a:prstGeom prst="straightConnector1">
              <a:avLst/>
            </a:prstGeom>
            <a:noFill/>
            <a:ln w="28575" cap="flat" cmpd="sng">
              <a:solidFill>
                <a:schemeClr val="dk1"/>
              </a:solidFill>
              <a:prstDash val="solid"/>
              <a:round/>
              <a:headEnd type="none" w="sm" len="sm"/>
              <a:tailEnd type="none" w="sm" len="sm"/>
            </a:ln>
          </p:spPr>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Full Field" type="tx">
  <p:cSld name="TITLE_AND_BODY">
    <p:bg>
      <p:bgPr>
        <a:gradFill>
          <a:gsLst>
            <a:gs pos="0">
              <a:srgbClr val="000B5F"/>
            </a:gs>
            <a:gs pos="100000">
              <a:srgbClr val="000000"/>
            </a:gs>
          </a:gsLst>
          <a:path path="circle">
            <a:fillToRect l="50000" t="50000" r="50000" b="50000"/>
          </a:path>
          <a:tileRect/>
        </a:gradFill>
        <a:effectLst/>
      </p:bgPr>
    </p:bg>
    <p:spTree>
      <p:nvGrpSpPr>
        <p:cNvPr id="1" name="Shape 630"/>
        <p:cNvGrpSpPr/>
        <p:nvPr/>
      </p:nvGrpSpPr>
      <p:grpSpPr>
        <a:xfrm>
          <a:off x="0" y="0"/>
          <a:ext cx="0" cy="0"/>
          <a:chOff x="0" y="0"/>
          <a:chExt cx="0" cy="0"/>
        </a:xfrm>
      </p:grpSpPr>
      <p:sp>
        <p:nvSpPr>
          <p:cNvPr id="631" name="Google Shape;631;p104"/>
          <p:cNvSpPr txBox="1">
            <a:spLocks noGrp="1"/>
          </p:cNvSpPr>
          <p:nvPr>
            <p:ph type="title"/>
          </p:nvPr>
        </p:nvSpPr>
        <p:spPr>
          <a:xfrm>
            <a:off x="-1" y="891715"/>
            <a:ext cx="9144002" cy="291142"/>
          </a:xfrm>
          <a:prstGeom prst="rect">
            <a:avLst/>
          </a:prstGeom>
          <a:noFill/>
          <a:ln>
            <a:noFill/>
          </a:ln>
        </p:spPr>
        <p:txBody>
          <a:bodyPr spcFirstLastPara="1" wrap="square" lIns="34275" tIns="34275" rIns="34275" bIns="34275" anchor="ctr" anchorCtr="0">
            <a:spAutoFit/>
          </a:bodyPr>
          <a:lstStyle>
            <a:lvl1pPr lvl="0" algn="ctr">
              <a:lnSpc>
                <a:spcPct val="100000"/>
              </a:lnSpc>
              <a:spcBef>
                <a:spcPts val="0"/>
              </a:spcBef>
              <a:spcAft>
                <a:spcPts val="0"/>
              </a:spcAft>
              <a:buClr>
                <a:srgbClr val="FEBC11"/>
              </a:buClr>
              <a:buSzPts val="2000"/>
              <a:buFont typeface="Calibri"/>
              <a:buNone/>
              <a:defRPr sz="2000" b="1">
                <a:solidFill>
                  <a:srgbClr val="FEBC1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32" name="Google Shape;632;p104"/>
          <p:cNvGrpSpPr/>
          <p:nvPr/>
        </p:nvGrpSpPr>
        <p:grpSpPr>
          <a:xfrm>
            <a:off x="113003" y="1481644"/>
            <a:ext cx="8917999" cy="4157158"/>
            <a:chOff x="-1" y="-1"/>
            <a:chExt cx="8917997" cy="4157156"/>
          </a:xfrm>
        </p:grpSpPr>
        <p:sp>
          <p:nvSpPr>
            <p:cNvPr id="633" name="Google Shape;633;p104"/>
            <p:cNvSpPr/>
            <p:nvPr/>
          </p:nvSpPr>
          <p:spPr>
            <a:xfrm>
              <a:off x="2833776"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104"/>
            <p:cNvSpPr/>
            <p:nvPr/>
          </p:nvSpPr>
          <p:spPr>
            <a:xfrm>
              <a:off x="37269" y="105843"/>
              <a:ext cx="2796508"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104"/>
            <p:cNvSpPr/>
            <p:nvPr/>
          </p:nvSpPr>
          <p:spPr>
            <a:xfrm>
              <a:off x="36965"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104"/>
            <p:cNvSpPr/>
            <p:nvPr/>
          </p:nvSpPr>
          <p:spPr>
            <a:xfrm>
              <a:off x="-1"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104"/>
            <p:cNvSpPr/>
            <p:nvPr/>
          </p:nvSpPr>
          <p:spPr>
            <a:xfrm>
              <a:off x="98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104"/>
            <p:cNvSpPr/>
            <p:nvPr/>
          </p:nvSpPr>
          <p:spPr>
            <a:xfrm>
              <a:off x="2376605"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104"/>
            <p:cNvSpPr/>
            <p:nvPr/>
          </p:nvSpPr>
          <p:spPr>
            <a:xfrm>
              <a:off x="3592879" y="3560281"/>
              <a:ext cx="95922"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104"/>
            <p:cNvSpPr/>
            <p:nvPr/>
          </p:nvSpPr>
          <p:spPr>
            <a:xfrm>
              <a:off x="998990"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1" name="Google Shape;641;p104"/>
            <p:cNvCxnSpPr/>
            <p:nvPr/>
          </p:nvCxnSpPr>
          <p:spPr>
            <a:xfrm rot="10800000" flipH="1">
              <a:off x="1230348"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42" name="Google Shape;642;p104"/>
            <p:cNvCxnSpPr/>
            <p:nvPr/>
          </p:nvCxnSpPr>
          <p:spPr>
            <a:xfrm rot="10800000" flipH="1">
              <a:off x="3639991"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43" name="Google Shape;643;p104"/>
            <p:cNvSpPr/>
            <p:nvPr/>
          </p:nvSpPr>
          <p:spPr>
            <a:xfrm>
              <a:off x="37269" y="704253"/>
              <a:ext cx="2796508"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44" name="Google Shape;644;p104"/>
            <p:cNvCxnSpPr/>
            <p:nvPr/>
          </p:nvCxnSpPr>
          <p:spPr>
            <a:xfrm flipH="1">
              <a:off x="3644184" y="3027296"/>
              <a:ext cx="813189" cy="1"/>
            </a:xfrm>
            <a:prstGeom prst="straightConnector1">
              <a:avLst/>
            </a:prstGeom>
            <a:noFill/>
            <a:ln w="12700" cap="flat" cmpd="sng">
              <a:solidFill>
                <a:srgbClr val="FFFFFF"/>
              </a:solidFill>
              <a:prstDash val="solid"/>
              <a:round/>
              <a:headEnd type="none" w="sm" len="sm"/>
              <a:tailEnd type="none" w="sm" len="sm"/>
            </a:ln>
          </p:spPr>
        </p:cxnSp>
        <p:cxnSp>
          <p:nvCxnSpPr>
            <p:cNvPr id="645" name="Google Shape;645;p104"/>
            <p:cNvCxnSpPr/>
            <p:nvPr/>
          </p:nvCxnSpPr>
          <p:spPr>
            <a:xfrm rot="10800000">
              <a:off x="3644184" y="703161"/>
              <a:ext cx="813189" cy="1"/>
            </a:xfrm>
            <a:prstGeom prst="straightConnector1">
              <a:avLst/>
            </a:prstGeom>
            <a:noFill/>
            <a:ln w="12700" cap="flat" cmpd="sng">
              <a:solidFill>
                <a:srgbClr val="FFFFFF"/>
              </a:solidFill>
              <a:prstDash val="solid"/>
              <a:round/>
              <a:headEnd type="none" w="sm" len="sm"/>
              <a:tailEnd type="none" w="sm" len="sm"/>
            </a:ln>
          </p:spPr>
        </p:cxnSp>
        <p:cxnSp>
          <p:nvCxnSpPr>
            <p:cNvPr id="646" name="Google Shape;646;p104"/>
            <p:cNvCxnSpPr/>
            <p:nvPr/>
          </p:nvCxnSpPr>
          <p:spPr>
            <a:xfrm flipH="1">
              <a:off x="3644184" y="4048464"/>
              <a:ext cx="813189" cy="1"/>
            </a:xfrm>
            <a:prstGeom prst="straightConnector1">
              <a:avLst/>
            </a:prstGeom>
            <a:noFill/>
            <a:ln w="12700" cap="flat" cmpd="sng">
              <a:solidFill>
                <a:srgbClr val="FFFFFF"/>
              </a:solidFill>
              <a:prstDash val="solid"/>
              <a:round/>
              <a:headEnd type="none" w="sm" len="sm"/>
              <a:tailEnd type="none" w="sm" len="sm"/>
            </a:ln>
          </p:spPr>
        </p:cxnSp>
        <p:sp>
          <p:nvSpPr>
            <p:cNvPr id="647" name="Google Shape;647;p104"/>
            <p:cNvSpPr/>
            <p:nvPr/>
          </p:nvSpPr>
          <p:spPr>
            <a:xfrm flipH="1">
              <a:off x="4457844" y="105844"/>
              <a:ext cx="1626376" cy="3518814"/>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104"/>
            <p:cNvSpPr/>
            <p:nvPr/>
          </p:nvSpPr>
          <p:spPr>
            <a:xfrm flipH="1">
              <a:off x="6084218" y="105843"/>
              <a:ext cx="2796507" cy="597318"/>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04"/>
            <p:cNvSpPr/>
            <p:nvPr/>
          </p:nvSpPr>
          <p:spPr>
            <a:xfrm flipH="1">
              <a:off x="6084219" y="3027341"/>
              <a:ext cx="2796811" cy="597317"/>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104"/>
            <p:cNvSpPr/>
            <p:nvPr/>
          </p:nvSpPr>
          <p:spPr>
            <a:xfrm flipH="1">
              <a:off x="8853823" y="-1"/>
              <a:ext cx="64173" cy="119938"/>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104"/>
            <p:cNvSpPr/>
            <p:nvPr/>
          </p:nvSpPr>
          <p:spPr>
            <a:xfrm flipH="1">
              <a:off x="8852841" y="3615964"/>
              <a:ext cx="64173" cy="113897"/>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104"/>
            <p:cNvSpPr/>
            <p:nvPr/>
          </p:nvSpPr>
          <p:spPr>
            <a:xfrm flipH="1">
              <a:off x="5278306" y="3624658"/>
              <a:ext cx="1263084" cy="423806"/>
            </a:xfrm>
            <a:prstGeom prst="rect">
              <a:avLst/>
            </a:prstGeom>
            <a:noFill/>
            <a:ln w="12700" cap="flat" cmpd="sng">
              <a:solidFill>
                <a:srgbClr val="FFFFFF"/>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3" name="Google Shape;653;p104"/>
            <p:cNvSpPr/>
            <p:nvPr/>
          </p:nvSpPr>
          <p:spPr>
            <a:xfrm flipH="1">
              <a:off x="5229193" y="3560281"/>
              <a:ext cx="95923" cy="71942"/>
            </a:xfrm>
            <a:custGeom>
              <a:avLst/>
              <a:gdLst/>
              <a:ahLst/>
              <a:cxnLst/>
              <a:rect l="l" t="t" r="r" b="b"/>
              <a:pathLst>
                <a:path w="21600" h="21600" extrusionOk="0">
                  <a:moveTo>
                    <a:pt x="10800" y="0"/>
                  </a:moveTo>
                  <a:lnTo>
                    <a:pt x="21600" y="21600"/>
                  </a:lnTo>
                  <a:lnTo>
                    <a:pt x="0" y="21600"/>
                  </a:lnTo>
                  <a:close/>
                </a:path>
              </a:pathLst>
            </a:cu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4" name="Google Shape;654;p104"/>
            <p:cNvSpPr/>
            <p:nvPr/>
          </p:nvSpPr>
          <p:spPr>
            <a:xfrm flipH="1">
              <a:off x="7456287" y="1651851"/>
              <a:ext cx="462718" cy="450770"/>
            </a:xfrm>
            <a:prstGeom prst="ellipse">
              <a:avLst/>
            </a:prstGeom>
            <a:noFill/>
            <a:ln w="12700" cap="flat" cmpd="sng">
              <a:solidFill>
                <a:srgbClr val="FFFFFF"/>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5" name="Google Shape;655;p104"/>
            <p:cNvCxnSpPr/>
            <p:nvPr/>
          </p:nvCxnSpPr>
          <p:spPr>
            <a:xfrm rot="10800000" flipH="1">
              <a:off x="7688599" y="1796660"/>
              <a:ext cx="1" cy="161150"/>
            </a:xfrm>
            <a:prstGeom prst="straightConnector1">
              <a:avLst/>
            </a:prstGeom>
            <a:noFill/>
            <a:ln w="12700" cap="flat" cmpd="sng">
              <a:solidFill>
                <a:srgbClr val="FFFFFF"/>
              </a:solidFill>
              <a:prstDash val="solid"/>
              <a:miter lim="400000"/>
              <a:headEnd type="none" w="sm" len="sm"/>
              <a:tailEnd type="none" w="sm" len="sm"/>
            </a:ln>
          </p:spPr>
        </p:cxnSp>
        <p:cxnSp>
          <p:nvCxnSpPr>
            <p:cNvPr id="656" name="Google Shape;656;p104"/>
            <p:cNvCxnSpPr/>
            <p:nvPr/>
          </p:nvCxnSpPr>
          <p:spPr>
            <a:xfrm rot="10800000" flipH="1">
              <a:off x="5278955" y="3632222"/>
              <a:ext cx="1" cy="524933"/>
            </a:xfrm>
            <a:prstGeom prst="straightConnector1">
              <a:avLst/>
            </a:prstGeom>
            <a:noFill/>
            <a:ln w="12700" cap="flat" cmpd="sng">
              <a:solidFill>
                <a:srgbClr val="FFFFFF"/>
              </a:solidFill>
              <a:prstDash val="solid"/>
              <a:round/>
              <a:headEnd type="none" w="sm" len="sm"/>
              <a:tailEnd type="none" w="sm" len="sm"/>
            </a:ln>
          </p:spPr>
        </p:cxnSp>
        <p:sp>
          <p:nvSpPr>
            <p:cNvPr id="657" name="Google Shape;657;p104"/>
            <p:cNvSpPr/>
            <p:nvPr/>
          </p:nvSpPr>
          <p:spPr>
            <a:xfrm flipH="1">
              <a:off x="6084218" y="704253"/>
              <a:ext cx="2796507" cy="2320591"/>
            </a:xfrm>
            <a:prstGeom prst="rect">
              <a:avLst/>
            </a:prstGeom>
            <a:noFill/>
            <a:ln w="12700" cap="flat" cmpd="sng">
              <a:solidFill>
                <a:srgbClr val="FFFFFF"/>
              </a:solidFill>
              <a:prstDash val="solid"/>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658" name="Google Shape;658;p104"/>
            <p:cNvCxnSpPr/>
            <p:nvPr/>
          </p:nvCxnSpPr>
          <p:spPr>
            <a:xfrm>
              <a:off x="4460623" y="3027296"/>
              <a:ext cx="813188" cy="1"/>
            </a:xfrm>
            <a:prstGeom prst="straightConnector1">
              <a:avLst/>
            </a:prstGeom>
            <a:noFill/>
            <a:ln w="12700" cap="flat" cmpd="sng">
              <a:solidFill>
                <a:srgbClr val="FFFFFF"/>
              </a:solidFill>
              <a:prstDash val="solid"/>
              <a:round/>
              <a:headEnd type="none" w="sm" len="sm"/>
              <a:tailEnd type="none" w="sm" len="sm"/>
            </a:ln>
          </p:spPr>
        </p:cxnSp>
        <p:cxnSp>
          <p:nvCxnSpPr>
            <p:cNvPr id="659" name="Google Shape;659;p104"/>
            <p:cNvCxnSpPr/>
            <p:nvPr/>
          </p:nvCxnSpPr>
          <p:spPr>
            <a:xfrm>
              <a:off x="4460623" y="703161"/>
              <a:ext cx="813188" cy="1"/>
            </a:xfrm>
            <a:prstGeom prst="straightConnector1">
              <a:avLst/>
            </a:prstGeom>
            <a:noFill/>
            <a:ln w="12700" cap="flat" cmpd="sng">
              <a:solidFill>
                <a:srgbClr val="FFFFFF"/>
              </a:solidFill>
              <a:prstDash val="solid"/>
              <a:round/>
              <a:headEnd type="none" w="sm" len="sm"/>
              <a:tailEnd type="none" w="sm" len="sm"/>
            </a:ln>
          </p:spPr>
        </p:cxnSp>
        <p:cxnSp>
          <p:nvCxnSpPr>
            <p:cNvPr id="660" name="Google Shape;660;p104"/>
            <p:cNvCxnSpPr/>
            <p:nvPr/>
          </p:nvCxnSpPr>
          <p:spPr>
            <a:xfrm>
              <a:off x="4460623" y="4048464"/>
              <a:ext cx="813188" cy="1"/>
            </a:xfrm>
            <a:prstGeom prst="straightConnector1">
              <a:avLst/>
            </a:prstGeom>
            <a:noFill/>
            <a:ln w="12700" cap="flat" cmpd="sng">
              <a:solidFill>
                <a:srgbClr val="FFFFFF"/>
              </a:solidFill>
              <a:prstDash val="solid"/>
              <a:round/>
              <a:headEnd type="none" w="sm" len="sm"/>
              <a:tailEnd type="none" w="sm" len="sm"/>
            </a:ln>
          </p:spPr>
        </p:cxnSp>
        <p:sp>
          <p:nvSpPr>
            <p:cNvPr id="661" name="Google Shape;661;p104"/>
            <p:cNvSpPr/>
            <p:nvPr/>
          </p:nvSpPr>
          <p:spPr>
            <a:xfrm>
              <a:off x="4411371" y="-1"/>
              <a:ext cx="70849" cy="125746"/>
            </a:xfrm>
            <a:prstGeom prst="rect">
              <a:avLst/>
            </a:prstGeom>
            <a:solidFill>
              <a:srgbClr val="E46C0A"/>
            </a:solidFill>
            <a:ln w="9525" cap="flat" cmpd="sng">
              <a:solidFill>
                <a:srgbClr val="000000"/>
              </a:solidFill>
              <a:prstDash val="solid"/>
              <a:miter lim="400000"/>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104"/>
            <p:cNvSpPr/>
            <p:nvPr/>
          </p:nvSpPr>
          <p:spPr>
            <a:xfrm>
              <a:off x="4440158" y="1827317"/>
              <a:ext cx="39979" cy="99838"/>
            </a:xfrm>
            <a:prstGeom prst="rect">
              <a:avLst/>
            </a:prstGeom>
            <a:solidFill>
              <a:srgbClr val="C00000"/>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663" name="Google Shape;663;p104" descr="top2.jpg"/>
          <p:cNvPicPr preferRelativeResize="0"/>
          <p:nvPr/>
        </p:nvPicPr>
        <p:blipFill rotWithShape="1">
          <a:blip r:embed="rId2">
            <a:alphaModFix/>
          </a:blip>
          <a:srcRect/>
          <a:stretch/>
        </p:blipFill>
        <p:spPr>
          <a:xfrm>
            <a:off x="0" y="5749635"/>
            <a:ext cx="9144000" cy="1108365"/>
          </a:xfrm>
          <a:prstGeom prst="rect">
            <a:avLst/>
          </a:prstGeom>
          <a:noFill/>
          <a:ln>
            <a:noFill/>
          </a:ln>
        </p:spPr>
      </p:pic>
      <p:sp>
        <p:nvSpPr>
          <p:cNvPr id="664" name="Google Shape;664;p104"/>
          <p:cNvSpPr txBox="1">
            <a:spLocks noGrp="1"/>
          </p:cNvSpPr>
          <p:nvPr>
            <p:ph type="sldNum" idx="12"/>
          </p:nvPr>
        </p:nvSpPr>
        <p:spPr>
          <a:xfrm>
            <a:off x="4419600" y="5484812"/>
            <a:ext cx="2133600" cy="279401"/>
          </a:xfrm>
          <a:prstGeom prst="rect">
            <a:avLst/>
          </a:prstGeom>
          <a:noFill/>
          <a:ln>
            <a:noFill/>
          </a:ln>
        </p:spPr>
        <p:txBody>
          <a:bodyPr spcFirstLastPara="1" wrap="square" lIns="34275" tIns="34275" rIns="34275" bIns="34275" anchor="t" anchorCtr="0">
            <a:noAutofit/>
          </a:bodyPr>
          <a:lstStyle>
            <a:lvl1pPr marL="0" marR="0" lvl="0"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grpSp>
        <p:nvGrpSpPr>
          <p:cNvPr id="665" name="Google Shape;665;p104"/>
          <p:cNvGrpSpPr/>
          <p:nvPr/>
        </p:nvGrpSpPr>
        <p:grpSpPr>
          <a:xfrm>
            <a:off x="113006" y="832528"/>
            <a:ext cx="8917995" cy="5542872"/>
            <a:chOff x="76200" y="624396"/>
            <a:chExt cx="8917995" cy="4157154"/>
          </a:xfrm>
        </p:grpSpPr>
        <p:sp>
          <p:nvSpPr>
            <p:cNvPr id="666" name="Google Shape;666;p104"/>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7" name="Google Shape;667;p104"/>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8" name="Google Shape;668;p104"/>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9" name="Google Shape;669;p104"/>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0" name="Google Shape;670;p104"/>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1" name="Google Shape;671;p104"/>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72" name="Google Shape;672;p104"/>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73" name="Google Shape;673;p104"/>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74" name="Google Shape;674;p104"/>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75" name="Google Shape;675;p104"/>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76" name="Google Shape;676;p104"/>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77" name="Google Shape;677;p104"/>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78" name="Google Shape;678;p104"/>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79" name="Google Shape;679;p104"/>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80" name="Google Shape;680;p104"/>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1" name="Google Shape;681;p104"/>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2" name="Google Shape;682;p104"/>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3" name="Google Shape;683;p104"/>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4" name="Google Shape;684;p104"/>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5" name="Google Shape;685;p104"/>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86" name="Google Shape;686;p104"/>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687" name="Google Shape;687;p104"/>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688" name="Google Shape;688;p104"/>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689" name="Google Shape;689;p104"/>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690" name="Google Shape;690;p104"/>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691" name="Google Shape;691;p104"/>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692" name="Google Shape;692;p104"/>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693" name="Google Shape;693;p104"/>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694" name="Google Shape;694;p104"/>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5" name="Google Shape;695;p104"/>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pic>
        <p:nvPicPr>
          <p:cNvPr id="696" name="Google Shape;696;p104"/>
          <p:cNvPicPr preferRelativeResize="0"/>
          <p:nvPr/>
        </p:nvPicPr>
        <p:blipFill rotWithShape="1">
          <a:blip r:embed="rId3">
            <a:alphaModFix/>
          </a:blip>
          <a:srcRect/>
          <a:stretch/>
        </p:blipFill>
        <p:spPr>
          <a:xfrm>
            <a:off x="1633121" y="1070934"/>
            <a:ext cx="841251" cy="559233"/>
          </a:xfrm>
          <a:prstGeom prst="rect">
            <a:avLst/>
          </a:prstGeom>
          <a:noFill/>
          <a:ln>
            <a:noFill/>
          </a:ln>
        </p:spPr>
      </p:pic>
      <p:pic>
        <p:nvPicPr>
          <p:cNvPr id="697" name="Google Shape;697;p104"/>
          <p:cNvPicPr preferRelativeResize="0"/>
          <p:nvPr/>
        </p:nvPicPr>
        <p:blipFill rotWithShape="1">
          <a:blip r:embed="rId3">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39"/>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6.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5.jp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3.xml"/><Relationship Id="rId30"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2.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jpg"/><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jp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4">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5">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252"/>
        <p:cNvGrpSpPr/>
        <p:nvPr/>
      </p:nvGrpSpPr>
      <p:grpSpPr>
        <a:xfrm>
          <a:off x="0" y="0"/>
          <a:ext cx="0" cy="0"/>
          <a:chOff x="0" y="0"/>
          <a:chExt cx="0" cy="0"/>
        </a:xfrm>
      </p:grpSpPr>
      <p:pic>
        <p:nvPicPr>
          <p:cNvPr id="253" name="Google Shape;253;p51" descr="7-00029_BAK_v03TOP"/>
          <p:cNvPicPr preferRelativeResize="0"/>
          <p:nvPr/>
        </p:nvPicPr>
        <p:blipFill rotWithShape="1">
          <a:blip r:embed="rId29">
            <a:alphaModFix/>
          </a:blip>
          <a:srcRect/>
          <a:stretch/>
        </p:blipFill>
        <p:spPr>
          <a:xfrm>
            <a:off x="-15875" y="6007100"/>
            <a:ext cx="9159875" cy="849313"/>
          </a:xfrm>
          <a:prstGeom prst="rect">
            <a:avLst/>
          </a:prstGeom>
          <a:noFill/>
          <a:ln>
            <a:noFill/>
          </a:ln>
        </p:spPr>
      </p:pic>
      <p:pic>
        <p:nvPicPr>
          <p:cNvPr id="254" name="Google Shape;254;p51" descr="top2.jpg"/>
          <p:cNvPicPr preferRelativeResize="0"/>
          <p:nvPr/>
        </p:nvPicPr>
        <p:blipFill rotWithShape="1">
          <a:blip r:embed="rId30">
            <a:alphaModFix/>
          </a:blip>
          <a:srcRect/>
          <a:stretch/>
        </p:blipFill>
        <p:spPr>
          <a:xfrm>
            <a:off x="0" y="5749635"/>
            <a:ext cx="9144000" cy="1108365"/>
          </a:xfrm>
          <a:prstGeom prst="rect">
            <a:avLst/>
          </a:prstGeom>
          <a:noFill/>
          <a:ln>
            <a:noFill/>
          </a:ln>
        </p:spPr>
      </p:pic>
      <p:sp>
        <p:nvSpPr>
          <p:cNvPr id="255" name="Google Shape;255;p5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1pPr>
            <a:lvl2pPr marR="0" lvl="1"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2pPr>
            <a:lvl3pPr marR="0" lvl="2"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3pPr>
            <a:lvl4pPr marR="0" lvl="3"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4pPr>
            <a:lvl5pPr marR="0" lvl="4"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5pPr>
            <a:lvl6pPr marR="0" lvl="5"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6pPr>
            <a:lvl7pPr marR="0" lvl="6"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7pPr>
            <a:lvl8pPr marR="0" lvl="7"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8pPr>
            <a:lvl9pPr marR="0" lvl="8" algn="l" rtl="0">
              <a:lnSpc>
                <a:spcPct val="90000"/>
              </a:lnSpc>
              <a:spcBef>
                <a:spcPts val="0"/>
              </a:spcBef>
              <a:spcAft>
                <a:spcPts val="0"/>
              </a:spcAft>
              <a:buClr>
                <a:srgbClr val="172D58"/>
              </a:buClr>
              <a:buSzPts val="4800"/>
              <a:buFont typeface="Calibri"/>
              <a:buNone/>
              <a:defRPr sz="4800" b="0" i="0" u="none" strike="noStrike" cap="none">
                <a:solidFill>
                  <a:srgbClr val="172D58"/>
                </a:solidFill>
                <a:latin typeface="Calibri"/>
                <a:ea typeface="Calibri"/>
                <a:cs typeface="Calibri"/>
                <a:sym typeface="Calibri"/>
              </a:defRPr>
            </a:lvl9pPr>
          </a:lstStyle>
          <a:p>
            <a:endParaRPr/>
          </a:p>
        </p:txBody>
      </p:sp>
      <p:sp>
        <p:nvSpPr>
          <p:cNvPr id="256" name="Google Shape;256;p51"/>
          <p:cNvSpPr txBox="1">
            <a:spLocks noGrp="1"/>
          </p:cNvSpPr>
          <p:nvPr>
            <p:ph type="body" idx="1"/>
          </p:nvPr>
        </p:nvSpPr>
        <p:spPr>
          <a:xfrm>
            <a:off x="457200" y="1600200"/>
            <a:ext cx="8229600" cy="52578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1pPr>
            <a:lvl2pPr marL="914400" marR="0" lvl="1"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90000"/>
              </a:lnSpc>
              <a:spcBef>
                <a:spcPts val="700"/>
              </a:spcBef>
              <a:spcAft>
                <a:spcPts val="0"/>
              </a:spcAft>
              <a:buClr>
                <a:srgbClr val="000000"/>
              </a:buClr>
              <a:buSzPts val="3200"/>
              <a:buFont typeface="Calibri"/>
              <a:buChar char="•"/>
              <a:defRPr sz="3200" b="0" i="0" u="none" strike="noStrike" cap="none">
                <a:solidFill>
                  <a:srgbClr val="000000"/>
                </a:solidFill>
                <a:latin typeface="Calibri"/>
                <a:ea typeface="Calibri"/>
                <a:cs typeface="Calibri"/>
                <a:sym typeface="Calibri"/>
              </a:defRPr>
            </a:lvl9pPr>
          </a:lstStyle>
          <a:p>
            <a:endParaRPr/>
          </a:p>
        </p:txBody>
      </p:sp>
      <p:sp>
        <p:nvSpPr>
          <p:cNvPr id="257" name="Google Shape;257;p51"/>
          <p:cNvSpPr txBox="1">
            <a:spLocks noGrp="1"/>
          </p:cNvSpPr>
          <p:nvPr>
            <p:ph type="sldNum" idx="12"/>
          </p:nvPr>
        </p:nvSpPr>
        <p:spPr>
          <a:xfrm>
            <a:off x="4419600" y="6172200"/>
            <a:ext cx="21336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18" r:id="rId25"/>
    <p:sldLayoutId id="2147483719"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62"/>
        <p:cNvGrpSpPr/>
        <p:nvPr/>
      </p:nvGrpSpPr>
      <p:grpSpPr>
        <a:xfrm>
          <a:off x="0" y="0"/>
          <a:ext cx="0" cy="0"/>
          <a:chOff x="0" y="0"/>
          <a:chExt cx="0" cy="0"/>
        </a:xfrm>
      </p:grpSpPr>
      <p:pic>
        <p:nvPicPr>
          <p:cNvPr id="563" name="Google Shape;563;p89" descr="7-00029_BAK_v03TOP"/>
          <p:cNvPicPr preferRelativeResize="0"/>
          <p:nvPr/>
        </p:nvPicPr>
        <p:blipFill rotWithShape="1">
          <a:blip r:embed="rId18">
            <a:alphaModFix/>
          </a:blip>
          <a:srcRect/>
          <a:stretch/>
        </p:blipFill>
        <p:spPr>
          <a:xfrm>
            <a:off x="-15873" y="6007116"/>
            <a:ext cx="9159875" cy="849313"/>
          </a:xfrm>
          <a:prstGeom prst="rect">
            <a:avLst/>
          </a:prstGeom>
          <a:noFill/>
          <a:ln>
            <a:noFill/>
          </a:ln>
        </p:spPr>
      </p:pic>
      <p:sp>
        <p:nvSpPr>
          <p:cNvPr id="564" name="Google Shape;564;p89"/>
          <p:cNvSpPr txBox="1">
            <a:spLocks noGrp="1"/>
          </p:cNvSpPr>
          <p:nvPr>
            <p:ph type="title"/>
          </p:nvPr>
        </p:nvSpPr>
        <p:spPr>
          <a:xfrm>
            <a:off x="381000" y="230204"/>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5" name="Google Shape;565;p89"/>
          <p:cNvSpPr txBox="1">
            <a:spLocks noGrp="1"/>
          </p:cNvSpPr>
          <p:nvPr>
            <p:ph type="body" idx="1"/>
          </p:nvPr>
        </p:nvSpPr>
        <p:spPr>
          <a:xfrm>
            <a:off x="381000" y="1412891"/>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66" name="Google Shape;566;p89" descr="top2.jpg"/>
          <p:cNvPicPr preferRelativeResize="0"/>
          <p:nvPr/>
        </p:nvPicPr>
        <p:blipFill rotWithShape="1">
          <a:blip r:embed="rId19">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pNzFXGpYJmdClKrEambxWwxqvcqcm-wd/view"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0.xml"/><Relationship Id="rId6" Type="http://schemas.openxmlformats.org/officeDocument/2006/relationships/image" Target="../media/image29.png"/><Relationship Id="rId5" Type="http://schemas.openxmlformats.org/officeDocument/2006/relationships/slide" Target="slide4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image" Target="../media/image15.jpg"/></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15.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3" Type="http://schemas.openxmlformats.org/officeDocument/2006/relationships/hyperlink" Target="https://www.flickr.com/photos/trainor/2352897241" TargetMode="External"/><Relationship Id="rId2" Type="http://schemas.openxmlformats.org/officeDocument/2006/relationships/notesSlide" Target="../notesSlides/notesSlide45.xml"/><Relationship Id="rId1" Type="http://schemas.openxmlformats.org/officeDocument/2006/relationships/slideLayout" Target="../slideLayouts/slideLayout50.xml"/><Relationship Id="rId4" Type="http://schemas.openxmlformats.org/officeDocument/2006/relationships/image" Target="../media/image38.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50.xml"/><Relationship Id="rId5" Type="http://schemas.openxmlformats.org/officeDocument/2006/relationships/image" Target="../media/image45.jpg"/><Relationship Id="rId4" Type="http://schemas.openxmlformats.org/officeDocument/2006/relationships/hyperlink" Target="http://c1.peakpx.com/wallpaper/234/846/320/lacrosse-stick-competition-game-wallpaper-preview.jp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27.xml"/><Relationship Id="rId5" Type="http://schemas.openxmlformats.org/officeDocument/2006/relationships/image" Target="../media/image15.jpg"/><Relationship Id="rId4" Type="http://schemas.openxmlformats.org/officeDocument/2006/relationships/image" Target="../media/image52.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
          <p:cNvSpPr txBox="1">
            <a:spLocks noGrp="1"/>
          </p:cNvSpPr>
          <p:nvPr>
            <p:ph type="ctrTitle"/>
          </p:nvPr>
        </p:nvSpPr>
        <p:spPr>
          <a:xfrm>
            <a:off x="622095" y="518652"/>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b="1" dirty="0"/>
              <a:t>2024 EMLOA Remote Class</a:t>
            </a:r>
            <a:endParaRPr b="1" dirty="0"/>
          </a:p>
        </p:txBody>
      </p:sp>
      <p:sp>
        <p:nvSpPr>
          <p:cNvPr id="707" name="Google Shape;707;p1"/>
          <p:cNvSpPr txBox="1">
            <a:spLocks noGrp="1"/>
          </p:cNvSpPr>
          <p:nvPr>
            <p:ph type="subTitle" idx="1"/>
          </p:nvPr>
        </p:nvSpPr>
        <p:spPr>
          <a:xfrm>
            <a:off x="730249" y="2989006"/>
            <a:ext cx="7681913" cy="2222091"/>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90000"/>
              </a:lnSpc>
              <a:spcBef>
                <a:spcPts val="0"/>
              </a:spcBef>
              <a:spcAft>
                <a:spcPts val="0"/>
              </a:spcAft>
              <a:buClr>
                <a:schemeClr val="dk1"/>
              </a:buClr>
              <a:buSzPts val="3200"/>
              <a:buFont typeface="Calibri"/>
              <a:buNone/>
            </a:pPr>
            <a:r>
              <a:rPr lang="en-US" sz="3900" dirty="0"/>
              <a:t>Sunday, March 24, 2024   7 pm</a:t>
            </a:r>
          </a:p>
          <a:p>
            <a:pPr marL="0" lvl="0" indent="0" algn="l" rtl="0">
              <a:lnSpc>
                <a:spcPct val="90000"/>
              </a:lnSpc>
              <a:spcBef>
                <a:spcPts val="0"/>
              </a:spcBef>
              <a:spcAft>
                <a:spcPts val="0"/>
              </a:spcAft>
              <a:buClr>
                <a:schemeClr val="dk1"/>
              </a:buClr>
              <a:buSzPts val="3200"/>
              <a:buFont typeface="Calibri"/>
              <a:buNone/>
            </a:pPr>
            <a:r>
              <a:rPr lang="en-US" sz="3900" dirty="0"/>
              <a:t>Presenters </a:t>
            </a:r>
          </a:p>
          <a:p>
            <a:pPr marL="0" lvl="0" indent="0" algn="l" rtl="0">
              <a:lnSpc>
                <a:spcPct val="90000"/>
              </a:lnSpc>
              <a:spcBef>
                <a:spcPts val="0"/>
              </a:spcBef>
              <a:spcAft>
                <a:spcPts val="0"/>
              </a:spcAft>
              <a:buClr>
                <a:schemeClr val="dk1"/>
              </a:buClr>
              <a:buSzPts val="3200"/>
              <a:buFont typeface="Calibri"/>
              <a:buNone/>
            </a:pPr>
            <a:r>
              <a:rPr lang="en-US" dirty="0"/>
              <a:t>Darrell Benson</a:t>
            </a:r>
          </a:p>
          <a:p>
            <a:pPr marL="0" lvl="0" indent="0" algn="l" rtl="0">
              <a:lnSpc>
                <a:spcPct val="90000"/>
              </a:lnSpc>
              <a:spcBef>
                <a:spcPts val="0"/>
              </a:spcBef>
              <a:spcAft>
                <a:spcPts val="0"/>
              </a:spcAft>
              <a:buClr>
                <a:schemeClr val="dk1"/>
              </a:buClr>
              <a:buSzPts val="3200"/>
              <a:buFont typeface="Calibri"/>
              <a:buNone/>
            </a:pPr>
            <a:r>
              <a:rPr lang="en-US" dirty="0"/>
              <a:t>Rick Catalano</a:t>
            </a:r>
          </a:p>
          <a:p>
            <a:pPr marL="0" lvl="0" indent="0" algn="l" rtl="0">
              <a:lnSpc>
                <a:spcPct val="90000"/>
              </a:lnSpc>
              <a:spcBef>
                <a:spcPts val="0"/>
              </a:spcBef>
              <a:spcAft>
                <a:spcPts val="0"/>
              </a:spcAft>
              <a:buClr>
                <a:schemeClr val="dk1"/>
              </a:buClr>
              <a:buSzPts val="3200"/>
              <a:buFont typeface="Calibri"/>
              <a:buNone/>
            </a:pPr>
            <a:r>
              <a:rPr lang="en-US" dirty="0"/>
              <a:t>Jon Izzo</a:t>
            </a:r>
          </a:p>
          <a:p>
            <a:pPr marL="0" lvl="0" indent="0" algn="l" rtl="0">
              <a:lnSpc>
                <a:spcPct val="90000"/>
              </a:lnSpc>
              <a:spcBef>
                <a:spcPts val="0"/>
              </a:spcBef>
              <a:spcAft>
                <a:spcPts val="0"/>
              </a:spcAft>
              <a:buClr>
                <a:schemeClr val="dk1"/>
              </a:buClr>
              <a:buSzPts val="3200"/>
              <a:buFont typeface="Calibri"/>
              <a:buNone/>
            </a:pPr>
            <a:r>
              <a:rPr lang="en-US" dirty="0"/>
              <a:t>Doug Davenport</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37"/>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172D58"/>
              </a:buClr>
              <a:buSzPts val="4800"/>
              <a:buFont typeface="Calibri"/>
              <a:buNone/>
            </a:pPr>
            <a:r>
              <a:rPr lang="en-US"/>
              <a:t>Expect the Unexpected</a:t>
            </a:r>
            <a:endParaRPr/>
          </a:p>
        </p:txBody>
      </p:sp>
      <p:pic>
        <p:nvPicPr>
          <p:cNvPr id="987" name="Google Shape;987;p37" title="Tent! (1).mp4">
            <a:hlinkClick r:id="rId3"/>
          </p:cNvPr>
          <p:cNvPicPr preferRelativeResize="0"/>
          <p:nvPr/>
        </p:nvPicPr>
        <p:blipFill rotWithShape="1">
          <a:blip r:embed="rId4">
            <a:alphaModFix/>
          </a:blip>
          <a:srcRect/>
          <a:stretch/>
        </p:blipFill>
        <p:spPr>
          <a:xfrm>
            <a:off x="152400" y="1047688"/>
            <a:ext cx="8839200" cy="497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7"/>
                                        </p:tgtEl>
                                        <p:attrNameLst>
                                          <p:attrName>style.visibility</p:attrName>
                                        </p:attrNameLst>
                                      </p:cBhvr>
                                      <p:to>
                                        <p:strVal val="visible"/>
                                      </p:to>
                                    </p:set>
                                    <p:animEffect transition="in" filter="fade">
                                      <p:cBhvr>
                                        <p:cTn id="7" dur="1000"/>
                                        <p:tgtEl>
                                          <p:spTgt spid="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994" name="Google Shape;994;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995" name="Google Shape;995;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996" name="Google Shape;996;p38"/>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1002" name="Google Shape;1002;p39"/>
          <p:cNvSpPr txBox="1">
            <a:spLocks noGrp="1"/>
          </p:cNvSpPr>
          <p:nvPr>
            <p:ph type="body" idx="1"/>
          </p:nvPr>
        </p:nvSpPr>
        <p:spPr>
          <a:xfrm>
            <a:off x="15240" y="2667000"/>
            <a:ext cx="4724400" cy="312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800" b="1" dirty="0"/>
              <a:t>Loose Ball Technical Fouls </a:t>
            </a:r>
            <a:r>
              <a:rPr lang="en-US" sz="2800" dirty="0"/>
              <a:t>:</a:t>
            </a:r>
            <a:endParaRPr dirty="0"/>
          </a:p>
          <a:p>
            <a:pPr marL="0" lvl="0" indent="0" algn="l" rtl="0">
              <a:lnSpc>
                <a:spcPct val="90000"/>
              </a:lnSpc>
              <a:spcBef>
                <a:spcPts val="320"/>
              </a:spcBef>
              <a:spcAft>
                <a:spcPts val="0"/>
              </a:spcAft>
              <a:buClr>
                <a:schemeClr val="dk1"/>
              </a:buClr>
              <a:buSzPts val="1600"/>
              <a:buFont typeface="Calibri"/>
              <a:buNone/>
            </a:pPr>
            <a:endParaRPr sz="1600" dirty="0"/>
          </a:p>
          <a:p>
            <a:pPr marL="581025" lvl="1" indent="-457200" algn="l" rtl="0">
              <a:lnSpc>
                <a:spcPct val="90000"/>
              </a:lnSpc>
              <a:spcBef>
                <a:spcPts val="560"/>
              </a:spcBef>
              <a:spcAft>
                <a:spcPts val="0"/>
              </a:spcAft>
              <a:buClr>
                <a:schemeClr val="dk1"/>
              </a:buClr>
              <a:buSzPts val="2800"/>
              <a:buFont typeface="Arial"/>
              <a:buChar char="•"/>
            </a:pPr>
            <a:r>
              <a:rPr lang="en-US" dirty="0"/>
              <a:t>Announce your presence.</a:t>
            </a:r>
            <a:endParaRPr dirty="0"/>
          </a:p>
          <a:p>
            <a:pPr marL="581025" lvl="1" indent="-457200" algn="l" rtl="0">
              <a:lnSpc>
                <a:spcPct val="90000"/>
              </a:lnSpc>
              <a:spcBef>
                <a:spcPts val="560"/>
              </a:spcBef>
              <a:spcAft>
                <a:spcPts val="0"/>
              </a:spcAft>
              <a:buClr>
                <a:schemeClr val="dk1"/>
              </a:buClr>
              <a:buSzPts val="2800"/>
              <a:buFont typeface="Arial"/>
              <a:buChar char="•"/>
            </a:pPr>
            <a:r>
              <a:rPr lang="en-US" dirty="0"/>
              <a:t>Get the ball off the ground.</a:t>
            </a:r>
          </a:p>
          <a:p>
            <a:pPr marL="581025" lvl="1" indent="-457200">
              <a:spcBef>
                <a:spcPts val="560"/>
              </a:spcBef>
              <a:buClr>
                <a:schemeClr val="dk1"/>
              </a:buClr>
              <a:buSzPts val="2800"/>
              <a:buFont typeface="Arial"/>
              <a:buChar char="•"/>
            </a:pPr>
            <a:r>
              <a:rPr lang="en-US" dirty="0"/>
              <a:t>Push, Hold an Conduct.</a:t>
            </a:r>
          </a:p>
          <a:p>
            <a:pPr marL="581025" lvl="1" indent="-457200" algn="l" rtl="0">
              <a:lnSpc>
                <a:spcPct val="90000"/>
              </a:lnSpc>
              <a:spcBef>
                <a:spcPts val="560"/>
              </a:spcBef>
              <a:spcAft>
                <a:spcPts val="0"/>
              </a:spcAft>
              <a:buClr>
                <a:schemeClr val="dk1"/>
              </a:buClr>
              <a:buSzPts val="2800"/>
              <a:buFont typeface="Arial"/>
              <a:buChar char="•"/>
            </a:pPr>
            <a:endParaRPr dirty="0"/>
          </a:p>
          <a:p>
            <a:pPr marL="0" lvl="0" indent="0" algn="l" rtl="0">
              <a:lnSpc>
                <a:spcPct val="90000"/>
              </a:lnSpc>
              <a:spcBef>
                <a:spcPts val="560"/>
              </a:spcBef>
              <a:spcAft>
                <a:spcPts val="0"/>
              </a:spcAft>
              <a:buClr>
                <a:schemeClr val="dk1"/>
              </a:buClr>
              <a:buSzPts val="2800"/>
              <a:buFont typeface="Calibri"/>
              <a:buNone/>
            </a:pPr>
            <a:endParaRPr sz="2800" dirty="0"/>
          </a:p>
        </p:txBody>
      </p:sp>
      <p:pic>
        <p:nvPicPr>
          <p:cNvPr id="1003" name="Google Shape;1003;p39"/>
          <p:cNvPicPr preferRelativeResize="0"/>
          <p:nvPr/>
        </p:nvPicPr>
        <p:blipFill rotWithShape="1">
          <a:blip r:embed="rId3">
            <a:alphaModFix/>
          </a:blip>
          <a:srcRect/>
          <a:stretch/>
        </p:blipFill>
        <p:spPr>
          <a:xfrm>
            <a:off x="4896464" y="2225038"/>
            <a:ext cx="4018935" cy="2981169"/>
          </a:xfrm>
          <a:prstGeom prst="rect">
            <a:avLst/>
          </a:prstGeom>
          <a:noFill/>
          <a:ln w="9525" cap="flat" cmpd="sng">
            <a:solidFill>
              <a:schemeClr val="dk1"/>
            </a:solidFill>
            <a:prstDash val="solid"/>
            <a:miter lim="800000"/>
            <a:headEnd type="none" w="sm" len="sm"/>
            <a:tailEnd type="none" w="sm" len="sm"/>
          </a:ln>
        </p:spPr>
      </p:pic>
      <p:sp>
        <p:nvSpPr>
          <p:cNvPr id="1004" name="Google Shape;1004;p39"/>
          <p:cNvSpPr/>
          <p:nvPr/>
        </p:nvSpPr>
        <p:spPr>
          <a:xfrm>
            <a:off x="228599" y="1014749"/>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200" b="0" i="0" u="none" strike="noStrike" cap="none" dirty="0">
                <a:solidFill>
                  <a:srgbClr val="000000"/>
                </a:solidFill>
                <a:latin typeface="Calibri"/>
                <a:ea typeface="Calibri"/>
                <a:cs typeface="Calibri"/>
                <a:sym typeface="Calibri"/>
              </a:rPr>
              <a:t>You need to assert control of a game before it escalates to a point where you are throwing a lot of these flags after the fact.</a:t>
            </a:r>
            <a:endParaRPr sz="3200" b="0" i="0" u="none" strike="noStrike" cap="none" dirty="0">
              <a:solidFill>
                <a:srgbClr val="000000"/>
              </a:solidFill>
              <a:latin typeface="Arial"/>
              <a:ea typeface="Arial"/>
              <a:cs typeface="Arial"/>
              <a:sym typeface="Arial"/>
            </a:endParaRPr>
          </a:p>
        </p:txBody>
      </p:sp>
      <p:pic>
        <p:nvPicPr>
          <p:cNvPr id="1005" name="Google Shape;1005;p39"/>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41"/>
          <p:cNvSpPr txBox="1">
            <a:spLocks noGrp="1"/>
          </p:cNvSpPr>
          <p:nvPr>
            <p:ph type="title"/>
          </p:nvPr>
        </p:nvSpPr>
        <p:spPr>
          <a:xfrm>
            <a:off x="381000" y="230188"/>
            <a:ext cx="8382000" cy="664798"/>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rPr>
              <a:t>Dealing with a difficult coach</a:t>
            </a:r>
            <a:br>
              <a:rPr lang="en-US" sz="2800">
                <a:solidFill>
                  <a:srgbClr val="000000"/>
                </a:solidFill>
                <a:latin typeface="Arial"/>
                <a:ea typeface="Arial"/>
                <a:cs typeface="Arial"/>
                <a:sym typeface="Arial"/>
              </a:rPr>
            </a:br>
            <a:endParaRPr/>
          </a:p>
        </p:txBody>
      </p:sp>
      <p:sp>
        <p:nvSpPr>
          <p:cNvPr id="1019" name="Google Shape;1019;p41"/>
          <p:cNvSpPr txBox="1">
            <a:spLocks noGrp="1"/>
          </p:cNvSpPr>
          <p:nvPr>
            <p:ph type="body" idx="1"/>
          </p:nvPr>
        </p:nvSpPr>
        <p:spPr>
          <a:xfrm>
            <a:off x="381000" y="1061884"/>
            <a:ext cx="4857750" cy="4472141"/>
          </a:xfrm>
          <a:prstGeom prst="rect">
            <a:avLst/>
          </a:prstGeom>
          <a:noFill/>
          <a:ln>
            <a:noFill/>
          </a:ln>
        </p:spPr>
        <p:txBody>
          <a:bodyPr spcFirstLastPara="1" wrap="square" lIns="0" tIns="0" rIns="0" bIns="0" anchor="t" anchorCtr="0">
            <a:normAutofit fontScale="92500" lnSpcReduction="10000"/>
          </a:bodyPr>
          <a:lstStyle/>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Undivided attention</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Be non-judgmental</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Focus on feelings</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Allow for silence</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Clarify message</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Develop a plan</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Use a team approach</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Use positive self talk</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Recognize personal limits</a:t>
            </a:r>
            <a:endParaRPr sz="1600" dirty="0">
              <a:latin typeface="Arial"/>
              <a:ea typeface="Arial"/>
              <a:cs typeface="Arial"/>
              <a:sym typeface="Arial"/>
            </a:endParaRPr>
          </a:p>
          <a:p>
            <a:pPr lvl="0" indent="-457200" algn="l" rtl="0">
              <a:lnSpc>
                <a:spcPct val="100000"/>
              </a:lnSpc>
              <a:spcBef>
                <a:spcPts val="0"/>
              </a:spcBef>
              <a:spcAft>
                <a:spcPts val="0"/>
              </a:spcAft>
              <a:buClr>
                <a:schemeClr val="dk1"/>
              </a:buClr>
              <a:buSzPct val="189189"/>
              <a:buFont typeface="Arial" panose="020B0604020202020204" pitchFamily="34" charset="0"/>
              <a:buChar char="•"/>
            </a:pPr>
            <a:r>
              <a:rPr lang="en-US" dirty="0">
                <a:solidFill>
                  <a:schemeClr val="dk1"/>
                </a:solidFill>
              </a:rPr>
              <a:t>Debrief</a:t>
            </a:r>
            <a:endParaRPr sz="1600" dirty="0">
              <a:latin typeface="Arial"/>
              <a:ea typeface="Arial"/>
              <a:cs typeface="Arial"/>
              <a:sym typeface="Arial"/>
            </a:endParaRPr>
          </a:p>
          <a:p>
            <a:pPr marL="396875" lvl="0" indent="-208915" algn="l" rtl="0">
              <a:lnSpc>
                <a:spcPct val="90000"/>
              </a:lnSpc>
              <a:spcBef>
                <a:spcPts val="700"/>
              </a:spcBef>
              <a:spcAft>
                <a:spcPts val="0"/>
              </a:spcAft>
              <a:buClr>
                <a:srgbClr val="000000"/>
              </a:buClr>
              <a:buSzPct val="100000"/>
              <a:buFont typeface="Calibri"/>
              <a:buNone/>
            </a:pPr>
            <a:endParaRPr dirty="0"/>
          </a:p>
        </p:txBody>
      </p:sp>
      <p:pic>
        <p:nvPicPr>
          <p:cNvPr id="1020" name="Google Shape;1020;p41" descr="Chat with coach (DA).jpg"/>
          <p:cNvPicPr preferRelativeResize="0">
            <a:picLocks noGrp="1"/>
          </p:cNvPicPr>
          <p:nvPr>
            <p:ph type="body" idx="4294967295"/>
          </p:nvPr>
        </p:nvPicPr>
        <p:blipFill rotWithShape="1">
          <a:blip r:embed="rId3">
            <a:alphaModFix/>
          </a:blip>
          <a:srcRect/>
          <a:stretch/>
        </p:blipFill>
        <p:spPr>
          <a:xfrm>
            <a:off x="5603875" y="1930400"/>
            <a:ext cx="3159125" cy="2211388"/>
          </a:xfrm>
          <a:prstGeom prst="rect">
            <a:avLst/>
          </a:prstGeom>
          <a:noFill/>
          <a:ln>
            <a:noFill/>
          </a:ln>
        </p:spPr>
      </p:pic>
      <p:pic>
        <p:nvPicPr>
          <p:cNvPr id="1021" name="Google Shape;1021;p41"/>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664797"/>
          </a:xfrm>
        </p:spPr>
        <p:txBody>
          <a:bodyPr/>
          <a:lstStyle/>
          <a:p>
            <a:r>
              <a:rPr lang="en-US" dirty="0"/>
              <a:t>Player Safety</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151788" y="894985"/>
            <a:ext cx="4948084" cy="4625882"/>
          </a:xfrm>
        </p:spPr>
        <p:txBody>
          <a:bodyPr/>
          <a:lstStyle/>
          <a:p>
            <a:pPr>
              <a:buFont typeface="Wingdings" panose="05000000000000000000" pitchFamily="2" charset="2"/>
              <a:buChar char="§"/>
            </a:pPr>
            <a:r>
              <a:rPr lang="en-US" dirty="0"/>
              <a:t>#1 Responsibility of Game Officials</a:t>
            </a:r>
          </a:p>
          <a:p>
            <a:pPr>
              <a:buFont typeface="Wingdings" panose="05000000000000000000" pitchFamily="2" charset="2"/>
              <a:buChar char="§"/>
            </a:pPr>
            <a:r>
              <a:rPr lang="en-US" dirty="0"/>
              <a:t>Can’t miss these </a:t>
            </a:r>
          </a:p>
          <a:p>
            <a:pPr>
              <a:buFont typeface="Wingdings" panose="05000000000000000000" pitchFamily="2" charset="2"/>
              <a:buChar char="§"/>
            </a:pPr>
            <a:r>
              <a:rPr lang="en-US" dirty="0"/>
              <a:t>Player gets knocked over, probably need a call</a:t>
            </a:r>
          </a:p>
          <a:p>
            <a:pPr>
              <a:buFont typeface="Wingdings" panose="05000000000000000000" pitchFamily="2" charset="2"/>
              <a:buChar char="§"/>
            </a:pPr>
            <a:r>
              <a:rPr lang="en-US" dirty="0"/>
              <a:t>Set the bar early and stay consistent</a:t>
            </a:r>
          </a:p>
          <a:p>
            <a:pPr>
              <a:buFont typeface="Wingdings" panose="05000000000000000000" pitchFamily="2" charset="2"/>
              <a:buChar char="§"/>
            </a:pPr>
            <a:r>
              <a:rPr lang="en-US" dirty="0"/>
              <a:t>Be aware of age level</a:t>
            </a:r>
          </a:p>
          <a:p>
            <a:pPr>
              <a:buFont typeface="Wingdings" panose="05000000000000000000" pitchFamily="2" charset="2"/>
              <a:buChar char="§"/>
            </a:pPr>
            <a:r>
              <a:rPr lang="en-US" dirty="0"/>
              <a:t>Watch for mismatches – “big kid – little kid”</a:t>
            </a:r>
          </a:p>
          <a:p>
            <a:pPr>
              <a:buFont typeface="Wingdings" panose="05000000000000000000" pitchFamily="2" charset="2"/>
              <a:buChar char="§"/>
            </a:pPr>
            <a:endParaRPr lang="en-US" dirty="0"/>
          </a:p>
          <a:p>
            <a:pPr>
              <a:buFont typeface="Wingdings" panose="05000000000000000000" pitchFamily="2" charset="2"/>
              <a:buChar char="§"/>
            </a:pPr>
            <a:endParaRPr lang="en-US" sz="2800" dirty="0"/>
          </a:p>
          <a:p>
            <a:endParaRPr lang="en-US" dirty="0"/>
          </a:p>
        </p:txBody>
      </p:sp>
      <p:pic>
        <p:nvPicPr>
          <p:cNvPr id="5" name="Picture 4" descr="A group of people on a field&#10;&#10;Description automatically generated">
            <a:extLst>
              <a:ext uri="{FF2B5EF4-FFF2-40B4-BE49-F238E27FC236}">
                <a16:creationId xmlns:a16="http://schemas.microsoft.com/office/drawing/2014/main" id="{5DA90512-6421-4B37-9F24-73540632DE1E}"/>
              </a:ext>
            </a:extLst>
          </p:cNvPr>
          <p:cNvPicPr>
            <a:picLocks noChangeAspect="1"/>
          </p:cNvPicPr>
          <p:nvPr/>
        </p:nvPicPr>
        <p:blipFill>
          <a:blip r:embed="rId2"/>
          <a:stretch>
            <a:fillRect/>
          </a:stretch>
        </p:blipFill>
        <p:spPr>
          <a:xfrm rot="5400000">
            <a:off x="4841155" y="1428901"/>
            <a:ext cx="4744065" cy="3558049"/>
          </a:xfrm>
          <a:prstGeom prst="rect">
            <a:avLst/>
          </a:prstGeom>
        </p:spPr>
      </p:pic>
    </p:spTree>
    <p:extLst>
      <p:ext uri="{BB962C8B-B14F-4D97-AF65-F5344CB8AC3E}">
        <p14:creationId xmlns:p14="http://schemas.microsoft.com/office/powerpoint/2010/main" val="9132968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664797"/>
          </a:xfrm>
        </p:spPr>
        <p:txBody>
          <a:bodyPr/>
          <a:lstStyle/>
          <a:p>
            <a:r>
              <a:rPr lang="en-US" dirty="0"/>
              <a:t>Player Safety</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894985"/>
            <a:ext cx="8382000" cy="5595121"/>
          </a:xfrm>
        </p:spPr>
        <p:txBody>
          <a:bodyPr/>
          <a:lstStyle/>
          <a:p>
            <a:pPr marL="0" marR="0" indent="0">
              <a:lnSpc>
                <a:spcPct val="107000"/>
              </a:lnSpc>
              <a:spcBef>
                <a:spcPts val="0"/>
              </a:spcBef>
              <a:spcAft>
                <a:spcPts val="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Examples of Safety situations:</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Big Hits – Running head start and take out opponent</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High Hits – hits to the head and neck area</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Wild Slashes – usually one hand and uncontrolled </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Unnecessary Roughness – late hits on shooter/passer</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Defenseless Players – players don’t see check coming, vulnerable position (e.g., face-off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middie</a:t>
            </a:r>
            <a:r>
              <a:rPr lang="en-US" sz="2800" dirty="0">
                <a:effectLst/>
                <a:latin typeface="Calibri" panose="020F0502020204030204" pitchFamily="34" charset="0"/>
                <a:ea typeface="Calibri" panose="020F0502020204030204" pitchFamily="34" charset="0"/>
                <a:cs typeface="Times New Roman" panose="02020603050405020304" pitchFamily="18" charset="0"/>
              </a:rPr>
              <a:t>), can be Targeting if hit to head and neck, using helmet </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Fighting, punching</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Overly Rough Crosschecks – usually high</a:t>
            </a:r>
            <a:endParaRPr lang="en-US" sz="2800" dirty="0">
              <a:effectLst/>
              <a:latin typeface="Arial" panose="020B0604020202020204" pitchFamily="34" charset="0"/>
              <a:ea typeface="Cambria" panose="02040503050406030204" pitchFamily="18" charset="0"/>
              <a:cs typeface="Times New Roman" panose="02020603050405020304" pitchFamily="18" charset="0"/>
            </a:endParaRPr>
          </a:p>
          <a:p>
            <a:endParaRPr lang="en-US" sz="2800" dirty="0"/>
          </a:p>
          <a:p>
            <a:endParaRPr lang="en-US" dirty="0"/>
          </a:p>
        </p:txBody>
      </p:sp>
    </p:spTree>
    <p:extLst>
      <p:ext uri="{BB962C8B-B14F-4D97-AF65-F5344CB8AC3E}">
        <p14:creationId xmlns:p14="http://schemas.microsoft.com/office/powerpoint/2010/main" val="15916896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dirty="0"/>
              <a:t>Play of the Game - Field of Play</a:t>
            </a:r>
            <a:endParaRPr dirty="0"/>
          </a:p>
        </p:txBody>
      </p:sp>
      <p:sp>
        <p:nvSpPr>
          <p:cNvPr id="2" name="TextBox 1">
            <a:extLst>
              <a:ext uri="{FF2B5EF4-FFF2-40B4-BE49-F238E27FC236}">
                <a16:creationId xmlns:a16="http://schemas.microsoft.com/office/drawing/2014/main" id="{7263D4C7-CE5A-D1A4-B57B-13BA49E70C44}"/>
              </a:ext>
            </a:extLst>
          </p:cNvPr>
          <p:cNvSpPr txBox="1"/>
          <p:nvPr/>
        </p:nvSpPr>
        <p:spPr>
          <a:xfrm>
            <a:off x="381000" y="894985"/>
            <a:ext cx="8566355" cy="575542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Next slide is a Field Diagram</a:t>
            </a:r>
          </a:p>
          <a:p>
            <a:r>
              <a:rPr lang="en-US" sz="2400" dirty="0">
                <a:latin typeface="Calibri" panose="020F0502020204030204" pitchFamily="34" charset="0"/>
                <a:ea typeface="Calibri" panose="020F0502020204030204" pitchFamily="34" charset="0"/>
                <a:cs typeface="Calibri" panose="020F0502020204030204" pitchFamily="34" charset="0"/>
              </a:rPr>
              <a:t>Lines of Note</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2 Sidelines (same as sideline on FB field)</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2 Endlines (usually 5 yards deep in end-zone on FB field</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2 Restraining Lines (usually 30 yard line on FB field)</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2 Wing Lines</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Midline ((usually 50 yard line on FB field)</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Alley Lines</a:t>
            </a:r>
          </a:p>
          <a:p>
            <a:pPr marL="457200" indent="-457200">
              <a:buFont typeface="Wingdings" panose="05000000000000000000" pitchFamily="2" charset="2"/>
              <a:buChar char="§"/>
            </a:pPr>
            <a:r>
              <a:rPr lang="en-US" sz="2400" dirty="0">
                <a:latin typeface="Calibri" panose="020F0502020204030204" pitchFamily="34" charset="0"/>
                <a:ea typeface="Calibri" panose="020F0502020204030204" pitchFamily="34" charset="0"/>
                <a:cs typeface="Calibri" panose="020F0502020204030204" pitchFamily="34" charset="0"/>
              </a:rPr>
              <a:t>Goal Line Extended (INVISIBLE) – sideline to sideline</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Also, 2 Creases</a:t>
            </a:r>
          </a:p>
          <a:p>
            <a:r>
              <a:rPr lang="en-US" sz="2400" dirty="0">
                <a:latin typeface="Calibri" panose="020F0502020204030204" pitchFamily="34" charset="0"/>
                <a:ea typeface="Calibri" panose="020F0502020204030204" pitchFamily="34" charset="0"/>
                <a:cs typeface="Calibri" panose="020F0502020204030204" pitchFamily="34" charset="0"/>
              </a:rPr>
              <a:t>And Faceoff area (usually a square on Midline)</a:t>
            </a:r>
          </a:p>
          <a:p>
            <a:endParaRPr lang="en-US" sz="2400"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down)">
                                      <p:cBhvr>
                                        <p:cTn id="42" dur="500"/>
                                        <p:tgtEl>
                                          <p:spTgt spid="2">
                                            <p:txEl>
                                              <p:pRg st="10" end="10"/>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wipe(down)">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dirty="0"/>
              <a:t>Play of the Game - Field of Play</a:t>
            </a:r>
            <a:endParaRPr dirty="0"/>
          </a:p>
        </p:txBody>
      </p:sp>
      <p:pic>
        <p:nvPicPr>
          <p:cNvPr id="730" name="Google Shape;730;p5" descr="https://lh4.googleusercontent.com/KHWOyHC6BzZ0kYGMZNDcQkbZeQFYe5puE0f7YXbTw8bn6QWsImVPG1Nj2e-zAmjeAzWhXCpEo4VIm0nov__eLMQj_jYYW5MIubBUzwmBEXOeLDAndM2YuMnag0SRbmJD"/>
          <p:cNvPicPr preferRelativeResize="0"/>
          <p:nvPr/>
        </p:nvPicPr>
        <p:blipFill rotWithShape="1">
          <a:blip r:embed="rId3">
            <a:alphaModFix/>
          </a:blip>
          <a:srcRect/>
          <a:stretch/>
        </p:blipFill>
        <p:spPr>
          <a:xfrm>
            <a:off x="0" y="894984"/>
            <a:ext cx="9144000" cy="4858115"/>
          </a:xfrm>
          <a:prstGeom prst="rect">
            <a:avLst/>
          </a:prstGeom>
          <a:noFill/>
          <a:ln>
            <a:noFill/>
          </a:ln>
        </p:spPr>
      </p:pic>
    </p:spTree>
    <p:extLst>
      <p:ext uri="{BB962C8B-B14F-4D97-AF65-F5344CB8AC3E}">
        <p14:creationId xmlns:p14="http://schemas.microsoft.com/office/powerpoint/2010/main" val="41171539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1329595"/>
          </a:xfrm>
        </p:spPr>
        <p:txBody>
          <a:bodyPr/>
          <a:lstStyle/>
          <a:p>
            <a:r>
              <a:rPr lang="en-US" dirty="0"/>
              <a:t>Play of the Game - Coach Certification</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412875"/>
            <a:ext cx="8382000" cy="4970591"/>
          </a:xfrm>
        </p:spPr>
        <p:txBody>
          <a:bodyPr/>
          <a:lstStyle/>
          <a:p>
            <a:r>
              <a:rPr lang="en-US" dirty="0"/>
              <a:t>Get Both Coaches together at Wing area</a:t>
            </a:r>
          </a:p>
          <a:p>
            <a:r>
              <a:rPr lang="en-US" dirty="0"/>
              <a:t>Ask Visiting Coach “Do you certify that all your players are equipped by rule?”</a:t>
            </a:r>
          </a:p>
          <a:p>
            <a:r>
              <a:rPr lang="en-US" dirty="0"/>
              <a:t>Correct answer is “Yes”</a:t>
            </a:r>
          </a:p>
          <a:p>
            <a:r>
              <a:rPr lang="en-US" dirty="0"/>
              <a:t>Ask Home Coach “Do you certify that all your players are equipped by rule?”</a:t>
            </a:r>
          </a:p>
          <a:p>
            <a:r>
              <a:rPr lang="en-US" dirty="0"/>
              <a:t>Correct answer is “Yes”</a:t>
            </a:r>
          </a:p>
          <a:p>
            <a:r>
              <a:rPr lang="en-US" dirty="0"/>
              <a:t>Don’t move on until both answer in the affirmative</a:t>
            </a:r>
          </a:p>
          <a:p>
            <a:endParaRPr lang="en-US" dirty="0"/>
          </a:p>
        </p:txBody>
      </p:sp>
    </p:spTree>
    <p:extLst>
      <p:ext uri="{BB962C8B-B14F-4D97-AF65-F5344CB8AC3E}">
        <p14:creationId xmlns:p14="http://schemas.microsoft.com/office/powerpoint/2010/main" val="4250452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1329595"/>
          </a:xfrm>
        </p:spPr>
        <p:txBody>
          <a:bodyPr/>
          <a:lstStyle/>
          <a:p>
            <a:r>
              <a:rPr lang="en-US" dirty="0"/>
              <a:t>Play of the Game - Coach Certification</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412875"/>
            <a:ext cx="8382000" cy="2369880"/>
          </a:xfrm>
        </p:spPr>
        <p:txBody>
          <a:bodyPr/>
          <a:lstStyle/>
          <a:p>
            <a:r>
              <a:rPr lang="en-US" dirty="0"/>
              <a:t>After Certification, good time to ask Coaches about anything they want to discuss</a:t>
            </a:r>
          </a:p>
          <a:p>
            <a:r>
              <a:rPr lang="en-US" dirty="0"/>
              <a:t>Check to make sure one Coach for each team has badge (MYL games). If not, report to Referee Coordinator</a:t>
            </a:r>
          </a:p>
        </p:txBody>
      </p:sp>
    </p:spTree>
    <p:extLst>
      <p:ext uri="{BB962C8B-B14F-4D97-AF65-F5344CB8AC3E}">
        <p14:creationId xmlns:p14="http://schemas.microsoft.com/office/powerpoint/2010/main" val="301030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412875"/>
            <a:ext cx="8382000" cy="3640997"/>
          </a:xfrm>
        </p:spPr>
        <p:txBody>
          <a:bodyPr/>
          <a:lstStyle/>
          <a:p>
            <a:r>
              <a:rPr lang="en-US" dirty="0"/>
              <a:t>Intro</a:t>
            </a:r>
          </a:p>
          <a:p>
            <a:r>
              <a:rPr lang="en-US" dirty="0"/>
              <a:t>Professionalism</a:t>
            </a:r>
          </a:p>
          <a:p>
            <a:r>
              <a:rPr lang="en-US" dirty="0"/>
              <a:t>Player Safety</a:t>
            </a:r>
          </a:p>
          <a:p>
            <a:r>
              <a:rPr lang="en-US" dirty="0"/>
              <a:t>Play of the Game</a:t>
            </a:r>
          </a:p>
          <a:p>
            <a:r>
              <a:rPr lang="en-US" dirty="0"/>
              <a:t>Personal and Technical Fouls</a:t>
            </a:r>
          </a:p>
          <a:p>
            <a:r>
              <a:rPr lang="en-US" dirty="0"/>
              <a:t>Wrap-up – Next Steps</a:t>
            </a:r>
          </a:p>
          <a:p>
            <a:endParaRPr lang="en-US" dirty="0"/>
          </a:p>
        </p:txBody>
      </p:sp>
    </p:spTree>
    <p:extLst>
      <p:ext uri="{BB962C8B-B14F-4D97-AF65-F5344CB8AC3E}">
        <p14:creationId xmlns:p14="http://schemas.microsoft.com/office/powerpoint/2010/main" val="1864227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381000" y="230187"/>
            <a:ext cx="8382000" cy="119548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Coin Toss and Line-Up</a:t>
            </a:r>
            <a:endParaRPr dirty="0"/>
          </a:p>
        </p:txBody>
      </p:sp>
      <p:sp>
        <p:nvSpPr>
          <p:cNvPr id="207" name="Google Shape;207;p30"/>
          <p:cNvSpPr txBox="1">
            <a:spLocks noGrp="1"/>
          </p:cNvSpPr>
          <p:nvPr>
            <p:ph type="body" idx="1"/>
          </p:nvPr>
        </p:nvSpPr>
        <p:spPr>
          <a:xfrm>
            <a:off x="381000" y="1582994"/>
            <a:ext cx="8382000" cy="1522994"/>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Coin Toss: Held with captains, visiting teams have choice for coin toss.  Winning team chooses Alternate Possession (AP) or side to defend 1</a:t>
            </a:r>
            <a:r>
              <a:rPr lang="en-US" baseline="30000" dirty="0"/>
              <a:t>st</a:t>
            </a:r>
            <a:r>
              <a:rPr lang="en-US" dirty="0"/>
              <a:t> and 3</a:t>
            </a:r>
            <a:r>
              <a:rPr lang="en-US" baseline="30000" dirty="0"/>
              <a:t>rd</a:t>
            </a:r>
            <a:r>
              <a:rPr lang="en-US" dirty="0"/>
              <a:t> Quarters</a:t>
            </a:r>
            <a:endParaRPr dirty="0"/>
          </a:p>
          <a:p>
            <a:pPr marL="0" lvl="0" indent="0" algn="l" rtl="0">
              <a:lnSpc>
                <a:spcPct val="90000"/>
              </a:lnSpc>
              <a:spcBef>
                <a:spcPts val="640"/>
              </a:spcBef>
              <a:spcAft>
                <a:spcPts val="0"/>
              </a:spcAft>
              <a:buSzPts val="3200"/>
              <a:buNone/>
            </a:pPr>
            <a:r>
              <a:rPr lang="en-US" dirty="0"/>
              <a:t>Line-up: Starters line-up prior to opening face-off</a:t>
            </a:r>
            <a:endParaRPr dirty="0"/>
          </a:p>
        </p:txBody>
      </p:sp>
      <p:pic>
        <p:nvPicPr>
          <p:cNvPr id="208" name="Google Shape;208;p30"/>
          <p:cNvPicPr preferRelativeResize="0"/>
          <p:nvPr/>
        </p:nvPicPr>
        <p:blipFill rotWithShape="1">
          <a:blip r:embed="rId3">
            <a:alphaModFix/>
          </a:blip>
          <a:srcRect/>
          <a:stretch/>
        </p:blipFill>
        <p:spPr>
          <a:xfrm>
            <a:off x="1924100" y="3960600"/>
            <a:ext cx="4929575" cy="1788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Effect transition="in" filter="wipe(down)">
                                      <p:cBhvr>
                                        <p:cTn id="7" dur="500"/>
                                        <p:tgtEl>
                                          <p:spTgt spid="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7">
                                            <p:txEl>
                                              <p:pRg st="1" end="1"/>
                                            </p:txEl>
                                          </p:spTgt>
                                        </p:tgtEl>
                                        <p:attrNameLst>
                                          <p:attrName>style.visibility</p:attrName>
                                        </p:attrNameLst>
                                      </p:cBhvr>
                                      <p:to>
                                        <p:strVal val="visible"/>
                                      </p:to>
                                    </p:set>
                                    <p:animEffect transition="in" filter="wipe(down)">
                                      <p:cBhvr>
                                        <p:cTn id="12" dur="500"/>
                                        <p:tgtEl>
                                          <p:spTgt spid="2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34"/>
        <p:cNvGrpSpPr/>
        <p:nvPr/>
      </p:nvGrpSpPr>
      <p:grpSpPr>
        <a:xfrm>
          <a:off x="0" y="0"/>
          <a:ext cx="0" cy="0"/>
          <a:chOff x="0" y="0"/>
          <a:chExt cx="0" cy="0"/>
        </a:xfrm>
      </p:grpSpPr>
      <p:sp>
        <p:nvSpPr>
          <p:cNvPr id="735" name="Google Shape;735;p6"/>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Coin Toss</a:t>
            </a:r>
            <a:endParaRPr sz="4000" b="1"/>
          </a:p>
        </p:txBody>
      </p:sp>
      <p:sp>
        <p:nvSpPr>
          <p:cNvPr id="736" name="Google Shape;736;p6"/>
          <p:cNvSpPr/>
          <p:nvPr/>
        </p:nvSpPr>
        <p:spPr>
          <a:xfrm>
            <a:off x="30003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37" name="Google Shape;737;p6"/>
          <p:cNvSpPr/>
          <p:nvPr/>
        </p:nvSpPr>
        <p:spPr>
          <a:xfrm>
            <a:off x="55149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38" name="Google Shape;738;p6"/>
          <p:cNvSpPr txBox="1"/>
          <p:nvPr/>
        </p:nvSpPr>
        <p:spPr>
          <a:xfrm>
            <a:off x="1895475" y="4419600"/>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a:t>
            </a:r>
            <a:endParaRPr sz="1600" b="1" i="0" u="none" strike="noStrike" cap="none">
              <a:solidFill>
                <a:srgbClr val="000000"/>
              </a:solidFill>
              <a:latin typeface="Arial"/>
              <a:ea typeface="Arial"/>
              <a:cs typeface="Arial"/>
              <a:sym typeface="Arial"/>
            </a:endParaRPr>
          </a:p>
        </p:txBody>
      </p:sp>
      <p:sp>
        <p:nvSpPr>
          <p:cNvPr id="739" name="Google Shape;739;p6"/>
          <p:cNvSpPr txBox="1"/>
          <p:nvPr/>
        </p:nvSpPr>
        <p:spPr>
          <a:xfrm>
            <a:off x="6381750" y="4460708"/>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H H H</a:t>
            </a:r>
            <a:endParaRPr sz="1600" b="1" i="0" u="none" strike="noStrike" cap="none">
              <a:solidFill>
                <a:srgbClr val="000000"/>
              </a:solidFill>
              <a:latin typeface="Arial"/>
              <a:ea typeface="Arial"/>
              <a:cs typeface="Arial"/>
              <a:sym typeface="Arial"/>
            </a:endParaRPr>
          </a:p>
        </p:txBody>
      </p:sp>
      <p:sp>
        <p:nvSpPr>
          <p:cNvPr id="740" name="Google Shape;740;p6"/>
          <p:cNvSpPr txBox="1"/>
          <p:nvPr/>
        </p:nvSpPr>
        <p:spPr>
          <a:xfrm>
            <a:off x="6505575" y="666750"/>
            <a:ext cx="226695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 conducts the coin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Away calls the toss.</a:t>
            </a:r>
            <a:endParaRPr/>
          </a:p>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Winner of the coin toss chooses end of A.P.</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44"/>
        <p:cNvGrpSpPr/>
        <p:nvPr/>
      </p:nvGrpSpPr>
      <p:grpSpPr>
        <a:xfrm>
          <a:off x="0" y="0"/>
          <a:ext cx="0" cy="0"/>
          <a:chOff x="0" y="0"/>
          <a:chExt cx="0" cy="0"/>
        </a:xfrm>
      </p:grpSpPr>
      <p:sp>
        <p:nvSpPr>
          <p:cNvPr id="745" name="Google Shape;745;p7"/>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Line-Up</a:t>
            </a:r>
            <a:endParaRPr sz="4000" b="1"/>
          </a:p>
        </p:txBody>
      </p:sp>
      <p:sp>
        <p:nvSpPr>
          <p:cNvPr id="746" name="Google Shape;746;p7"/>
          <p:cNvSpPr/>
          <p:nvPr/>
        </p:nvSpPr>
        <p:spPr>
          <a:xfrm>
            <a:off x="263842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U</a:t>
            </a:r>
            <a:endParaRPr/>
          </a:p>
        </p:txBody>
      </p:sp>
      <p:sp>
        <p:nvSpPr>
          <p:cNvPr id="747" name="Google Shape;747;p7"/>
          <p:cNvSpPr/>
          <p:nvPr/>
        </p:nvSpPr>
        <p:spPr>
          <a:xfrm>
            <a:off x="562927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R</a:t>
            </a:r>
            <a:endParaRPr/>
          </a:p>
        </p:txBody>
      </p:sp>
      <p:sp>
        <p:nvSpPr>
          <p:cNvPr id="748" name="Google Shape;748;p7"/>
          <p:cNvSpPr txBox="1"/>
          <p:nvPr/>
        </p:nvSpPr>
        <p:spPr>
          <a:xfrm>
            <a:off x="3448050" y="2674354"/>
            <a:ext cx="20955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A A A M M M D D D </a:t>
            </a:r>
            <a:endParaRPr sz="1600" b="1" i="0" u="none" strike="noStrike" cap="none">
              <a:solidFill>
                <a:srgbClr val="000000"/>
              </a:solidFill>
              <a:latin typeface="Arial"/>
              <a:ea typeface="Arial"/>
              <a:cs typeface="Arial"/>
              <a:sym typeface="Arial"/>
            </a:endParaRPr>
          </a:p>
        </p:txBody>
      </p:sp>
      <p:sp>
        <p:nvSpPr>
          <p:cNvPr id="749" name="Google Shape;749;p7"/>
          <p:cNvSpPr txBox="1"/>
          <p:nvPr/>
        </p:nvSpPr>
        <p:spPr>
          <a:xfrm>
            <a:off x="6505575" y="666750"/>
            <a:ext cx="24003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Referee</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Introduces Crew,   Brief Talk, Good Luck!</a:t>
            </a:r>
            <a:endParaRPr sz="1600" b="1" i="0" u="none" strike="noStrike" cap="none">
              <a:solidFill>
                <a:srgbClr val="000000"/>
              </a:solidFill>
              <a:latin typeface="Arial"/>
              <a:ea typeface="Arial"/>
              <a:cs typeface="Arial"/>
              <a:sym typeface="Arial"/>
            </a:endParaRPr>
          </a:p>
        </p:txBody>
      </p:sp>
      <p:sp>
        <p:nvSpPr>
          <p:cNvPr id="750" name="Google Shape;750;p7"/>
          <p:cNvSpPr txBox="1"/>
          <p:nvPr/>
        </p:nvSpPr>
        <p:spPr>
          <a:xfrm>
            <a:off x="3514724" y="3617329"/>
            <a:ext cx="22002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D D D M M M A A A</a:t>
            </a:r>
            <a:endParaRPr sz="1600" b="1" i="0" u="none" strike="noStrike" cap="none">
              <a:solidFill>
                <a:srgbClr val="000000"/>
              </a:solidFill>
              <a:latin typeface="Arial"/>
              <a:ea typeface="Arial"/>
              <a:cs typeface="Arial"/>
              <a:sym typeface="Arial"/>
            </a:endParaRPr>
          </a:p>
        </p:txBody>
      </p:sp>
      <p:sp>
        <p:nvSpPr>
          <p:cNvPr id="751" name="Google Shape;751;p7"/>
          <p:cNvSpPr txBox="1"/>
          <p:nvPr/>
        </p:nvSpPr>
        <p:spPr>
          <a:xfrm>
            <a:off x="3348036" y="3617329"/>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
        <p:nvSpPr>
          <p:cNvPr id="752" name="Google Shape;752;p7"/>
          <p:cNvSpPr txBox="1"/>
          <p:nvPr/>
        </p:nvSpPr>
        <p:spPr>
          <a:xfrm>
            <a:off x="5372099" y="2674354"/>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G</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dirty="0"/>
              <a:t>Play of the Game - FO / W</a:t>
            </a:r>
            <a:endParaRPr dirty="0"/>
          </a:p>
        </p:txBody>
      </p:sp>
      <p:sp>
        <p:nvSpPr>
          <p:cNvPr id="758" name="Google Shape;758;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dirty="0"/>
              <a:t>Faceoff Official</a:t>
            </a:r>
            <a:endParaRPr dirty="0"/>
          </a:p>
          <a:p>
            <a:pPr marL="457200" lvl="0" indent="-406400" algn="l" rtl="0">
              <a:lnSpc>
                <a:spcPct val="90000"/>
              </a:lnSpc>
              <a:spcBef>
                <a:spcPts val="560"/>
              </a:spcBef>
              <a:spcAft>
                <a:spcPts val="0"/>
              </a:spcAft>
              <a:buSzPts val="2800"/>
              <a:buFont typeface="Noto Sans Symbols"/>
              <a:buChar char="❑"/>
            </a:pPr>
            <a:r>
              <a:rPr lang="en-US" dirty="0"/>
              <a:t>Conducts Faceoff</a:t>
            </a:r>
            <a:endParaRPr dirty="0"/>
          </a:p>
          <a:p>
            <a:pPr marL="457200" lvl="0" indent="-406400" algn="l" rtl="0">
              <a:lnSpc>
                <a:spcPct val="90000"/>
              </a:lnSpc>
              <a:spcBef>
                <a:spcPts val="560"/>
              </a:spcBef>
              <a:spcAft>
                <a:spcPts val="0"/>
              </a:spcAft>
              <a:buSzPts val="2800"/>
              <a:buFont typeface="Noto Sans Symbols"/>
              <a:buChar char="❑"/>
            </a:pPr>
            <a:r>
              <a:rPr lang="en-US" dirty="0"/>
              <a:t>Waits for Ready for play (Go) signal from partner</a:t>
            </a:r>
            <a:endParaRPr dirty="0"/>
          </a:p>
          <a:p>
            <a:pPr marL="457200" lvl="0" indent="-406400" algn="l" rtl="0">
              <a:lnSpc>
                <a:spcPct val="90000"/>
              </a:lnSpc>
              <a:spcBef>
                <a:spcPts val="560"/>
              </a:spcBef>
              <a:spcAft>
                <a:spcPts val="0"/>
              </a:spcAft>
              <a:buSzPts val="2800"/>
              <a:buFont typeface="Noto Sans Symbols"/>
              <a:buChar char="❑"/>
            </a:pPr>
            <a:r>
              <a:rPr lang="en-US" dirty="0"/>
              <a:t>Will Call most of the violations on faceoff</a:t>
            </a:r>
            <a:endParaRPr dirty="0"/>
          </a:p>
        </p:txBody>
      </p:sp>
      <p:sp>
        <p:nvSpPr>
          <p:cNvPr id="759" name="Google Shape;759;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dirty="0"/>
              <a:t>Wing Official</a:t>
            </a:r>
            <a:endParaRPr dirty="0"/>
          </a:p>
          <a:p>
            <a:pPr marL="457200" lvl="0" indent="-406400" algn="l" rtl="0">
              <a:lnSpc>
                <a:spcPct val="90000"/>
              </a:lnSpc>
              <a:spcBef>
                <a:spcPts val="560"/>
              </a:spcBef>
              <a:spcAft>
                <a:spcPts val="0"/>
              </a:spcAft>
              <a:buSzPts val="2800"/>
              <a:buFont typeface="Noto Sans Symbols"/>
              <a:buChar char="❑"/>
            </a:pPr>
            <a:r>
              <a:rPr lang="en-US" dirty="0"/>
              <a:t>Positioned between end of wing line &amp; restraining line</a:t>
            </a:r>
            <a:endParaRPr dirty="0"/>
          </a:p>
          <a:p>
            <a:pPr marL="457200" lvl="0" indent="-406400" algn="l" rtl="0">
              <a:lnSpc>
                <a:spcPct val="90000"/>
              </a:lnSpc>
              <a:spcBef>
                <a:spcPts val="560"/>
              </a:spcBef>
              <a:spcAft>
                <a:spcPts val="0"/>
              </a:spcAft>
              <a:buSzPts val="2800"/>
              <a:buFont typeface="Noto Sans Symbols"/>
              <a:buChar char="❑"/>
            </a:pPr>
            <a:r>
              <a:rPr lang="en-US" dirty="0"/>
              <a:t>Ensures field is ready for play by holding arm up – points when ready</a:t>
            </a:r>
            <a:endParaRPr dirty="0"/>
          </a:p>
          <a:p>
            <a:pPr marL="457200" lvl="0" indent="-406400" algn="l" rtl="0">
              <a:lnSpc>
                <a:spcPct val="90000"/>
              </a:lnSpc>
              <a:spcBef>
                <a:spcPts val="560"/>
              </a:spcBef>
              <a:spcAft>
                <a:spcPts val="0"/>
              </a:spcAft>
              <a:buSzPts val="2800"/>
              <a:buFont typeface="Noto Sans Symbols"/>
              <a:buChar char="❑"/>
            </a:pPr>
            <a:r>
              <a:rPr lang="en-US" dirty="0"/>
              <a:t>Watches wing players</a:t>
            </a:r>
            <a:endParaRPr dirty="0"/>
          </a:p>
          <a:p>
            <a:pPr marL="457200" lvl="0" indent="-406400" algn="l" rtl="0">
              <a:lnSpc>
                <a:spcPct val="90000"/>
              </a:lnSpc>
              <a:spcBef>
                <a:spcPts val="560"/>
              </a:spcBef>
              <a:spcAft>
                <a:spcPts val="0"/>
              </a:spcAft>
              <a:buSzPts val="2800"/>
              <a:buFont typeface="Noto Sans Symbols"/>
              <a:buChar char="❑"/>
            </a:pPr>
            <a:r>
              <a:rPr lang="en-US" dirty="0"/>
              <a:t>Watches big picture</a:t>
            </a:r>
            <a:endParaRPr dirty="0"/>
          </a:p>
          <a:p>
            <a:pPr marL="50800" lvl="0" indent="0" algn="l" rtl="0">
              <a:lnSpc>
                <a:spcPct val="90000"/>
              </a:lnSpc>
              <a:spcBef>
                <a:spcPts val="560"/>
              </a:spcBef>
              <a:spcAft>
                <a:spcPts val="0"/>
              </a:spcAft>
              <a:buSzPts val="2800"/>
              <a:buNone/>
            </a:pPr>
            <a:endParaRPr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Face-Off</a:t>
            </a:r>
            <a:endParaRPr dirty="0"/>
          </a:p>
        </p:txBody>
      </p:sp>
      <p:sp>
        <p:nvSpPr>
          <p:cNvPr id="215" name="Google Shape;215;p31"/>
          <p:cNvSpPr txBox="1">
            <a:spLocks noGrp="1"/>
          </p:cNvSpPr>
          <p:nvPr>
            <p:ph type="body" idx="1"/>
          </p:nvPr>
        </p:nvSpPr>
        <p:spPr>
          <a:xfrm>
            <a:off x="381000" y="1127740"/>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dirty="0"/>
              <a:t>Faceoff to start each Quarter</a:t>
            </a:r>
          </a:p>
          <a:p>
            <a:pPr marL="457200" lvl="0" indent="-431800" algn="l" rtl="0">
              <a:lnSpc>
                <a:spcPct val="90000"/>
              </a:lnSpc>
              <a:spcBef>
                <a:spcPts val="640"/>
              </a:spcBef>
              <a:spcAft>
                <a:spcPts val="0"/>
              </a:spcAft>
              <a:buSzPts val="3200"/>
              <a:buChar char="❏"/>
            </a:pPr>
            <a:r>
              <a:rPr lang="en-US" dirty="0"/>
              <a:t>Faceoff after goals</a:t>
            </a:r>
            <a:endParaRPr dirty="0"/>
          </a:p>
          <a:p>
            <a:pPr marL="914400" lvl="1" indent="-406400" algn="l" rtl="0">
              <a:lnSpc>
                <a:spcPct val="90000"/>
              </a:lnSpc>
              <a:spcBef>
                <a:spcPts val="0"/>
              </a:spcBef>
              <a:spcAft>
                <a:spcPts val="0"/>
              </a:spcAft>
              <a:buSzPts val="2800"/>
              <a:buChar char="❏"/>
            </a:pPr>
            <a:r>
              <a:rPr lang="en-US" dirty="0"/>
              <a:t>Exception – uneven situation or flag down creates an uneven situation - denotes possession</a:t>
            </a:r>
            <a:endParaRPr dirty="0"/>
          </a:p>
          <a:p>
            <a:pPr marL="457200" lvl="0" indent="-431800" algn="l" rtl="0">
              <a:lnSpc>
                <a:spcPct val="90000"/>
              </a:lnSpc>
              <a:spcBef>
                <a:spcPts val="0"/>
              </a:spcBef>
              <a:spcAft>
                <a:spcPts val="0"/>
              </a:spcAft>
              <a:buSzPts val="3200"/>
              <a:buChar char="❏"/>
            </a:pPr>
            <a:r>
              <a:rPr lang="en-US" dirty="0"/>
              <a:t>Team must have 4 players in defensive restraining area, 3 players in offensive restraining area and 3 middies</a:t>
            </a:r>
            <a:endParaRPr dirty="0"/>
          </a:p>
          <a:p>
            <a:pPr marL="457200" lvl="0" indent="-431800" algn="l" rtl="0">
              <a:lnSpc>
                <a:spcPct val="90000"/>
              </a:lnSpc>
              <a:spcBef>
                <a:spcPts val="0"/>
              </a:spcBef>
              <a:spcAft>
                <a:spcPts val="0"/>
              </a:spcAft>
              <a:buSzPts val="3200"/>
              <a:buChar char="❏"/>
            </a:pPr>
            <a:r>
              <a:rPr lang="en-US" dirty="0"/>
              <a:t>Players are not “released” until possession is called or ball goes into off/def zone or OOB.</a:t>
            </a:r>
            <a:endParaRPr dirty="0"/>
          </a:p>
        </p:txBody>
      </p:sp>
      <p:pic>
        <p:nvPicPr>
          <p:cNvPr id="216" name="Google Shape;216;p31"/>
          <p:cNvPicPr preferRelativeResize="0"/>
          <p:nvPr/>
        </p:nvPicPr>
        <p:blipFill rotWithShape="1">
          <a:blip r:embed="rId3">
            <a:alphaModFix/>
          </a:blip>
          <a:srcRect/>
          <a:stretch/>
        </p:blipFill>
        <p:spPr>
          <a:xfrm>
            <a:off x="6852400" y="731690"/>
            <a:ext cx="2140500" cy="1501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31"/>
          <p:cNvSpPr txBox="1">
            <a:spLocks noGrp="1"/>
          </p:cNvSpPr>
          <p:nvPr>
            <p:ph type="body" idx="1"/>
          </p:nvPr>
        </p:nvSpPr>
        <p:spPr>
          <a:xfrm>
            <a:off x="381000" y="1494503"/>
            <a:ext cx="8382000" cy="3765754"/>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dirty="0"/>
              <a:t>Face-Off Official instructs the FO middies while Wing Official counts players – remember “Stop” or “Go” sign from Wing to FO official</a:t>
            </a:r>
          </a:p>
          <a:p>
            <a:pPr>
              <a:buFont typeface="Calibri"/>
              <a:buChar char="❏"/>
            </a:pPr>
            <a:r>
              <a:rPr lang="en-US" dirty="0"/>
              <a:t>Tell middies to go “Down” together, keep knees off ground</a:t>
            </a:r>
          </a:p>
          <a:p>
            <a:pPr marL="457200" lvl="0" indent="-431800" algn="l" rtl="0">
              <a:lnSpc>
                <a:spcPct val="90000"/>
              </a:lnSpc>
              <a:spcBef>
                <a:spcPts val="640"/>
              </a:spcBef>
              <a:spcAft>
                <a:spcPts val="0"/>
              </a:spcAft>
              <a:buSzPts val="3200"/>
              <a:buChar char="❏"/>
            </a:pPr>
            <a:r>
              <a:rPr lang="en-US" dirty="0"/>
              <a:t>Neutral grip (not motorcycle grip), hands off plastic</a:t>
            </a:r>
          </a:p>
          <a:p>
            <a:pPr marL="457200" lvl="0" indent="-431800" algn="l" rtl="0">
              <a:lnSpc>
                <a:spcPct val="90000"/>
              </a:lnSpc>
              <a:spcBef>
                <a:spcPts val="640"/>
              </a:spcBef>
              <a:spcAft>
                <a:spcPts val="0"/>
              </a:spcAft>
              <a:buSzPts val="3200"/>
              <a:buChar char="❏"/>
            </a:pPr>
            <a:r>
              <a:rPr lang="en-US" dirty="0"/>
              <a:t>Instruct them that you’ll say “Set” and then blow your whistle</a:t>
            </a:r>
          </a:p>
        </p:txBody>
      </p:sp>
      <p:pic>
        <p:nvPicPr>
          <p:cNvPr id="216" name="Google Shape;216;p31"/>
          <p:cNvPicPr preferRelativeResize="0"/>
          <p:nvPr/>
        </p:nvPicPr>
        <p:blipFill rotWithShape="1">
          <a:blip r:embed="rId3">
            <a:alphaModFix/>
          </a:blip>
          <a:srcRect/>
          <a:stretch/>
        </p:blipFill>
        <p:spPr>
          <a:xfrm>
            <a:off x="6852400" y="77600"/>
            <a:ext cx="2140500" cy="1501550"/>
          </a:xfrm>
          <a:prstGeom prst="rect">
            <a:avLst/>
          </a:prstGeom>
          <a:noFill/>
          <a:ln>
            <a:noFill/>
          </a:ln>
        </p:spPr>
      </p:pic>
    </p:spTree>
    <p:extLst>
      <p:ext uri="{BB962C8B-B14F-4D97-AF65-F5344CB8AC3E}">
        <p14:creationId xmlns:p14="http://schemas.microsoft.com/office/powerpoint/2010/main" val="32888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Face-Off</a:t>
            </a:r>
            <a:endParaRPr dirty="0"/>
          </a:p>
        </p:txBody>
      </p:sp>
      <p:sp>
        <p:nvSpPr>
          <p:cNvPr id="215" name="Google Shape;215;p31"/>
          <p:cNvSpPr txBox="1">
            <a:spLocks noGrp="1"/>
          </p:cNvSpPr>
          <p:nvPr>
            <p:ph type="body" idx="1"/>
          </p:nvPr>
        </p:nvSpPr>
        <p:spPr>
          <a:xfrm>
            <a:off x="381000" y="1579150"/>
            <a:ext cx="8382000" cy="3995740"/>
          </a:xfrm>
          <a:prstGeom prst="rect">
            <a:avLst/>
          </a:prstGeom>
          <a:noFill/>
          <a:ln>
            <a:noFill/>
          </a:ln>
        </p:spPr>
        <p:txBody>
          <a:bodyPr spcFirstLastPara="1" wrap="square" lIns="0" tIns="0" rIns="0" bIns="0" anchor="t" anchorCtr="0">
            <a:noAutofit/>
          </a:bodyPr>
          <a:lstStyle/>
          <a:p>
            <a:pPr marL="25400" lvl="0" indent="0" algn="l" rtl="0">
              <a:lnSpc>
                <a:spcPct val="90000"/>
              </a:lnSpc>
              <a:spcBef>
                <a:spcPts val="640"/>
              </a:spcBef>
              <a:spcAft>
                <a:spcPts val="0"/>
              </a:spcAft>
              <a:buSzPts val="3200"/>
              <a:buNone/>
            </a:pPr>
            <a:r>
              <a:rPr lang="en-US" dirty="0"/>
              <a:t>More Face-off tips</a:t>
            </a:r>
          </a:p>
          <a:p>
            <a:pPr>
              <a:buFont typeface="Wingdings" panose="05000000000000000000" pitchFamily="2" charset="2"/>
              <a:buChar char="q"/>
            </a:pPr>
            <a:r>
              <a:rPr lang="en-US" dirty="0"/>
              <a:t>After “Down” and before “Set” you can adjust players</a:t>
            </a:r>
          </a:p>
          <a:p>
            <a:pPr marL="457200" lvl="0" indent="-431800" algn="l" rtl="0">
              <a:lnSpc>
                <a:spcPct val="90000"/>
              </a:lnSpc>
              <a:spcBef>
                <a:spcPts val="640"/>
              </a:spcBef>
              <a:spcAft>
                <a:spcPts val="0"/>
              </a:spcAft>
              <a:buSzPts val="3200"/>
              <a:buChar char="❏"/>
            </a:pPr>
            <a:r>
              <a:rPr lang="en-US" dirty="0"/>
              <a:t>Line up heads “Top to Stop”</a:t>
            </a:r>
          </a:p>
          <a:p>
            <a:pPr marL="457200" lvl="0" indent="-431800" algn="l" rtl="0">
              <a:lnSpc>
                <a:spcPct val="90000"/>
              </a:lnSpc>
              <a:spcBef>
                <a:spcPts val="640"/>
              </a:spcBef>
              <a:spcAft>
                <a:spcPts val="0"/>
              </a:spcAft>
              <a:buSzPts val="3200"/>
              <a:buChar char="❏"/>
            </a:pPr>
            <a:r>
              <a:rPr lang="en-US" dirty="0"/>
              <a:t>No leaning into Neutral Zone (head or feet)</a:t>
            </a:r>
          </a:p>
          <a:p>
            <a:pPr marL="457200" lvl="0" indent="-431800" algn="l" rtl="0">
              <a:lnSpc>
                <a:spcPct val="90000"/>
              </a:lnSpc>
              <a:spcBef>
                <a:spcPts val="640"/>
              </a:spcBef>
              <a:spcAft>
                <a:spcPts val="0"/>
              </a:spcAft>
              <a:buSzPts val="3200"/>
              <a:buChar char="❏"/>
            </a:pPr>
            <a:r>
              <a:rPr lang="en-US" dirty="0"/>
              <a:t>Both hands on ground</a:t>
            </a:r>
          </a:p>
          <a:p>
            <a:pPr marL="457200" lvl="0" indent="-431800" algn="l" rtl="0">
              <a:lnSpc>
                <a:spcPct val="90000"/>
              </a:lnSpc>
              <a:spcBef>
                <a:spcPts val="640"/>
              </a:spcBef>
              <a:spcAft>
                <a:spcPts val="0"/>
              </a:spcAft>
              <a:buSzPts val="3200"/>
              <a:buChar char="❏"/>
            </a:pPr>
            <a:r>
              <a:rPr lang="en-US" dirty="0"/>
              <a:t>Only hands and feet on ground (no knees)</a:t>
            </a:r>
            <a:endParaRPr dirty="0"/>
          </a:p>
        </p:txBody>
      </p:sp>
      <p:pic>
        <p:nvPicPr>
          <p:cNvPr id="216" name="Google Shape;216;p31"/>
          <p:cNvPicPr preferRelativeResize="0"/>
          <p:nvPr/>
        </p:nvPicPr>
        <p:blipFill rotWithShape="1">
          <a:blip r:embed="rId3">
            <a:alphaModFix/>
          </a:blip>
          <a:srcRect/>
          <a:stretch/>
        </p:blipFill>
        <p:spPr>
          <a:xfrm>
            <a:off x="6822903" y="746193"/>
            <a:ext cx="2140500" cy="1501550"/>
          </a:xfrm>
          <a:prstGeom prst="rect">
            <a:avLst/>
          </a:prstGeom>
          <a:noFill/>
          <a:ln>
            <a:noFill/>
          </a:ln>
        </p:spPr>
      </p:pic>
    </p:spTree>
    <p:extLst>
      <p:ext uri="{BB962C8B-B14F-4D97-AF65-F5344CB8AC3E}">
        <p14:creationId xmlns:p14="http://schemas.microsoft.com/office/powerpoint/2010/main" val="371186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Face-Off</a:t>
            </a:r>
            <a:endParaRPr dirty="0"/>
          </a:p>
        </p:txBody>
      </p:sp>
      <p:sp>
        <p:nvSpPr>
          <p:cNvPr id="215" name="Google Shape;215;p31"/>
          <p:cNvSpPr txBox="1">
            <a:spLocks noGrp="1"/>
          </p:cNvSpPr>
          <p:nvPr>
            <p:ph type="body" idx="1"/>
          </p:nvPr>
        </p:nvSpPr>
        <p:spPr>
          <a:xfrm>
            <a:off x="381000" y="1366684"/>
            <a:ext cx="8382000" cy="2257191"/>
          </a:xfrm>
          <a:prstGeom prst="rect">
            <a:avLst/>
          </a:prstGeom>
          <a:noFill/>
          <a:ln>
            <a:noFill/>
          </a:ln>
        </p:spPr>
        <p:txBody>
          <a:bodyPr spcFirstLastPara="1" wrap="square" lIns="0" tIns="0" rIns="0" bIns="0" anchor="t" anchorCtr="0">
            <a:noAutofit/>
          </a:bodyPr>
          <a:lstStyle/>
          <a:p>
            <a:pPr marL="25400" indent="0">
              <a:buNone/>
            </a:pPr>
            <a:r>
              <a:rPr lang="en-US" dirty="0"/>
              <a:t>More Face-off tips (</a:t>
            </a:r>
            <a:r>
              <a:rPr lang="en-US" dirty="0" err="1"/>
              <a:t>cont</a:t>
            </a:r>
            <a:r>
              <a:rPr lang="en-US" dirty="0"/>
              <a:t>)</a:t>
            </a:r>
          </a:p>
          <a:p>
            <a:pPr>
              <a:buFont typeface="Wingdings" panose="05000000000000000000" pitchFamily="2" charset="2"/>
              <a:buChar char="Ø"/>
            </a:pPr>
            <a:r>
              <a:rPr lang="en-US" dirty="0"/>
              <a:t>After set, no movement allowed</a:t>
            </a:r>
          </a:p>
          <a:p>
            <a:pPr>
              <a:buFont typeface="Wingdings" panose="05000000000000000000" pitchFamily="2" charset="2"/>
              <a:buChar char="Ø"/>
            </a:pPr>
            <a:r>
              <a:rPr lang="en-US" dirty="0"/>
              <a:t>Quick Whistle to prevent early jump</a:t>
            </a:r>
          </a:p>
          <a:p>
            <a:pPr>
              <a:buFont typeface="Wingdings" panose="05000000000000000000" pitchFamily="2" charset="2"/>
              <a:buChar char="Ø"/>
            </a:pPr>
            <a:r>
              <a:rPr lang="en-US" dirty="0"/>
              <a:t>Clamping on ball for over two or three seconds is withholding</a:t>
            </a:r>
          </a:p>
          <a:p>
            <a:pPr>
              <a:buFont typeface="Wingdings" panose="05000000000000000000" pitchFamily="2" charset="2"/>
              <a:buChar char="Ø"/>
            </a:pPr>
            <a:r>
              <a:rPr lang="en-US" dirty="0"/>
              <a:t>Must play ball and not opponent</a:t>
            </a:r>
          </a:p>
          <a:p>
            <a:pPr>
              <a:buFont typeface="Wingdings" panose="05000000000000000000" pitchFamily="2" charset="2"/>
              <a:buChar char="Ø"/>
            </a:pPr>
            <a:r>
              <a:rPr lang="en-US" dirty="0"/>
              <a:t>Once possession is gained, shout “Possession” and that will release players from behind restraining lines.</a:t>
            </a:r>
          </a:p>
          <a:p>
            <a:pPr lvl="0" algn="l" rtl="0">
              <a:lnSpc>
                <a:spcPct val="90000"/>
              </a:lnSpc>
              <a:spcBef>
                <a:spcPts val="640"/>
              </a:spcBef>
              <a:spcAft>
                <a:spcPts val="0"/>
              </a:spcAft>
              <a:buSzPts val="3200"/>
              <a:buFont typeface="Wingdings" panose="05000000000000000000" pitchFamily="2" charset="2"/>
              <a:buChar char="Ø"/>
            </a:pPr>
            <a:endParaRPr dirty="0"/>
          </a:p>
        </p:txBody>
      </p:sp>
      <p:pic>
        <p:nvPicPr>
          <p:cNvPr id="216" name="Google Shape;216;p31"/>
          <p:cNvPicPr preferRelativeResize="0"/>
          <p:nvPr/>
        </p:nvPicPr>
        <p:blipFill rotWithShape="1">
          <a:blip r:embed="rId3">
            <a:alphaModFix/>
          </a:blip>
          <a:srcRect/>
          <a:stretch/>
        </p:blipFill>
        <p:spPr>
          <a:xfrm>
            <a:off x="6881897" y="894988"/>
            <a:ext cx="2140500" cy="1501550"/>
          </a:xfrm>
          <a:prstGeom prst="rect">
            <a:avLst/>
          </a:prstGeom>
          <a:noFill/>
          <a:ln>
            <a:noFill/>
          </a:ln>
        </p:spPr>
      </p:pic>
    </p:spTree>
    <p:extLst>
      <p:ext uri="{BB962C8B-B14F-4D97-AF65-F5344CB8AC3E}">
        <p14:creationId xmlns:p14="http://schemas.microsoft.com/office/powerpoint/2010/main" val="66022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xEl>
                                              <p:pRg st="5" end="5"/>
                                            </p:txEl>
                                          </p:spTgt>
                                        </p:tgtEl>
                                        <p:attrNameLst>
                                          <p:attrName>style.visibility</p:attrName>
                                        </p:attrNameLst>
                                      </p:cBhvr>
                                      <p:to>
                                        <p:strVal val="visible"/>
                                      </p:to>
                                    </p:set>
                                    <p:animEffect transition="in" filter="fade">
                                      <p:cBhvr>
                                        <p:cTn id="32" dur="1000"/>
                                        <p:tgtEl>
                                          <p:spTgt spid="2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Face-Off</a:t>
            </a:r>
            <a:endParaRPr/>
          </a:p>
        </p:txBody>
      </p:sp>
      <p:sp>
        <p:nvSpPr>
          <p:cNvPr id="215" name="Google Shape;215;p31"/>
          <p:cNvSpPr txBox="1">
            <a:spLocks noGrp="1"/>
          </p:cNvSpPr>
          <p:nvPr>
            <p:ph type="body" idx="1"/>
          </p:nvPr>
        </p:nvSpPr>
        <p:spPr>
          <a:xfrm>
            <a:off x="381000" y="1412875"/>
            <a:ext cx="7426633" cy="1676674"/>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endParaRPr dirty="0"/>
          </a:p>
        </p:txBody>
      </p:sp>
      <p:pic>
        <p:nvPicPr>
          <p:cNvPr id="1026" name="Picture 2" descr="Lacrosse Faceoff Rules - 2022 NCAA MLAX Rule Book - Lax IQ">
            <a:extLst>
              <a:ext uri="{FF2B5EF4-FFF2-40B4-BE49-F238E27FC236}">
                <a16:creationId xmlns:a16="http://schemas.microsoft.com/office/drawing/2014/main" id="{FE19943F-F398-558B-9764-22A3CA87F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414"/>
            <a:ext cx="8101781" cy="5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85"/>
        <p:cNvGrpSpPr/>
        <p:nvPr/>
      </p:nvGrpSpPr>
      <p:grpSpPr>
        <a:xfrm>
          <a:off x="0" y="0"/>
          <a:ext cx="0" cy="0"/>
          <a:chOff x="0" y="0"/>
          <a:chExt cx="0" cy="0"/>
        </a:xfrm>
      </p:grpSpPr>
      <p:sp>
        <p:nvSpPr>
          <p:cNvPr id="786" name="Google Shape;786;p10"/>
          <p:cNvSpPr txBox="1">
            <a:spLocks noGrp="1"/>
          </p:cNvSpPr>
          <p:nvPr>
            <p:ph type="title"/>
          </p:nvPr>
        </p:nvSpPr>
        <p:spPr>
          <a:xfrm>
            <a:off x="314327" y="211450"/>
            <a:ext cx="5372098"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sz="4000" b="1"/>
          </a:p>
        </p:txBody>
      </p:sp>
      <p:sp>
        <p:nvSpPr>
          <p:cNvPr id="787" name="Google Shape;787;p10"/>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788" name="Google Shape;788;p10"/>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789" name="Google Shape;789;p10"/>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0" name="Google Shape;790;p10"/>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791" name="Google Shape;791;p10"/>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2" name="Google Shape;792;p10"/>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3" name="Google Shape;793;p10"/>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794" name="Google Shape;794;p10"/>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795" name="Google Shape;795;p1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6" name="Google Shape;796;p1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7" name="Google Shape;797;p10"/>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798" name="Google Shape;798;p10"/>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799" name="Google Shape;799;p10"/>
          <p:cNvGrpSpPr/>
          <p:nvPr/>
        </p:nvGrpSpPr>
        <p:grpSpPr>
          <a:xfrm>
            <a:off x="4181475" y="3122148"/>
            <a:ext cx="876300" cy="484286"/>
            <a:chOff x="4181475" y="3122148"/>
            <a:chExt cx="876300" cy="484286"/>
          </a:xfrm>
        </p:grpSpPr>
        <p:sp>
          <p:nvSpPr>
            <p:cNvPr id="800" name="Google Shape;800;p1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1" name="Google Shape;801;p1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02" name="Google Shape;802;p10"/>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03" name="Google Shape;803;p10"/>
          <p:cNvSpPr/>
          <p:nvPr/>
        </p:nvSpPr>
        <p:spPr>
          <a:xfrm>
            <a:off x="3190875" y="3447501"/>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Wing Official holds arms up and points toward goal when the field is ready</a:t>
            </a:r>
            <a:endParaRPr sz="1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Intro</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993059"/>
            <a:ext cx="8382000" cy="4768700"/>
          </a:xfrm>
        </p:spPr>
        <p:txBody>
          <a:bodyPr/>
          <a:lstStyle/>
          <a:p>
            <a:r>
              <a:rPr lang="en-US" dirty="0"/>
              <a:t>History of Associate Officials Program</a:t>
            </a:r>
          </a:p>
          <a:p>
            <a:pPr lvl="1"/>
            <a:r>
              <a:rPr lang="en-US" dirty="0"/>
              <a:t>20 Years, over 3,000 AO’s</a:t>
            </a:r>
          </a:p>
          <a:p>
            <a:pPr lvl="1"/>
            <a:r>
              <a:rPr lang="en-US" dirty="0"/>
              <a:t>Referee Magazine Article</a:t>
            </a:r>
          </a:p>
          <a:p>
            <a:pPr lvl="1"/>
            <a:r>
              <a:rPr lang="en-US" b="1" dirty="0"/>
              <a:t>KEEP UP THE GOOD WORK!!</a:t>
            </a:r>
          </a:p>
          <a:p>
            <a:r>
              <a:rPr lang="en-US" dirty="0"/>
              <a:t>Requirements for each level</a:t>
            </a:r>
          </a:p>
          <a:p>
            <a:pPr lvl="1"/>
            <a:r>
              <a:rPr lang="en-US" dirty="0"/>
              <a:t>Associate (High School aged officials)</a:t>
            </a:r>
          </a:p>
          <a:p>
            <a:pPr lvl="1"/>
            <a:r>
              <a:rPr lang="en-US" dirty="0"/>
              <a:t>Apprentice (college aged officials)</a:t>
            </a:r>
          </a:p>
          <a:p>
            <a:pPr lvl="1"/>
            <a:r>
              <a:rPr lang="en-US" dirty="0"/>
              <a:t>Adult</a:t>
            </a:r>
          </a:p>
          <a:p>
            <a:r>
              <a:rPr lang="en-US" dirty="0"/>
              <a:t>Resources – Rules, Contacts, Presentations, Uniform vendor, </a:t>
            </a:r>
            <a:r>
              <a:rPr lang="en-US" dirty="0" err="1"/>
              <a:t>etc</a:t>
            </a:r>
            <a:endParaRPr lang="en-US" dirty="0"/>
          </a:p>
        </p:txBody>
      </p:sp>
    </p:spTree>
    <p:extLst>
      <p:ext uri="{BB962C8B-B14F-4D97-AF65-F5344CB8AC3E}">
        <p14:creationId xmlns:p14="http://schemas.microsoft.com/office/powerpoint/2010/main" val="751588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07"/>
        <p:cNvGrpSpPr/>
        <p:nvPr/>
      </p:nvGrpSpPr>
      <p:grpSpPr>
        <a:xfrm>
          <a:off x="0" y="0"/>
          <a:ext cx="0" cy="0"/>
          <a:chOff x="0" y="0"/>
          <a:chExt cx="0" cy="0"/>
        </a:xfrm>
      </p:grpSpPr>
      <p:sp>
        <p:nvSpPr>
          <p:cNvPr id="808" name="Google Shape;808;p1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sz="4000" b="1"/>
          </a:p>
        </p:txBody>
      </p:sp>
      <p:sp>
        <p:nvSpPr>
          <p:cNvPr id="809" name="Google Shape;809;p11"/>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810" name="Google Shape;810;p11"/>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W</a:t>
            </a:r>
            <a:endParaRPr/>
          </a:p>
        </p:txBody>
      </p:sp>
      <p:sp>
        <p:nvSpPr>
          <p:cNvPr id="811" name="Google Shape;811;p11"/>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2" name="Google Shape;812;p11"/>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13" name="Google Shape;813;p11"/>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4" name="Google Shape;814;p11"/>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5" name="Google Shape;815;p11"/>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D</a:t>
            </a:r>
            <a:endParaRPr/>
          </a:p>
        </p:txBody>
      </p:sp>
      <p:sp>
        <p:nvSpPr>
          <p:cNvPr id="816" name="Google Shape;816;p11"/>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17" name="Google Shape;817;p11"/>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8" name="Google Shape;818;p11"/>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19" name="Google Shape;819;p11"/>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0" name="Google Shape;820;p11"/>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nvGrpSpPr>
          <p:cNvPr id="821" name="Google Shape;821;p11"/>
          <p:cNvGrpSpPr/>
          <p:nvPr/>
        </p:nvGrpSpPr>
        <p:grpSpPr>
          <a:xfrm>
            <a:off x="4181475" y="3122148"/>
            <a:ext cx="876300" cy="484286"/>
            <a:chOff x="4181475" y="3122148"/>
            <a:chExt cx="876300" cy="484286"/>
          </a:xfrm>
        </p:grpSpPr>
        <p:sp>
          <p:nvSpPr>
            <p:cNvPr id="822" name="Google Shape;822;p11"/>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3" name="Google Shape;823;p11"/>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24" name="Google Shape;824;p1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46"/>
        <p:cNvGrpSpPr/>
        <p:nvPr/>
      </p:nvGrpSpPr>
      <p:grpSpPr>
        <a:xfrm>
          <a:off x="0" y="0"/>
          <a:ext cx="0" cy="0"/>
          <a:chOff x="0" y="0"/>
          <a:chExt cx="0" cy="0"/>
        </a:xfrm>
      </p:grpSpPr>
      <p:sp>
        <p:nvSpPr>
          <p:cNvPr id="847" name="Google Shape;847;p2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848" name="Google Shape;848;p27"/>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49" name="Google Shape;849;p27"/>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850" name="Google Shape;850;p2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51" name="Google Shape;851;p27"/>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Trail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Far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Over and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852" name="Google Shape;852;p27"/>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Lead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End 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57"/>
        <p:cNvGrpSpPr/>
        <p:nvPr/>
      </p:nvGrpSpPr>
      <p:grpSpPr>
        <a:xfrm>
          <a:off x="0" y="0"/>
          <a:ext cx="0" cy="0"/>
          <a:chOff x="0" y="0"/>
          <a:chExt cx="0" cy="0"/>
        </a:xfrm>
      </p:grpSpPr>
      <p:sp>
        <p:nvSpPr>
          <p:cNvPr id="858" name="Google Shape;858;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859" name="Google Shape;859;p28"/>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pic>
        <p:nvPicPr>
          <p:cNvPr id="860" name="Google Shape;860;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61" name="Google Shape;861;p2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862" name="Google Shape;862;p28"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
        <p:nvSpPr>
          <p:cNvPr id="863" name="Google Shape;863;p28"/>
          <p:cNvSpPr/>
          <p:nvPr/>
        </p:nvSpPr>
        <p:spPr>
          <a:xfrm>
            <a:off x="5613783" y="454342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2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Font typeface="Calibri"/>
              <a:buNone/>
            </a:pPr>
            <a:r>
              <a:rPr lang="en-US" dirty="0"/>
              <a:t>Play of the Game - Transition</a:t>
            </a:r>
            <a:endParaRPr dirty="0"/>
          </a:p>
        </p:txBody>
      </p:sp>
      <p:sp>
        <p:nvSpPr>
          <p:cNvPr id="869" name="Google Shape;869;p29"/>
          <p:cNvSpPr txBox="1">
            <a:spLocks noGrp="1"/>
          </p:cNvSpPr>
          <p:nvPr>
            <p:ph type="body"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Clr>
                <a:srgbClr val="000000"/>
              </a:buClr>
              <a:buSzPts val="2800"/>
              <a:buFont typeface="Calibri"/>
              <a:buNone/>
            </a:pPr>
            <a:r>
              <a:rPr lang="en-US" u="sng"/>
              <a:t>New Lead</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Stays 1 zone ahead of ball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Responsible for goal</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Anticipate</a:t>
            </a:r>
            <a:endParaRPr/>
          </a:p>
          <a:p>
            <a:pPr marL="482600" lvl="0" indent="-457200" algn="l" rtl="0">
              <a:lnSpc>
                <a:spcPct val="90000"/>
              </a:lnSpc>
              <a:spcBef>
                <a:spcPts val="560"/>
              </a:spcBef>
              <a:spcAft>
                <a:spcPts val="0"/>
              </a:spcAft>
              <a:buClr>
                <a:srgbClr val="000000"/>
              </a:buClr>
              <a:buSzPts val="2800"/>
              <a:buFont typeface="Noto Sans Symbols"/>
              <a:buChar char="❑"/>
            </a:pPr>
            <a:r>
              <a:rPr lang="en-US"/>
              <a:t>10 seconds count once possessed over midline</a:t>
            </a:r>
            <a:endParaRPr/>
          </a:p>
        </p:txBody>
      </p:sp>
      <p:sp>
        <p:nvSpPr>
          <p:cNvPr id="870" name="Google Shape;870;p29"/>
          <p:cNvSpPr txBox="1">
            <a:spLocks noGrp="1"/>
          </p:cNvSpPr>
          <p:nvPr>
            <p:ph type="body"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Clr>
                <a:srgbClr val="000000"/>
              </a:buClr>
              <a:buSzPts val="2800"/>
              <a:buFont typeface="Calibri"/>
              <a:buNone/>
            </a:pPr>
            <a:r>
              <a:rPr lang="en-US" u="sng"/>
              <a:t>New Trail</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Trails the play</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Offside/Subs</a:t>
            </a:r>
            <a:endParaRPr/>
          </a:p>
          <a:p>
            <a:pPr marL="457200" lvl="0" indent="-406400" algn="l" rtl="0">
              <a:lnSpc>
                <a:spcPct val="90000"/>
              </a:lnSpc>
              <a:spcBef>
                <a:spcPts val="560"/>
              </a:spcBef>
              <a:spcAft>
                <a:spcPts val="0"/>
              </a:spcAft>
              <a:buClr>
                <a:srgbClr val="000000"/>
              </a:buClr>
              <a:buSzPts val="2800"/>
              <a:buFont typeface="Noto Sans Symbols"/>
              <a:buChar char="❑"/>
            </a:pPr>
            <a:r>
              <a:rPr lang="en-US"/>
              <a:t>Late hits</a:t>
            </a:r>
            <a:endParaRPr/>
          </a:p>
        </p:txBody>
      </p:sp>
      <p:sp>
        <p:nvSpPr>
          <p:cNvPr id="871" name="Google Shape;871;p29"/>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75"/>
        <p:cNvGrpSpPr/>
        <p:nvPr/>
      </p:nvGrpSpPr>
      <p:grpSpPr>
        <a:xfrm>
          <a:off x="0" y="0"/>
          <a:ext cx="0" cy="0"/>
          <a:chOff x="0" y="0"/>
          <a:chExt cx="0" cy="0"/>
        </a:xfrm>
      </p:grpSpPr>
      <p:sp>
        <p:nvSpPr>
          <p:cNvPr id="876" name="Google Shape;876;p30"/>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877" name="Google Shape;877;p30"/>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78" name="Google Shape;878;p30"/>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79" name="Google Shape;879;p30"/>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0" name="Google Shape;880;p30"/>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881" name="Google Shape;881;p30"/>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sz="1400" b="0" i="0" u="none" strike="noStrike" cap="none">
              <a:solidFill>
                <a:srgbClr val="000000"/>
              </a:solidFill>
              <a:latin typeface="Arial"/>
              <a:ea typeface="Arial"/>
              <a:cs typeface="Arial"/>
              <a:sym typeface="Arial"/>
            </a:endParaRPr>
          </a:p>
        </p:txBody>
      </p:sp>
      <p:sp>
        <p:nvSpPr>
          <p:cNvPr id="882" name="Google Shape;882;p30"/>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grpSp>
        <p:nvGrpSpPr>
          <p:cNvPr id="883" name="Google Shape;883;p30"/>
          <p:cNvGrpSpPr/>
          <p:nvPr/>
        </p:nvGrpSpPr>
        <p:grpSpPr>
          <a:xfrm>
            <a:off x="6115050" y="1881468"/>
            <a:ext cx="781050" cy="307777"/>
            <a:chOff x="3743325" y="1409700"/>
            <a:chExt cx="781050" cy="307777"/>
          </a:xfrm>
        </p:grpSpPr>
        <p:sp>
          <p:nvSpPr>
            <p:cNvPr id="884" name="Google Shape;884;p3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5" name="Google Shape;885;p3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6" name="Google Shape;886;p30"/>
          <p:cNvGrpSpPr/>
          <p:nvPr/>
        </p:nvGrpSpPr>
        <p:grpSpPr>
          <a:xfrm>
            <a:off x="6276554" y="4017586"/>
            <a:ext cx="858513" cy="411771"/>
            <a:chOff x="4104011" y="5368922"/>
            <a:chExt cx="858513" cy="411771"/>
          </a:xfrm>
        </p:grpSpPr>
        <p:sp>
          <p:nvSpPr>
            <p:cNvPr id="887" name="Google Shape;887;p30"/>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88" name="Google Shape;888;p30"/>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889" name="Google Shape;889;p30"/>
          <p:cNvGrpSpPr/>
          <p:nvPr/>
        </p:nvGrpSpPr>
        <p:grpSpPr>
          <a:xfrm>
            <a:off x="5963493" y="2976192"/>
            <a:ext cx="876300" cy="484286"/>
            <a:chOff x="4181475" y="3122148"/>
            <a:chExt cx="876300" cy="484286"/>
          </a:xfrm>
        </p:grpSpPr>
        <p:sp>
          <p:nvSpPr>
            <p:cNvPr id="890" name="Google Shape;890;p3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891" name="Google Shape;891;p3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892" name="Google Shape;892;p30"/>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3" name="Google Shape;893;p30"/>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894" name="Google Shape;894;p30"/>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895" name="Google Shape;895;p30"/>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896" name="Google Shape;896;p30"/>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pic>
        <p:nvPicPr>
          <p:cNvPr id="897" name="Google Shape;897;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98" name="Google Shape;898;p30"/>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899" name="Google Shape;899;p30"/>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900" name="Google Shape;900;p30"/>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901" name="Google Shape;901;p30"/>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02" name="Google Shape;902;p30"/>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903" name="Google Shape;903;p30"/>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89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89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901"/>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9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89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90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899"/>
                                        </p:tgtEl>
                                        <p:attrNameLst>
                                          <p:attrName>style.visibility</p:attrName>
                                        </p:attrNameLst>
                                      </p:cBhvr>
                                      <p:to>
                                        <p:strVal val="hidden"/>
                                      </p:to>
                                    </p:set>
                                  </p:childTnLst>
                                </p:cTn>
                              </p:par>
                            </p:childTnLst>
                          </p:cTn>
                        </p:par>
                        <p:par>
                          <p:cTn id="34" fill="hold">
                            <p:stCondLst>
                              <p:cond delay="1"/>
                            </p:stCondLst>
                            <p:childTnLst>
                              <p:par>
                                <p:cTn id="35" presetID="1" presetClass="entr" presetSubtype="0" fill="hold" nodeType="afterEffect">
                                  <p:stCondLst>
                                    <p:cond delay="0"/>
                                  </p:stCondLst>
                                  <p:childTnLst>
                                    <p:set>
                                      <p:cBhvr>
                                        <p:cTn id="36" dur="1" fill="hold">
                                          <p:stCondLst>
                                            <p:cond delay="0"/>
                                          </p:stCondLst>
                                        </p:cTn>
                                        <p:tgtEl>
                                          <p:spTgt spid="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p:nvPr/>
        </p:nvSpPr>
        <p:spPr>
          <a:xfrm>
            <a:off x="4572000" y="990550"/>
            <a:ext cx="4419600" cy="4673700"/>
          </a:xfrm>
          <a:prstGeom prst="rect">
            <a:avLst/>
          </a:prstGeom>
          <a:solidFill>
            <a:srgbClr val="7030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20 seconds</a:t>
            </a:r>
            <a:endParaRPr sz="1400" b="0" i="0" u="none" strike="noStrike" cap="none">
              <a:solidFill>
                <a:srgbClr val="000000"/>
              </a:solidFill>
              <a:latin typeface="Arial"/>
              <a:ea typeface="Arial"/>
              <a:cs typeface="Arial"/>
              <a:sym typeface="Arial"/>
            </a:endParaRPr>
          </a:p>
        </p:txBody>
      </p:sp>
      <p:sp>
        <p:nvSpPr>
          <p:cNvPr id="255" name="Google Shape;255;p36"/>
          <p:cNvSpPr/>
          <p:nvPr/>
        </p:nvSpPr>
        <p:spPr>
          <a:xfrm>
            <a:off x="152400" y="9906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2400" y="4851400"/>
            <a:ext cx="4419600" cy="8127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36"/>
          <p:cNvSpPr/>
          <p:nvPr/>
        </p:nvSpPr>
        <p:spPr>
          <a:xfrm>
            <a:off x="2961167" y="1803400"/>
            <a:ext cx="1600200" cy="3048000"/>
          </a:xfrm>
          <a:prstGeom prst="rect">
            <a:avLst/>
          </a:prstGeom>
          <a:solidFill>
            <a:srgbClr val="FFFF0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10 seconds</a:t>
            </a:r>
            <a:endParaRPr sz="1400" b="0" i="0" u="none" strike="noStrike" cap="none">
              <a:solidFill>
                <a:srgbClr val="000000"/>
              </a:solidFill>
              <a:latin typeface="Arial"/>
              <a:ea typeface="Arial"/>
              <a:cs typeface="Arial"/>
              <a:sym typeface="Arial"/>
            </a:endParaRPr>
          </a:p>
        </p:txBody>
      </p:sp>
      <p:pic>
        <p:nvPicPr>
          <p:cNvPr id="258" name="Google Shape;258;p36"/>
          <p:cNvPicPr preferRelativeResize="0"/>
          <p:nvPr/>
        </p:nvPicPr>
        <p:blipFill rotWithShape="1">
          <a:blip r:embed="rId3">
            <a:alphaModFix/>
          </a:blip>
          <a:srcRect/>
          <a:stretch/>
        </p:blipFill>
        <p:spPr>
          <a:xfrm>
            <a:off x="7784361" y="3331240"/>
            <a:ext cx="1166480" cy="1749720"/>
          </a:xfrm>
          <a:prstGeom prst="rect">
            <a:avLst/>
          </a:prstGeom>
          <a:noFill/>
          <a:ln>
            <a:noFill/>
          </a:ln>
        </p:spPr>
      </p:pic>
      <p:pic>
        <p:nvPicPr>
          <p:cNvPr id="259" name="Google Shape;259;p36"/>
          <p:cNvPicPr preferRelativeResize="0"/>
          <p:nvPr/>
        </p:nvPicPr>
        <p:blipFill rotWithShape="1">
          <a:blip r:embed="rId4">
            <a:alphaModFix/>
          </a:blip>
          <a:srcRect/>
          <a:stretch/>
        </p:blipFill>
        <p:spPr>
          <a:xfrm>
            <a:off x="457201" y="3331240"/>
            <a:ext cx="2317872" cy="2114550"/>
          </a:xfrm>
          <a:prstGeom prst="rect">
            <a:avLst/>
          </a:prstGeom>
          <a:noFill/>
          <a:ln>
            <a:noFill/>
          </a:ln>
        </p:spPr>
      </p:pic>
      <p:sp>
        <p:nvSpPr>
          <p:cNvPr id="260" name="Google Shape;260;p36"/>
          <p:cNvSpPr txBox="1"/>
          <p:nvPr/>
        </p:nvSpPr>
        <p:spPr>
          <a:xfrm>
            <a:off x="0" y="0"/>
            <a:ext cx="7563000" cy="81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4800"/>
              <a:buFont typeface="Arial"/>
              <a:buNone/>
            </a:pPr>
            <a:r>
              <a:rPr lang="en-US" sz="4800" b="0" i="0" u="none" strike="noStrike" cap="none">
                <a:solidFill>
                  <a:srgbClr val="FFFFFF"/>
                </a:solidFill>
                <a:latin typeface="Calibri"/>
                <a:ea typeface="Calibri"/>
                <a:cs typeface="Calibri"/>
                <a:sym typeface="Calibri"/>
              </a:rPr>
              <a:t>Advancement Counts</a:t>
            </a:r>
            <a:endParaRPr sz="1400" b="0" i="0" u="none" strike="noStrike" cap="none">
              <a:solidFill>
                <a:srgbClr val="FFFFFF"/>
              </a:solidFill>
              <a:latin typeface="Arial"/>
              <a:ea typeface="Arial"/>
              <a:cs typeface="Arial"/>
              <a:sym typeface="Arial"/>
            </a:endParaRPr>
          </a:p>
        </p:txBody>
      </p:sp>
      <p:sp>
        <p:nvSpPr>
          <p:cNvPr id="261" name="Google Shape;261;p36"/>
          <p:cNvSpPr txBox="1"/>
          <p:nvPr/>
        </p:nvSpPr>
        <p:spPr>
          <a:xfrm>
            <a:off x="7068625" y="2255100"/>
            <a:ext cx="1166400" cy="52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Crease: 4 seconds</a:t>
            </a:r>
            <a:endParaRPr sz="16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Substitutions</a:t>
            </a:r>
            <a:endParaRPr dirty="0"/>
          </a:p>
        </p:txBody>
      </p:sp>
      <p:sp>
        <p:nvSpPr>
          <p:cNvPr id="283" name="Google Shape;283;p39"/>
          <p:cNvSpPr txBox="1">
            <a:spLocks noGrp="1"/>
          </p:cNvSpPr>
          <p:nvPr>
            <p:ph type="body" idx="1"/>
          </p:nvPr>
        </p:nvSpPr>
        <p:spPr>
          <a:xfrm>
            <a:off x="4804025" y="1574550"/>
            <a:ext cx="4191000" cy="4605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Special Substitutions</a:t>
            </a:r>
            <a:endParaRPr sz="2800" u="sng"/>
          </a:p>
          <a:p>
            <a:pPr marL="0" lvl="0" indent="0" algn="l" rtl="0">
              <a:lnSpc>
                <a:spcPct val="90000"/>
              </a:lnSpc>
              <a:spcBef>
                <a:spcPts val="640"/>
              </a:spcBef>
              <a:spcAft>
                <a:spcPts val="0"/>
              </a:spcAft>
              <a:buSzPts val="3200"/>
              <a:buNone/>
            </a:pPr>
            <a:r>
              <a:rPr lang="en-US" sz="2800"/>
              <a:t>“Wholesale” subs may take place:</a:t>
            </a:r>
            <a:endParaRPr sz="2800"/>
          </a:p>
          <a:p>
            <a:pPr marL="457200" lvl="0" indent="-406400" algn="l" rtl="0">
              <a:lnSpc>
                <a:spcPct val="90000"/>
              </a:lnSpc>
              <a:spcBef>
                <a:spcPts val="640"/>
              </a:spcBef>
              <a:spcAft>
                <a:spcPts val="0"/>
              </a:spcAft>
              <a:buSzPts val="2800"/>
              <a:buChar char="❏"/>
            </a:pPr>
            <a:r>
              <a:rPr lang="en-US" sz="2800"/>
              <a:t>End of period</a:t>
            </a:r>
            <a:endParaRPr sz="2800"/>
          </a:p>
          <a:p>
            <a:pPr marL="457200" lvl="0" indent="-406400" algn="l" rtl="0">
              <a:lnSpc>
                <a:spcPct val="90000"/>
              </a:lnSpc>
              <a:spcBef>
                <a:spcPts val="0"/>
              </a:spcBef>
              <a:spcAft>
                <a:spcPts val="0"/>
              </a:spcAft>
              <a:buSzPts val="2800"/>
              <a:buChar char="❏"/>
            </a:pPr>
            <a:r>
              <a:rPr lang="en-US" sz="2800"/>
              <a:t>After goal</a:t>
            </a:r>
            <a:endParaRPr sz="2800"/>
          </a:p>
          <a:p>
            <a:pPr marL="457200" lvl="0" indent="-406400" algn="l" rtl="0">
              <a:lnSpc>
                <a:spcPct val="90000"/>
              </a:lnSpc>
              <a:spcBef>
                <a:spcPts val="0"/>
              </a:spcBef>
              <a:spcAft>
                <a:spcPts val="0"/>
              </a:spcAft>
              <a:buSzPts val="2800"/>
              <a:buChar char="❏"/>
            </a:pPr>
            <a:r>
              <a:rPr lang="en-US" sz="2800"/>
              <a:t>Injury time-out</a:t>
            </a:r>
            <a:endParaRPr sz="2800"/>
          </a:p>
          <a:p>
            <a:pPr marL="457200" lvl="0" indent="-406400" algn="l" rtl="0">
              <a:lnSpc>
                <a:spcPct val="90000"/>
              </a:lnSpc>
              <a:spcBef>
                <a:spcPts val="0"/>
              </a:spcBef>
              <a:spcAft>
                <a:spcPts val="0"/>
              </a:spcAft>
              <a:buSzPts val="2800"/>
              <a:buChar char="❏"/>
            </a:pPr>
            <a:r>
              <a:rPr lang="en-US" sz="2800"/>
              <a:t>Time serving foul</a:t>
            </a:r>
            <a:endParaRPr sz="2800"/>
          </a:p>
          <a:p>
            <a:pPr marL="457200" lvl="0" indent="-406400" algn="l" rtl="0">
              <a:lnSpc>
                <a:spcPct val="90000"/>
              </a:lnSpc>
              <a:spcBef>
                <a:spcPts val="0"/>
              </a:spcBef>
              <a:spcAft>
                <a:spcPts val="0"/>
              </a:spcAft>
              <a:buSzPts val="2800"/>
              <a:buChar char="❏"/>
            </a:pPr>
            <a:r>
              <a:rPr lang="en-US" sz="2800"/>
              <a:t>Team time out</a:t>
            </a:r>
            <a:endParaRPr sz="2800"/>
          </a:p>
          <a:p>
            <a:pPr marL="457200" lvl="0" indent="-406400" algn="l" rtl="0">
              <a:lnSpc>
                <a:spcPct val="90000"/>
              </a:lnSpc>
              <a:spcBef>
                <a:spcPts val="0"/>
              </a:spcBef>
              <a:spcAft>
                <a:spcPts val="0"/>
              </a:spcAft>
              <a:buSzPts val="2800"/>
              <a:buChar char="❏"/>
            </a:pPr>
            <a:r>
              <a:rPr lang="en-US" sz="2800"/>
              <a:t>Equipment adjustment</a:t>
            </a:r>
            <a:endParaRPr sz="2800"/>
          </a:p>
        </p:txBody>
      </p:sp>
      <p:sp>
        <p:nvSpPr>
          <p:cNvPr id="284" name="Google Shape;284;p39"/>
          <p:cNvSpPr txBox="1">
            <a:spLocks noGrp="1"/>
          </p:cNvSpPr>
          <p:nvPr>
            <p:ph type="body" idx="1"/>
          </p:nvPr>
        </p:nvSpPr>
        <p:spPr>
          <a:xfrm>
            <a:off x="533400" y="1565275"/>
            <a:ext cx="4191000" cy="4166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800" u="sng"/>
              <a:t>Regular Substitutions</a:t>
            </a:r>
            <a:endParaRPr sz="2800" u="sng"/>
          </a:p>
          <a:p>
            <a:pPr marL="457200" lvl="0" indent="-406400" algn="l" rtl="0">
              <a:lnSpc>
                <a:spcPct val="90000"/>
              </a:lnSpc>
              <a:spcBef>
                <a:spcPts val="640"/>
              </a:spcBef>
              <a:spcAft>
                <a:spcPts val="0"/>
              </a:spcAft>
              <a:buSzPts val="2800"/>
              <a:buChar char="❏"/>
            </a:pPr>
            <a:r>
              <a:rPr lang="en-US" sz="2800"/>
              <a:t>Must go through the substitution area (box)</a:t>
            </a:r>
            <a:endParaRPr sz="2800"/>
          </a:p>
          <a:p>
            <a:pPr marL="457200" lvl="0" indent="-406400" algn="l" rtl="0">
              <a:lnSpc>
                <a:spcPct val="90000"/>
              </a:lnSpc>
              <a:spcBef>
                <a:spcPts val="0"/>
              </a:spcBef>
              <a:spcAft>
                <a:spcPts val="0"/>
              </a:spcAft>
              <a:buSzPts val="2800"/>
              <a:buChar char="❏"/>
            </a:pPr>
            <a:r>
              <a:rPr lang="en-US" sz="2800"/>
              <a:t>Player on the field must come off first</a:t>
            </a:r>
            <a:endParaRPr sz="2800"/>
          </a:p>
          <a:p>
            <a:pPr marL="457200" lvl="0" indent="-406400" algn="l" rtl="0">
              <a:lnSpc>
                <a:spcPct val="90000"/>
              </a:lnSpc>
              <a:spcBef>
                <a:spcPts val="0"/>
              </a:spcBef>
              <a:spcAft>
                <a:spcPts val="0"/>
              </a:spcAft>
              <a:buSzPts val="2800"/>
              <a:buChar char="❏"/>
            </a:pPr>
            <a:r>
              <a:rPr lang="en-US" sz="2800"/>
              <a:t>Player exiting field has right of way </a:t>
            </a:r>
            <a:endParaRPr sz="2800"/>
          </a:p>
          <a:p>
            <a:pPr marL="0" lvl="0" indent="0" algn="l" rtl="0">
              <a:lnSpc>
                <a:spcPct val="90000"/>
              </a:lnSpc>
              <a:spcBef>
                <a:spcPts val="640"/>
              </a:spcBef>
              <a:spcAft>
                <a:spcPts val="0"/>
              </a:spcAft>
              <a:buSzPts val="3200"/>
              <a:buNone/>
            </a:pP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gtEl>
                                        <p:attrNameLst>
                                          <p:attrName>style.visibility</p:attrName>
                                        </p:attrNameLst>
                                      </p:cBhvr>
                                      <p:to>
                                        <p:strVal val="visible"/>
                                      </p:to>
                                    </p:set>
                                    <p:animEffect transition="in" filter="fade">
                                      <p:cBhvr>
                                        <p:cTn id="12"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Out of Bounds</a:t>
            </a:r>
          </a:p>
        </p:txBody>
      </p:sp>
      <p:sp>
        <p:nvSpPr>
          <p:cNvPr id="223" name="Google Shape;223;p32"/>
          <p:cNvSpPr txBox="1">
            <a:spLocks noGrp="1"/>
          </p:cNvSpPr>
          <p:nvPr>
            <p:ph type="body" idx="1"/>
          </p:nvPr>
        </p:nvSpPr>
        <p:spPr>
          <a:xfrm>
            <a:off x="381000" y="1412875"/>
            <a:ext cx="4191000" cy="4224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sz="2900" u="sng"/>
              <a:t>Shot</a:t>
            </a:r>
            <a:endParaRPr sz="2900" u="sng"/>
          </a:p>
          <a:p>
            <a:pPr marL="457200" lvl="0" indent="-412750" algn="l" rtl="0">
              <a:lnSpc>
                <a:spcPct val="90000"/>
              </a:lnSpc>
              <a:spcBef>
                <a:spcPts val="640"/>
              </a:spcBef>
              <a:spcAft>
                <a:spcPts val="0"/>
              </a:spcAft>
              <a:buSzPts val="2900"/>
              <a:buChar char="❏"/>
            </a:pPr>
            <a:r>
              <a:rPr lang="en-US" sz="2900"/>
              <a:t>If the ball goes OOB on a shot the ball is award to the player that was closest to the ball where and when it went OOB</a:t>
            </a:r>
            <a:endParaRPr sz="2900"/>
          </a:p>
          <a:p>
            <a:pPr marL="457200" lvl="0" indent="-412750" algn="l" rtl="0">
              <a:lnSpc>
                <a:spcPct val="90000"/>
              </a:lnSpc>
              <a:spcBef>
                <a:spcPts val="0"/>
              </a:spcBef>
              <a:spcAft>
                <a:spcPts val="0"/>
              </a:spcAft>
              <a:buSzPts val="2900"/>
              <a:buChar char="❏"/>
            </a:pPr>
            <a:r>
              <a:rPr lang="en-US" sz="2900"/>
              <a:t>A shot remains a shot until it comes to rest, possessed or goes OOB</a:t>
            </a:r>
            <a:endParaRPr sz="2900"/>
          </a:p>
          <a:p>
            <a:pPr marL="0" lvl="0" indent="0" algn="l" rtl="0">
              <a:lnSpc>
                <a:spcPct val="90000"/>
              </a:lnSpc>
              <a:spcBef>
                <a:spcPts val="640"/>
              </a:spcBef>
              <a:spcAft>
                <a:spcPts val="0"/>
              </a:spcAft>
              <a:buSzPts val="3200"/>
              <a:buNone/>
            </a:pPr>
            <a:endParaRPr/>
          </a:p>
        </p:txBody>
      </p:sp>
      <p:sp>
        <p:nvSpPr>
          <p:cNvPr id="224" name="Google Shape;224;p32"/>
          <p:cNvSpPr txBox="1"/>
          <p:nvPr/>
        </p:nvSpPr>
        <p:spPr>
          <a:xfrm>
            <a:off x="4767175" y="1495800"/>
            <a:ext cx="4124100" cy="400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US" sz="2900" b="0" i="0" u="sng" strike="noStrike" cap="none">
                <a:solidFill>
                  <a:srgbClr val="000000"/>
                </a:solidFill>
                <a:latin typeface="Calibri"/>
                <a:ea typeface="Calibri"/>
                <a:cs typeface="Calibri"/>
                <a:sym typeface="Calibri"/>
              </a:rPr>
              <a:t>Everything else</a:t>
            </a:r>
            <a:endParaRPr sz="2900" b="0" i="0" u="sng"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OOB when a player or loose ball touches boundary line or anything beyond</a:t>
            </a:r>
            <a:endParaRPr sz="2900" b="0" i="0" u="none" strike="noStrike" cap="none">
              <a:solidFill>
                <a:srgbClr val="000000"/>
              </a:solidFill>
              <a:latin typeface="Calibri"/>
              <a:ea typeface="Calibri"/>
              <a:cs typeface="Calibri"/>
              <a:sym typeface="Calibri"/>
            </a:endParaRPr>
          </a:p>
          <a:p>
            <a:pPr marL="457200" marR="0" lvl="0" indent="-412750" algn="l" rtl="0">
              <a:lnSpc>
                <a:spcPct val="100000"/>
              </a:lnSpc>
              <a:spcBef>
                <a:spcPts val="0"/>
              </a:spcBef>
              <a:spcAft>
                <a:spcPts val="0"/>
              </a:spcAft>
              <a:buClr>
                <a:srgbClr val="000000"/>
              </a:buClr>
              <a:buSzPts val="2900"/>
              <a:buFont typeface="Calibri"/>
              <a:buChar char="❏"/>
            </a:pPr>
            <a:r>
              <a:rPr lang="en-US" sz="2900" b="0" i="0" u="none" strike="noStrike" cap="none">
                <a:solidFill>
                  <a:srgbClr val="000000"/>
                </a:solidFill>
                <a:latin typeface="Calibri"/>
                <a:ea typeface="Calibri"/>
                <a:cs typeface="Calibri"/>
                <a:sym typeface="Calibri"/>
              </a:rPr>
              <a:t>Award ball to player of the opposing team</a:t>
            </a:r>
            <a:endParaRPr sz="2900" b="0" i="0" u="none" strike="noStrike" cap="none">
              <a:solidFill>
                <a:srgbClr val="000000"/>
              </a:solidFill>
              <a:latin typeface="Calibri"/>
              <a:ea typeface="Calibri"/>
              <a:cs typeface="Calibri"/>
              <a:sym typeface="Calibri"/>
            </a:endParaRPr>
          </a:p>
        </p:txBody>
      </p:sp>
      <p:pic>
        <p:nvPicPr>
          <p:cNvPr id="225" name="Google Shape;225;p32"/>
          <p:cNvPicPr preferRelativeResize="0"/>
          <p:nvPr/>
        </p:nvPicPr>
        <p:blipFill rotWithShape="1">
          <a:blip r:embed="rId3">
            <a:alphaModFix/>
          </a:blip>
          <a:srcRect/>
          <a:stretch/>
        </p:blipFill>
        <p:spPr>
          <a:xfrm>
            <a:off x="5817800" y="4693904"/>
            <a:ext cx="3073475" cy="21640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07"/>
        <p:cNvGrpSpPr/>
        <p:nvPr/>
      </p:nvGrpSpPr>
      <p:grpSpPr>
        <a:xfrm>
          <a:off x="0" y="0"/>
          <a:ext cx="0" cy="0"/>
          <a:chOff x="0" y="0"/>
          <a:chExt cx="0" cy="0"/>
        </a:xfrm>
      </p:grpSpPr>
      <p:sp>
        <p:nvSpPr>
          <p:cNvPr id="908" name="Google Shape;908;p3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909" name="Google Shape;909;p31"/>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0" name="Google Shape;910;p31"/>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11" name="Google Shape;911;p31"/>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12" name="Google Shape;912;p31"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13" name="Google Shape;913;p31"/>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4" name="Google Shape;914;p31"/>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5" name="Google Shape;915;p31"/>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6" name="Google Shape;916;p31"/>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7" name="Google Shape;917;p31"/>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Restarts</a:t>
            </a:r>
          </a:p>
        </p:txBody>
      </p:sp>
      <p:sp>
        <p:nvSpPr>
          <p:cNvPr id="291" name="Google Shape;291;p40"/>
          <p:cNvSpPr txBox="1">
            <a:spLocks noGrp="1"/>
          </p:cNvSpPr>
          <p:nvPr>
            <p:ph type="body" idx="1"/>
          </p:nvPr>
        </p:nvSpPr>
        <p:spPr>
          <a:xfrm>
            <a:off x="152400" y="1014005"/>
            <a:ext cx="2810700" cy="340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u="sng" dirty="0"/>
              <a:t>Sideline/Endline</a:t>
            </a:r>
            <a:endParaRPr u="sng" dirty="0"/>
          </a:p>
          <a:p>
            <a:pPr marL="457200" lvl="0" indent="-431800" algn="l" rtl="0">
              <a:lnSpc>
                <a:spcPct val="90000"/>
              </a:lnSpc>
              <a:spcBef>
                <a:spcPts val="640"/>
              </a:spcBef>
              <a:spcAft>
                <a:spcPts val="0"/>
              </a:spcAft>
              <a:buSzPts val="3200"/>
              <a:buChar char="❏"/>
            </a:pPr>
            <a:r>
              <a:rPr lang="en-US" dirty="0"/>
              <a:t>Must come to “rolling stop”</a:t>
            </a:r>
            <a:endParaRPr dirty="0"/>
          </a:p>
          <a:p>
            <a:pPr marL="457200" lvl="0" indent="-431800" algn="l" rtl="0">
              <a:lnSpc>
                <a:spcPct val="90000"/>
              </a:lnSpc>
              <a:spcBef>
                <a:spcPts val="0"/>
              </a:spcBef>
              <a:spcAft>
                <a:spcPts val="0"/>
              </a:spcAft>
              <a:buSzPts val="3200"/>
              <a:buChar char="❏"/>
            </a:pPr>
            <a:r>
              <a:rPr lang="en-US" dirty="0"/>
              <a:t>Play restarted where ball went OOB</a:t>
            </a:r>
            <a:endParaRPr dirty="0"/>
          </a:p>
        </p:txBody>
      </p:sp>
      <p:sp>
        <p:nvSpPr>
          <p:cNvPr id="292" name="Google Shape;292;p40"/>
          <p:cNvSpPr txBox="1"/>
          <p:nvPr/>
        </p:nvSpPr>
        <p:spPr>
          <a:xfrm>
            <a:off x="3213800" y="939353"/>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dirty="0">
                <a:solidFill>
                  <a:schemeClr val="dk1"/>
                </a:solidFill>
                <a:latin typeface="Calibri"/>
                <a:ea typeface="Calibri"/>
                <a:cs typeface="Calibri"/>
                <a:sym typeface="Calibri"/>
              </a:rPr>
              <a:t>Field of Play</a:t>
            </a:r>
            <a:endParaRPr sz="3200" b="0" i="0" u="sng" strike="noStrike" cap="none" dirty="0">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Offense - can’t start in attack box</a:t>
            </a:r>
            <a:endParaRPr sz="3200" b="0" i="0" u="none" strike="noStrike" cap="none" dirty="0">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Defense - can start in box/crease</a:t>
            </a:r>
            <a:endParaRPr sz="32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3200"/>
              <a:buFont typeface="Arial"/>
              <a:buNone/>
            </a:pPr>
            <a:endParaRPr sz="3200" b="0" i="0" u="none" strike="noStrike" cap="none" dirty="0">
              <a:solidFill>
                <a:schemeClr val="dk1"/>
              </a:solidFill>
              <a:latin typeface="Calibri"/>
              <a:ea typeface="Calibri"/>
              <a:cs typeface="Calibri"/>
              <a:sym typeface="Calibri"/>
            </a:endParaRPr>
          </a:p>
          <a:p>
            <a:pPr marL="457200" marR="0" lvl="0" indent="0" algn="l" rtl="0">
              <a:lnSpc>
                <a:spcPct val="90000"/>
              </a:lnSpc>
              <a:spcBef>
                <a:spcPts val="6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3" name="Google Shape;293;p40"/>
          <p:cNvSpPr txBox="1"/>
          <p:nvPr/>
        </p:nvSpPr>
        <p:spPr>
          <a:xfrm>
            <a:off x="6213800" y="930875"/>
            <a:ext cx="3000000" cy="2469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0" u="sng" strike="noStrike" cap="none">
                <a:solidFill>
                  <a:schemeClr val="dk1"/>
                </a:solidFill>
                <a:latin typeface="Calibri"/>
                <a:ea typeface="Calibri"/>
                <a:cs typeface="Calibri"/>
                <a:sym typeface="Calibri"/>
              </a:rPr>
              <a:t>Substitution Box</a:t>
            </a:r>
            <a:endParaRPr sz="3200" b="0" i="0" u="sng" strike="noStrike" cap="none">
              <a:solidFill>
                <a:schemeClr val="dk1"/>
              </a:solidFill>
              <a:latin typeface="Calibri"/>
              <a:ea typeface="Calibri"/>
              <a:cs typeface="Calibri"/>
              <a:sym typeface="Calibri"/>
            </a:endParaRPr>
          </a:p>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Slower Restart</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Move ball in 5 yards from box</a:t>
            </a:r>
            <a:endParaRPr sz="1400" b="0" i="0" u="none" strike="noStrike" cap="none">
              <a:solidFill>
                <a:srgbClr val="000000"/>
              </a:solidFill>
              <a:latin typeface="Arial"/>
              <a:ea typeface="Arial"/>
              <a:cs typeface="Arial"/>
              <a:sym typeface="Arial"/>
            </a:endParaRPr>
          </a:p>
        </p:txBody>
      </p:sp>
      <p:sp>
        <p:nvSpPr>
          <p:cNvPr id="294" name="Google Shape;294;p40"/>
          <p:cNvSpPr txBox="1"/>
          <p:nvPr/>
        </p:nvSpPr>
        <p:spPr>
          <a:xfrm>
            <a:off x="210625" y="4461425"/>
            <a:ext cx="8552400" cy="10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Offensive Players: No offensive player may be within 5 yards of player restarting ball</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000000"/>
                </a:solidFill>
                <a:latin typeface="Calibri"/>
                <a:ea typeface="Calibri"/>
                <a:cs typeface="Calibri"/>
                <a:sym typeface="Calibri"/>
              </a:rPr>
              <a:t>Defensive Player: May be within 5 yards but may not play ball carrier without gaining 5 yards of separation</a:t>
            </a:r>
            <a:endParaRPr sz="18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000"/>
                                        <p:tgtEl>
                                          <p:spTgt spid="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Effect transition="in" filter="fade">
                                      <p:cBhvr>
                                        <p:cTn id="12" dur="1000"/>
                                        <p:tgtEl>
                                          <p:spTgt spid="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Intro</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976763"/>
            <a:ext cx="8382000" cy="741742"/>
          </a:xfrm>
        </p:spPr>
        <p:txBody>
          <a:bodyPr/>
          <a:lstStyle/>
          <a:p>
            <a:pPr marL="25400" indent="0">
              <a:buNone/>
            </a:pPr>
            <a:r>
              <a:rPr lang="en-US" sz="4800" b="1" dirty="0"/>
              <a:t>www.emloa.org</a:t>
            </a:r>
          </a:p>
        </p:txBody>
      </p:sp>
      <p:pic>
        <p:nvPicPr>
          <p:cNvPr id="5" name="Picture 4">
            <a:extLst>
              <a:ext uri="{FF2B5EF4-FFF2-40B4-BE49-F238E27FC236}">
                <a16:creationId xmlns:a16="http://schemas.microsoft.com/office/drawing/2014/main" id="{9439447C-1897-373E-1F1A-481E3424E16C}"/>
              </a:ext>
            </a:extLst>
          </p:cNvPr>
          <p:cNvPicPr>
            <a:picLocks noChangeAspect="1"/>
          </p:cNvPicPr>
          <p:nvPr/>
        </p:nvPicPr>
        <p:blipFill>
          <a:blip r:embed="rId2"/>
          <a:stretch>
            <a:fillRect/>
          </a:stretch>
        </p:blipFill>
        <p:spPr>
          <a:xfrm>
            <a:off x="1096395" y="1848987"/>
            <a:ext cx="6420465" cy="3976236"/>
          </a:xfrm>
          <a:prstGeom prst="rect">
            <a:avLst/>
          </a:prstGeom>
        </p:spPr>
      </p:pic>
      <p:sp>
        <p:nvSpPr>
          <p:cNvPr id="6" name="Arrow: Right 5">
            <a:extLst>
              <a:ext uri="{FF2B5EF4-FFF2-40B4-BE49-F238E27FC236}">
                <a16:creationId xmlns:a16="http://schemas.microsoft.com/office/drawing/2014/main" id="{D8B980EE-B5F1-F8F4-D5F3-EDBA12E7977B}"/>
              </a:ext>
            </a:extLst>
          </p:cNvPr>
          <p:cNvSpPr/>
          <p:nvPr/>
        </p:nvSpPr>
        <p:spPr>
          <a:xfrm>
            <a:off x="530942" y="318668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90380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21"/>
        <p:cNvGrpSpPr/>
        <p:nvPr/>
      </p:nvGrpSpPr>
      <p:grpSpPr>
        <a:xfrm>
          <a:off x="0" y="0"/>
          <a:ext cx="0" cy="0"/>
          <a:chOff x="0" y="0"/>
          <a:chExt cx="0" cy="0"/>
        </a:xfrm>
      </p:grpSpPr>
      <p:sp>
        <p:nvSpPr>
          <p:cNvPr id="922" name="Google Shape;922;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923" name="Google Shape;923;p32"/>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4" name="Google Shape;924;p32"/>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25" name="Google Shape;925;p32"/>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26" name="Google Shape;926;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27" name="Google Shape;927;p32"/>
          <p:cNvSpPr/>
          <p:nvPr/>
        </p:nvSpPr>
        <p:spPr>
          <a:xfrm>
            <a:off x="180975" y="930462"/>
            <a:ext cx="8801100" cy="457200"/>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8" name="Google Shape;928;p32"/>
          <p:cNvSpPr/>
          <p:nvPr/>
        </p:nvSpPr>
        <p:spPr>
          <a:xfrm>
            <a:off x="180975" y="5244736"/>
            <a:ext cx="8801100" cy="457200"/>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9" name="Google Shape;929;p32"/>
          <p:cNvSpPr/>
          <p:nvPr/>
        </p:nvSpPr>
        <p:spPr>
          <a:xfrm>
            <a:off x="8601075" y="938944"/>
            <a:ext cx="400050" cy="4762992"/>
          </a:xfrm>
          <a:prstGeom prst="rect">
            <a:avLst/>
          </a:prstGeom>
          <a:solidFill>
            <a:schemeClr val="accent1">
              <a:alpha val="72941"/>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0" name="Google Shape;930;p32"/>
          <p:cNvSpPr/>
          <p:nvPr/>
        </p:nvSpPr>
        <p:spPr>
          <a:xfrm>
            <a:off x="114300" y="938944"/>
            <a:ext cx="400050" cy="4762992"/>
          </a:xfrm>
          <a:prstGeom prst="rect">
            <a:avLst/>
          </a:prstGeom>
          <a:solidFill>
            <a:srgbClr val="FFFF00">
              <a:alpha val="72941"/>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1" name="Google Shape;931;p32"/>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sz="1400" b="0" i="0" u="none" strike="noStrike" cap="none">
              <a:solidFill>
                <a:srgbClr val="000000"/>
              </a:solidFill>
              <a:latin typeface="Arial"/>
              <a:ea typeface="Arial"/>
              <a:cs typeface="Arial"/>
              <a:sym typeface="Arial"/>
            </a:endParaRPr>
          </a:p>
          <a:p>
            <a:pPr marL="1106420" marR="0" lvl="2" indent="-174695"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sz="1400" b="0" i="0" u="none" strike="noStrike" cap="none">
              <a:solidFill>
                <a:srgbClr val="000000"/>
              </a:solidFill>
              <a:latin typeface="Arial"/>
              <a:ea typeface="Arial"/>
              <a:cs typeface="Arial"/>
              <a:sym typeface="Arial"/>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932" name="Google Shape;932;p32"/>
          <p:cNvSpPr/>
          <p:nvPr/>
        </p:nvSpPr>
        <p:spPr>
          <a:xfrm>
            <a:off x="3464717" y="5244735"/>
            <a:ext cx="2262189" cy="457201"/>
          </a:xfrm>
          <a:prstGeom prst="rect">
            <a:avLst/>
          </a:prstGeom>
          <a:solidFill>
            <a:srgbClr val="FF0000">
              <a:alpha val="8000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3" name="Google Shape;933;p32"/>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3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Goalie Crease Privileges</a:t>
            </a:r>
            <a:endParaRPr/>
          </a:p>
        </p:txBody>
      </p:sp>
      <p:sp>
        <p:nvSpPr>
          <p:cNvPr id="268" name="Google Shape;268;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269" name="Google Shape;269;p37"/>
          <p:cNvPicPr preferRelativeResize="0"/>
          <p:nvPr/>
        </p:nvPicPr>
        <p:blipFill rotWithShape="1">
          <a:blip r:embed="rId3">
            <a:alphaModFix/>
          </a:blip>
          <a:srcRect/>
          <a:stretch/>
        </p:blipFill>
        <p:spPr>
          <a:xfrm>
            <a:off x="223200" y="1125550"/>
            <a:ext cx="8697600" cy="3913925"/>
          </a:xfrm>
          <a:prstGeom prst="rect">
            <a:avLst/>
          </a:prstGeom>
          <a:noFill/>
          <a:ln>
            <a:noFill/>
          </a:ln>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9D638943-A446-11F7-FC73-6640C1DBDCFF}"/>
                  </a:ext>
                </a:extLst>
              </p:cNvPr>
              <p:cNvGraphicFramePr>
                <a:graphicFrameLocks noChangeAspect="1"/>
              </p:cNvGraphicFramePr>
              <p:nvPr>
                <p:extLst>
                  <p:ext uri="{D42A27DB-BD31-4B8C-83A1-F6EECF244321}">
                    <p14:modId xmlns:p14="http://schemas.microsoft.com/office/powerpoint/2010/main" val="3389796122"/>
                  </p:ext>
                </p:extLst>
              </p:nvPr>
            </p:nvGraphicFramePr>
            <p:xfrm>
              <a:off x="-2755490" y="3564097"/>
              <a:ext cx="2286000" cy="1714500"/>
            </p:xfrm>
            <a:graphic>
              <a:graphicData uri="http://schemas.microsoft.com/office/powerpoint/2016/slidezoom">
                <pslz:sldZm>
                  <pslz:sldZmObj sldId="289" cId="0">
                    <pslz:zmPr id="{798B2080-EC89-4CEA-BDA6-94D417FAAFBC}"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9D638943-A446-11F7-FC73-6640C1DBDCFF}"/>
                  </a:ext>
                </a:extLst>
              </p:cNvPr>
              <p:cNvPicPr>
                <a:picLocks noGrp="1" noRot="1" noChangeAspect="1" noMove="1" noResize="1" noEditPoints="1" noAdjustHandles="1" noChangeArrowheads="1" noChangeShapeType="1"/>
              </p:cNvPicPr>
              <p:nvPr/>
            </p:nvPicPr>
            <p:blipFill>
              <a:blip r:embed="rId6"/>
              <a:stretch>
                <a:fillRect/>
              </a:stretch>
            </p:blipFill>
            <p:spPr>
              <a:xfrm>
                <a:off x="-2755490" y="3564097"/>
                <a:ext cx="2286000" cy="1714500"/>
              </a:xfrm>
              <a:prstGeom prst="rect">
                <a:avLst/>
              </a:prstGeom>
            </p:spPr>
          </p:pic>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body" idx="1"/>
          </p:nvPr>
        </p:nvSpPr>
        <p:spPr>
          <a:xfrm>
            <a:off x="381000" y="1412874"/>
            <a:ext cx="8382000" cy="3768725"/>
          </a:xfrm>
          <a:prstGeom prst="rect">
            <a:avLst/>
          </a:prstGeom>
          <a:noFill/>
          <a:ln>
            <a:noFill/>
          </a:ln>
        </p:spPr>
        <p:txBody>
          <a:bodyPr spcFirstLastPara="1" wrap="square" lIns="0" tIns="0" rIns="0" bIns="0" anchor="t" anchorCtr="0">
            <a:noAutofit/>
          </a:bodyPr>
          <a:lstStyle/>
          <a:p>
            <a:pPr marL="457200" lvl="0" indent="-409575" algn="l" rtl="0">
              <a:lnSpc>
                <a:spcPct val="90000"/>
              </a:lnSpc>
              <a:spcBef>
                <a:spcPts val="0"/>
              </a:spcBef>
              <a:spcAft>
                <a:spcPts val="0"/>
              </a:spcAft>
              <a:buClr>
                <a:srgbClr val="000000"/>
              </a:buClr>
              <a:buSzPts val="2850"/>
              <a:buChar char="❏"/>
            </a:pPr>
            <a:r>
              <a:rPr lang="en-US" sz="2850" dirty="0">
                <a:solidFill>
                  <a:srgbClr val="000000"/>
                </a:solidFill>
              </a:rPr>
              <a:t>Cannot Carry ball into the crease</a:t>
            </a:r>
            <a:endParaRPr sz="2850" dirty="0">
              <a:solidFill>
                <a:srgbClr val="000000"/>
              </a:solidFill>
            </a:endParaRPr>
          </a:p>
          <a:p>
            <a:pPr marL="457200" lvl="0" indent="-409575" algn="l" rtl="0">
              <a:lnSpc>
                <a:spcPct val="90000"/>
              </a:lnSpc>
              <a:spcBef>
                <a:spcPts val="0"/>
              </a:spcBef>
              <a:spcAft>
                <a:spcPts val="0"/>
              </a:spcAft>
              <a:buClr>
                <a:srgbClr val="000000"/>
              </a:buClr>
              <a:buSzPts val="2850"/>
              <a:buChar char="❏"/>
            </a:pPr>
            <a:r>
              <a:rPr lang="en-US" sz="2850" dirty="0">
                <a:solidFill>
                  <a:srgbClr val="000000"/>
                </a:solidFill>
              </a:rPr>
              <a:t>Goalie can bat ball but not pick up or catch with hand inside crease</a:t>
            </a:r>
            <a:endParaRPr sz="2850" dirty="0">
              <a:solidFill>
                <a:srgbClr val="000000"/>
              </a:solidFill>
            </a:endParaRPr>
          </a:p>
          <a:p>
            <a:pPr marL="0" lvl="0" indent="0" algn="l" rtl="0">
              <a:lnSpc>
                <a:spcPct val="90000"/>
              </a:lnSpc>
              <a:spcBef>
                <a:spcPts val="0"/>
              </a:spcBef>
              <a:spcAft>
                <a:spcPts val="0"/>
              </a:spcAft>
              <a:buSzPts val="3200"/>
              <a:buNone/>
            </a:pPr>
            <a:endParaRPr sz="2850" dirty="0">
              <a:solidFill>
                <a:srgbClr val="000000"/>
              </a:solidFill>
            </a:endParaRPr>
          </a:p>
          <a:p>
            <a:pPr marL="0" lvl="0" indent="0" algn="l" rtl="0">
              <a:lnSpc>
                <a:spcPct val="90000"/>
              </a:lnSpc>
              <a:spcBef>
                <a:spcPts val="0"/>
              </a:spcBef>
              <a:spcAft>
                <a:spcPts val="0"/>
              </a:spcAft>
              <a:buSzPts val="3200"/>
              <a:buNone/>
            </a:pPr>
            <a:r>
              <a:rPr lang="en-US" sz="2850" dirty="0">
                <a:solidFill>
                  <a:srgbClr val="000000"/>
                </a:solidFill>
              </a:rPr>
              <a:t>Field players cannot jump into the crease with perceived intent of blocking shot</a:t>
            </a:r>
            <a:endParaRPr sz="2850" dirty="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dirty="0">
                <a:solidFill>
                  <a:srgbClr val="000000"/>
                </a:solidFill>
              </a:rPr>
              <a:t>Strike 1 – Conduct Foul</a:t>
            </a:r>
            <a:endParaRPr sz="2450" dirty="0">
              <a:solidFill>
                <a:srgbClr val="000000"/>
              </a:solidFill>
            </a:endParaRPr>
          </a:p>
          <a:p>
            <a:pPr marL="457200" lvl="0" indent="-384175" algn="l" rtl="0">
              <a:lnSpc>
                <a:spcPct val="90000"/>
              </a:lnSpc>
              <a:spcBef>
                <a:spcPts val="0"/>
              </a:spcBef>
              <a:spcAft>
                <a:spcPts val="0"/>
              </a:spcAft>
              <a:buClr>
                <a:srgbClr val="000000"/>
              </a:buClr>
              <a:buSzPts val="2450"/>
              <a:buChar char="❏"/>
            </a:pPr>
            <a:r>
              <a:rPr lang="en-US" sz="2450" dirty="0">
                <a:solidFill>
                  <a:srgbClr val="000000"/>
                </a:solidFill>
              </a:rPr>
              <a:t>Strike 2 – Releasable Unsportsmanlike Conduct</a:t>
            </a:r>
            <a:endParaRPr sz="2450" dirty="0">
              <a:solidFill>
                <a:srgbClr val="000000"/>
              </a:solidFill>
            </a:endParaRPr>
          </a:p>
          <a:p>
            <a:pPr marL="0" lvl="0" indent="0" algn="l" rtl="0">
              <a:lnSpc>
                <a:spcPct val="90000"/>
              </a:lnSpc>
              <a:spcBef>
                <a:spcPts val="640"/>
              </a:spcBef>
              <a:spcAft>
                <a:spcPts val="0"/>
              </a:spcAft>
              <a:buSzPts val="3200"/>
              <a:buNone/>
            </a:pPr>
            <a:endParaRPr sz="3000" dirty="0"/>
          </a:p>
        </p:txBody>
      </p:sp>
      <p:sp>
        <p:nvSpPr>
          <p:cNvPr id="276" name="Google Shape;276;p3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Crease </a:t>
            </a:r>
            <a:r>
              <a:rPr lang="en-US" sz="3600" dirty="0"/>
              <a:t>cont.</a:t>
            </a:r>
            <a:endParaRP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Effect transition="in" filter="fade">
                                      <p:cBhvr>
                                        <p:cTn id="7" dur="1000"/>
                                        <p:tgtEl>
                                          <p:spTgt spid="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xEl>
                                              <p:pRg st="1" end="1"/>
                                            </p:txEl>
                                          </p:spTgt>
                                        </p:tgtEl>
                                        <p:attrNameLst>
                                          <p:attrName>style.visibility</p:attrName>
                                        </p:attrNameLst>
                                      </p:cBhvr>
                                      <p:to>
                                        <p:strVal val="visible"/>
                                      </p:to>
                                    </p:set>
                                    <p:animEffect transition="in" filter="fade">
                                      <p:cBhvr>
                                        <p:cTn id="12" dur="1000"/>
                                        <p:tgtEl>
                                          <p:spTgt spid="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5">
                                            <p:txEl>
                                              <p:pRg st="3" end="3"/>
                                            </p:txEl>
                                          </p:spTgt>
                                        </p:tgtEl>
                                        <p:attrNameLst>
                                          <p:attrName>style.visibility</p:attrName>
                                        </p:attrNameLst>
                                      </p:cBhvr>
                                      <p:to>
                                        <p:strVal val="visible"/>
                                      </p:to>
                                    </p:set>
                                    <p:animEffect transition="in" filter="fade">
                                      <p:cBhvr>
                                        <p:cTn id="17" dur="1000"/>
                                        <p:tgtEl>
                                          <p:spTgt spid="2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5">
                                            <p:txEl>
                                              <p:pRg st="4" end="4"/>
                                            </p:txEl>
                                          </p:spTgt>
                                        </p:tgtEl>
                                        <p:attrNameLst>
                                          <p:attrName>style.visibility</p:attrName>
                                        </p:attrNameLst>
                                      </p:cBhvr>
                                      <p:to>
                                        <p:strVal val="visible"/>
                                      </p:to>
                                    </p:set>
                                    <p:animEffect transition="in" filter="fade">
                                      <p:cBhvr>
                                        <p:cTn id="22" dur="1000"/>
                                        <p:tgtEl>
                                          <p:spTgt spid="2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animEffect transition="in" filter="fade">
                                      <p:cBhvr>
                                        <p:cTn id="27" dur="1000"/>
                                        <p:tgtEl>
                                          <p:spTgt spid="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Goal</a:t>
            </a:r>
          </a:p>
        </p:txBody>
      </p:sp>
      <p:sp>
        <p:nvSpPr>
          <p:cNvPr id="232" name="Google Shape;232;p33"/>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A goal is scored when a loose ball passes from the front completely through the imaginary plane formed by goal post.</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can be thrown, kicked or directed with part of the body by either team.</a:t>
            </a:r>
            <a:endParaRPr/>
          </a:p>
        </p:txBody>
      </p:sp>
      <p:pic>
        <p:nvPicPr>
          <p:cNvPr id="233" name="Google Shape;233;p33"/>
          <p:cNvPicPr preferRelativeResize="0"/>
          <p:nvPr/>
        </p:nvPicPr>
        <p:blipFill rotWithShape="1">
          <a:blip r:embed="rId3">
            <a:alphaModFix/>
          </a:blip>
          <a:srcRect/>
          <a:stretch/>
        </p:blipFill>
        <p:spPr>
          <a:xfrm>
            <a:off x="5823725" y="3914975"/>
            <a:ext cx="2770125" cy="2770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When a Goal Doesn’t Count</a:t>
            </a:r>
            <a:endParaRPr/>
          </a:p>
        </p:txBody>
      </p:sp>
      <p:sp>
        <p:nvSpPr>
          <p:cNvPr id="240" name="Google Shape;240;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Ball is shot after time expired</a:t>
            </a:r>
            <a:endParaRPr/>
          </a:p>
          <a:p>
            <a:pPr marL="457200" lvl="0" indent="-431800" algn="l" rtl="0">
              <a:lnSpc>
                <a:spcPct val="90000"/>
              </a:lnSpc>
              <a:spcBef>
                <a:spcPts val="0"/>
              </a:spcBef>
              <a:spcAft>
                <a:spcPts val="0"/>
              </a:spcAft>
              <a:buSzPts val="3200"/>
              <a:buChar char="❏"/>
            </a:pPr>
            <a:r>
              <a:rPr lang="en-US"/>
              <a:t>Any part of an offensive player’s body is in crease</a:t>
            </a:r>
            <a:endParaRPr/>
          </a:p>
          <a:p>
            <a:pPr marL="457200" lvl="0" indent="-431800" algn="l" rtl="0">
              <a:lnSpc>
                <a:spcPct val="90000"/>
              </a:lnSpc>
              <a:spcBef>
                <a:spcPts val="0"/>
              </a:spcBef>
              <a:spcAft>
                <a:spcPts val="0"/>
              </a:spcAft>
              <a:buSzPts val="3200"/>
              <a:buChar char="❏"/>
            </a:pPr>
            <a:r>
              <a:rPr lang="en-US"/>
              <a:t>Official blows their whistle</a:t>
            </a:r>
            <a:endParaRPr/>
          </a:p>
          <a:p>
            <a:pPr marL="457200" lvl="0" indent="-431800" algn="l" rtl="0">
              <a:lnSpc>
                <a:spcPct val="90000"/>
              </a:lnSpc>
              <a:spcBef>
                <a:spcPts val="0"/>
              </a:spcBef>
              <a:spcAft>
                <a:spcPts val="0"/>
              </a:spcAft>
              <a:buSzPts val="3200"/>
              <a:buChar char="❏"/>
            </a:pPr>
            <a:r>
              <a:rPr lang="en-US"/>
              <a:t>Head comes off stick on shot of shooter</a:t>
            </a:r>
            <a:endParaRPr/>
          </a:p>
          <a:p>
            <a:pPr marL="457200" lvl="0" indent="-431800" algn="l" rtl="0">
              <a:lnSpc>
                <a:spcPct val="90000"/>
              </a:lnSpc>
              <a:spcBef>
                <a:spcPts val="0"/>
              </a:spcBef>
              <a:spcAft>
                <a:spcPts val="0"/>
              </a:spcAft>
              <a:buSzPts val="3200"/>
              <a:buChar char="❏"/>
            </a:pPr>
            <a:r>
              <a:rPr lang="en-US"/>
              <a:t>A player “dives” and lands in crease</a:t>
            </a:r>
            <a:endParaRPr/>
          </a:p>
          <a:p>
            <a:pPr marL="457200" lvl="0" indent="-431800" algn="l" rtl="0">
              <a:lnSpc>
                <a:spcPct val="90000"/>
              </a:lnSpc>
              <a:spcBef>
                <a:spcPts val="0"/>
              </a:spcBef>
              <a:spcAft>
                <a:spcPts val="0"/>
              </a:spcAft>
              <a:buSzPts val="3200"/>
              <a:buChar char="❏"/>
            </a:pPr>
            <a:r>
              <a:rPr lang="en-US"/>
              <a:t>Attack team is offside or too many men</a:t>
            </a:r>
            <a:endParaRPr/>
          </a:p>
          <a:p>
            <a:pPr marL="457200" lvl="0" indent="-431800" algn="l" rtl="0">
              <a:lnSpc>
                <a:spcPct val="90000"/>
              </a:lnSpc>
              <a:spcBef>
                <a:spcPts val="0"/>
              </a:spcBef>
              <a:spcAft>
                <a:spcPts val="0"/>
              </a:spcAft>
              <a:buSzPts val="3200"/>
              <a:buChar char="❏"/>
            </a:pPr>
            <a:r>
              <a:rPr lang="en-US"/>
              <a:t>A foul on scoring team prior to goal</a:t>
            </a:r>
            <a:endParaRPr/>
          </a:p>
          <a:p>
            <a:pPr marL="457200" lvl="0" indent="-431800" algn="l" rtl="0">
              <a:lnSpc>
                <a:spcPct val="90000"/>
              </a:lnSpc>
              <a:spcBef>
                <a:spcPts val="0"/>
              </a:spcBef>
              <a:spcAft>
                <a:spcPts val="0"/>
              </a:spcAft>
              <a:buSzPts val="3200"/>
              <a:buChar char="❏"/>
            </a:pPr>
            <a:r>
              <a:rPr lang="en-US"/>
              <a:t>Time-out recognized</a:t>
            </a:r>
            <a:endParaRPr/>
          </a:p>
        </p:txBody>
      </p:sp>
      <p:pic>
        <p:nvPicPr>
          <p:cNvPr id="241" name="Google Shape;241;p34"/>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xEl>
                                              <p:pRg st="3" end="3"/>
                                            </p:txEl>
                                          </p:spTgt>
                                        </p:tgtEl>
                                        <p:attrNameLst>
                                          <p:attrName>style.visibility</p:attrName>
                                        </p:attrNameLst>
                                      </p:cBhvr>
                                      <p:to>
                                        <p:strVal val="visible"/>
                                      </p:to>
                                    </p:set>
                                    <p:animEffect transition="in" filter="fade">
                                      <p:cBhvr>
                                        <p:cTn id="22" dur="1000"/>
                                        <p:tgtEl>
                                          <p:spTgt spid="2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0">
                                            <p:txEl>
                                              <p:pRg st="4" end="4"/>
                                            </p:txEl>
                                          </p:spTgt>
                                        </p:tgtEl>
                                        <p:attrNameLst>
                                          <p:attrName>style.visibility</p:attrName>
                                        </p:attrNameLst>
                                      </p:cBhvr>
                                      <p:to>
                                        <p:strVal val="visible"/>
                                      </p:to>
                                    </p:set>
                                    <p:animEffect transition="in" filter="fade">
                                      <p:cBhvr>
                                        <p:cTn id="27" dur="1000"/>
                                        <p:tgtEl>
                                          <p:spTgt spid="2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0">
                                            <p:txEl>
                                              <p:pRg st="5" end="5"/>
                                            </p:txEl>
                                          </p:spTgt>
                                        </p:tgtEl>
                                        <p:attrNameLst>
                                          <p:attrName>style.visibility</p:attrName>
                                        </p:attrNameLst>
                                      </p:cBhvr>
                                      <p:to>
                                        <p:strVal val="visible"/>
                                      </p:to>
                                    </p:set>
                                    <p:animEffect transition="in" filter="fade">
                                      <p:cBhvr>
                                        <p:cTn id="32" dur="1000"/>
                                        <p:tgtEl>
                                          <p:spTgt spid="2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0">
                                            <p:txEl>
                                              <p:pRg st="6" end="6"/>
                                            </p:txEl>
                                          </p:spTgt>
                                        </p:tgtEl>
                                        <p:attrNameLst>
                                          <p:attrName>style.visibility</p:attrName>
                                        </p:attrNameLst>
                                      </p:cBhvr>
                                      <p:to>
                                        <p:strVal val="visible"/>
                                      </p:to>
                                    </p:set>
                                    <p:animEffect transition="in" filter="fade">
                                      <p:cBhvr>
                                        <p:cTn id="37" dur="1000"/>
                                        <p:tgtEl>
                                          <p:spTgt spid="2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7" end="7"/>
                                            </p:txEl>
                                          </p:spTgt>
                                        </p:tgtEl>
                                        <p:attrNameLst>
                                          <p:attrName>style.visibility</p:attrName>
                                        </p:attrNameLst>
                                      </p:cBhvr>
                                      <p:to>
                                        <p:strVal val="visible"/>
                                      </p:to>
                                    </p:set>
                                    <p:animEffect transition="in" filter="fade">
                                      <p:cBhvr>
                                        <p:cTn id="42"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37"/>
        <p:cNvGrpSpPr/>
        <p:nvPr/>
      </p:nvGrpSpPr>
      <p:grpSpPr>
        <a:xfrm>
          <a:off x="0" y="0"/>
          <a:ext cx="0" cy="0"/>
          <a:chOff x="0" y="0"/>
          <a:chExt cx="0" cy="0"/>
        </a:xfrm>
      </p:grpSpPr>
      <p:sp>
        <p:nvSpPr>
          <p:cNvPr id="938" name="Google Shape;938;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939" name="Google Shape;939;p33"/>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40" name="Google Shape;940;p33"/>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42" name="Google Shape;942;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43" name="Google Shape;943;p33"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944" name="Google Shape;944;p33"/>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Lead runs to crease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Signals goal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Gets ball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KEEP OFFICIATING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945" name="Google Shape;945;p33"/>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Arial"/>
                <a:ea typeface="Arial"/>
                <a:cs typeface="Arial"/>
                <a:sym typeface="Arial"/>
              </a:rPr>
              <a:t>Trail watches 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Watches big picture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46" name="Google Shape;946;p33"/>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47" name="Google Shape;947;p33"/>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948" name="Google Shape;948;p33"/>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a:t>
            </a: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Meets Lead and gets the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Jogs to FO and conducts the next 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50" name="Google Shape;950;p33"/>
          <p:cNvSpPr/>
          <p:nvPr/>
        </p:nvSpPr>
        <p:spPr>
          <a:xfrm>
            <a:off x="2229693" y="211520"/>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Lead gets the ball, jogs to restraining line and becomes wing official. </a:t>
            </a:r>
            <a:endParaRPr sz="1600" b="0"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Makes sure field is ready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94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46"/>
                                        </p:tgtEl>
                                        <p:attrNameLst>
                                          <p:attrName>style.visibility</p:attrName>
                                        </p:attrNameLst>
                                      </p:cBhvr>
                                      <p:to>
                                        <p:strVal val="visible"/>
                                      </p:to>
                                    </p:set>
                                  </p:childTnLst>
                                </p:cTn>
                              </p:par>
                            </p:childTnLst>
                          </p:cTn>
                        </p:par>
                        <p:par>
                          <p:cTn id="15" fill="hold">
                            <p:stCondLst>
                              <p:cond delay="1"/>
                            </p:stCondLst>
                            <p:childTnLst>
                              <p:par>
                                <p:cTn id="16" presetID="1" presetClass="exit" presetSubtype="0" fill="hold" nodeType="afterEffect">
                                  <p:stCondLst>
                                    <p:cond delay="0"/>
                                  </p:stCondLst>
                                  <p:childTnLst>
                                    <p:set>
                                      <p:cBhvr>
                                        <p:cTn id="17" dur="1" fill="hold">
                                          <p:stCondLst>
                                            <p:cond delay="1"/>
                                          </p:stCondLst>
                                        </p:cTn>
                                        <p:tgtEl>
                                          <p:spTgt spid="94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1"/>
                                          </p:stCondLst>
                                        </p:cTn>
                                        <p:tgtEl>
                                          <p:spTgt spid="946"/>
                                        </p:tgtEl>
                                        <p:attrNameLst>
                                          <p:attrName>style.visibility</p:attrName>
                                        </p:attrNameLst>
                                      </p:cBhvr>
                                      <p:to>
                                        <p:strVal val="hidden"/>
                                      </p:to>
                                    </p:set>
                                  </p:childTnLst>
                                </p:cTn>
                              </p:par>
                            </p:childTnLst>
                          </p:cTn>
                        </p:par>
                        <p:par>
                          <p:cTn id="20" fill="hold">
                            <p:stCondLst>
                              <p:cond delay="2"/>
                            </p:stCondLst>
                            <p:childTnLst>
                              <p:par>
                                <p:cTn id="21" presetID="1" presetClass="exit" presetSubtype="0" fill="hold" nodeType="afterEffect">
                                  <p:stCondLst>
                                    <p:cond delay="0"/>
                                  </p:stCondLst>
                                  <p:childTnLst>
                                    <p:set>
                                      <p:cBhvr>
                                        <p:cTn id="22" dur="1" fill="hold">
                                          <p:stCondLst>
                                            <p:cond delay="1"/>
                                          </p:stCondLst>
                                        </p:cTn>
                                        <p:tgtEl>
                                          <p:spTgt spid="94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94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1"/>
                                          </p:stCondLst>
                                        </p:cTn>
                                        <p:tgtEl>
                                          <p:spTgt spid="943"/>
                                        </p:tgtEl>
                                        <p:attrNameLst>
                                          <p:attrName>style.visibility</p:attrName>
                                        </p:attrNameLst>
                                      </p:cBhvr>
                                      <p:to>
                                        <p:strVal val="hidden"/>
                                      </p:to>
                                    </p:set>
                                  </p:childTnLst>
                                </p:cTn>
                              </p:par>
                            </p:childTnLst>
                          </p:cTn>
                        </p:par>
                        <p:par>
                          <p:cTn id="27" fill="hold">
                            <p:stCondLst>
                              <p:cond delay="3"/>
                            </p:stCondLst>
                            <p:childTnLst>
                              <p:par>
                                <p:cTn id="28" presetID="1" presetClass="exit" presetSubtype="0" fill="hold" nodeType="afterEffect">
                                  <p:stCondLst>
                                    <p:cond delay="0"/>
                                  </p:stCondLst>
                                  <p:childTnLst>
                                    <p:set>
                                      <p:cBhvr>
                                        <p:cTn id="29" dur="1" fill="hold">
                                          <p:stCondLst>
                                            <p:cond delay="1"/>
                                          </p:stCondLst>
                                        </p:cTn>
                                        <p:tgtEl>
                                          <p:spTgt spid="944"/>
                                        </p:tgtEl>
                                        <p:attrNameLst>
                                          <p:attrName>style.visibility</p:attrName>
                                        </p:attrNameLst>
                                      </p:cBhvr>
                                      <p:to>
                                        <p:strVal val="hidden"/>
                                      </p:to>
                                    </p:set>
                                  </p:childTnLst>
                                </p:cTn>
                              </p:par>
                            </p:childTnLst>
                          </p:cTn>
                        </p:par>
                        <p:par>
                          <p:cTn id="30" fill="hold">
                            <p:stCondLst>
                              <p:cond delay="4"/>
                            </p:stCondLst>
                            <p:childTnLst>
                              <p:par>
                                <p:cTn id="31" presetID="1" presetClass="exit" presetSubtype="0" fill="hold" nodeType="afterEffect">
                                  <p:stCondLst>
                                    <p:cond delay="0"/>
                                  </p:stCondLst>
                                  <p:childTnLst>
                                    <p:set>
                                      <p:cBhvr>
                                        <p:cTn id="32" dur="1" fill="hold">
                                          <p:stCondLst>
                                            <p:cond delay="1"/>
                                          </p:stCondLst>
                                        </p:cTn>
                                        <p:tgtEl>
                                          <p:spTgt spid="94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943"/>
                                        </p:tgtEl>
                                        <p:attrNameLst>
                                          <p:attrName>style.visibility</p:attrName>
                                        </p:attrNameLst>
                                      </p:cBhvr>
                                      <p:to>
                                        <p:strVal val="hidden"/>
                                      </p:to>
                                    </p:set>
                                  </p:childTnLst>
                                </p:cTn>
                              </p:par>
                            </p:childTnLst>
                          </p:cTn>
                        </p:par>
                        <p:par>
                          <p:cTn id="35" fill="hold">
                            <p:stCondLst>
                              <p:cond delay="5"/>
                            </p:stCondLst>
                            <p:childTnLst>
                              <p:par>
                                <p:cTn id="36" presetID="1" presetClass="exit" presetSubtype="0" fill="hold" nodeType="afterEffect">
                                  <p:stCondLst>
                                    <p:cond delay="0"/>
                                  </p:stCondLst>
                                  <p:childTnLst>
                                    <p:set>
                                      <p:cBhvr>
                                        <p:cTn id="37" dur="1" fill="hold">
                                          <p:stCondLst>
                                            <p:cond delay="1"/>
                                          </p:stCondLst>
                                        </p:cTn>
                                        <p:tgtEl>
                                          <p:spTgt spid="946"/>
                                        </p:tgtEl>
                                        <p:attrNameLst>
                                          <p:attrName>style.visibility</p:attrName>
                                        </p:attrNameLst>
                                      </p:cBhvr>
                                      <p:to>
                                        <p:strVal val="hidden"/>
                                      </p:to>
                                    </p:set>
                                  </p:childTnLst>
                                </p:cTn>
                              </p:par>
                            </p:childTnLst>
                          </p:cTn>
                        </p:par>
                        <p:par>
                          <p:cTn id="38" fill="hold">
                            <p:stCondLst>
                              <p:cond delay="6"/>
                            </p:stCondLst>
                            <p:childTnLst>
                              <p:par>
                                <p:cTn id="39" presetID="1" presetClass="exit" presetSubtype="0" fill="hold" nodeType="afterEffect">
                                  <p:stCondLst>
                                    <p:cond delay="0"/>
                                  </p:stCondLst>
                                  <p:childTnLst>
                                    <p:set>
                                      <p:cBhvr>
                                        <p:cTn id="40" dur="1" fill="hold">
                                          <p:stCondLst>
                                            <p:cond delay="1"/>
                                          </p:stCondLst>
                                        </p:cTn>
                                        <p:tgtEl>
                                          <p:spTgt spid="941"/>
                                        </p:tgtEl>
                                        <p:attrNameLst>
                                          <p:attrName>style.visibility</p:attrName>
                                        </p:attrNameLst>
                                      </p:cBhvr>
                                      <p:to>
                                        <p:strVal val="hidden"/>
                                      </p:to>
                                    </p:set>
                                  </p:childTnLst>
                                </p:cTn>
                              </p:par>
                            </p:childTnLst>
                          </p:cTn>
                        </p:par>
                        <p:par>
                          <p:cTn id="41" fill="hold">
                            <p:stCondLst>
                              <p:cond delay="7"/>
                            </p:stCondLst>
                            <p:childTnLst>
                              <p:par>
                                <p:cTn id="42" presetID="1" presetClass="entr" presetSubtype="0" fill="hold" nodeType="afterEffect">
                                  <p:stCondLst>
                                    <p:cond delay="0"/>
                                  </p:stCondLst>
                                  <p:childTnLst>
                                    <p:set>
                                      <p:cBhvr>
                                        <p:cTn id="43" dur="1" fill="hold">
                                          <p:stCondLst>
                                            <p:cond delay="0"/>
                                          </p:stCondLst>
                                        </p:cTn>
                                        <p:tgtEl>
                                          <p:spTgt spid="95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4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4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54"/>
        <p:cNvGrpSpPr/>
        <p:nvPr/>
      </p:nvGrpSpPr>
      <p:grpSpPr>
        <a:xfrm>
          <a:off x="0" y="0"/>
          <a:ext cx="0" cy="0"/>
          <a:chOff x="0" y="0"/>
          <a:chExt cx="0" cy="0"/>
        </a:xfrm>
      </p:grpSpPr>
      <p:sp>
        <p:nvSpPr>
          <p:cNvPr id="955" name="Google Shape;955;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56" name="Google Shape;956;p34"/>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57" name="Google Shape;957;p34"/>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58" name="Google Shape;958;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959" name="Google Shape;959;p34"/>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960" name="Google Shape;960;p34"/>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Blue, 27, push.</a:t>
            </a:r>
            <a:endParaRPr sz="1400" b="0" i="0" u="none" strike="noStrike" cap="none">
              <a:solidFill>
                <a:srgbClr val="000000"/>
              </a:solidFill>
              <a:latin typeface="Arial"/>
              <a:ea typeface="Arial"/>
              <a:cs typeface="Arial"/>
              <a:sym typeface="Arial"/>
            </a:endParaRPr>
          </a:p>
        </p:txBody>
      </p:sp>
      <p:sp>
        <p:nvSpPr>
          <p:cNvPr id="961" name="Google Shape;961;p34"/>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Got it!</a:t>
            </a:r>
            <a:endParaRPr sz="1400" b="0" i="0" u="none" strike="noStrike" cap="none">
              <a:solidFill>
                <a:srgbClr val="000000"/>
              </a:solidFill>
              <a:latin typeface="Arial"/>
              <a:ea typeface="Arial"/>
              <a:cs typeface="Arial"/>
              <a:sym typeface="Arial"/>
            </a:endParaRPr>
          </a:p>
        </p:txBody>
      </p:sp>
      <p:sp>
        <p:nvSpPr>
          <p:cNvPr id="962" name="Google Shape;962;p34"/>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the Field 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3" name="Google Shape;963;p34"/>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always reports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Uses 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964" name="Google Shape;964;p34"/>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Color, Number, Offense, Time, Explanation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Blue 27, Push, 30 Seconds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9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96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968"/>
        <p:cNvGrpSpPr/>
        <p:nvPr/>
      </p:nvGrpSpPr>
      <p:grpSpPr>
        <a:xfrm>
          <a:off x="0" y="0"/>
          <a:ext cx="0" cy="0"/>
          <a:chOff x="0" y="0"/>
          <a:chExt cx="0" cy="0"/>
        </a:xfrm>
      </p:grpSpPr>
      <p:sp>
        <p:nvSpPr>
          <p:cNvPr id="969" name="Google Shape;96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970" name="Google Shape;970;p35"/>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971" name="Google Shape;971;p35"/>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972" name="Google Shape;972;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973" name="Google Shape;973;p35"/>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TRAIL still reports fouls from the far 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Get it </a:t>
            </a:r>
            <a:br>
              <a:rPr lang="en-US" dirty="0"/>
            </a:br>
            <a:r>
              <a:rPr lang="en-US" dirty="0"/>
              <a:t>In/Keep it In!</a:t>
            </a:r>
            <a:endParaRPr dirty="0"/>
          </a:p>
        </p:txBody>
      </p:sp>
      <p:sp>
        <p:nvSpPr>
          <p:cNvPr id="301" name="Google Shape;301;p41"/>
          <p:cNvSpPr txBox="1">
            <a:spLocks noGrp="1"/>
          </p:cNvSpPr>
          <p:nvPr>
            <p:ph type="body" idx="1"/>
          </p:nvPr>
        </p:nvSpPr>
        <p:spPr>
          <a:xfrm>
            <a:off x="381000" y="1641987"/>
            <a:ext cx="8382000" cy="3949288"/>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Required to Get it in the Box (10 secs)</a:t>
            </a:r>
            <a:endParaRPr dirty="0"/>
          </a:p>
          <a:p>
            <a:pPr marL="0" lvl="0" indent="0" algn="l" rtl="0">
              <a:lnSpc>
                <a:spcPct val="90000"/>
              </a:lnSpc>
              <a:spcBef>
                <a:spcPts val="640"/>
              </a:spcBef>
              <a:spcAft>
                <a:spcPts val="0"/>
              </a:spcAft>
              <a:buSzPts val="3200"/>
              <a:buNone/>
            </a:pPr>
            <a:r>
              <a:rPr lang="en-US" dirty="0"/>
              <a:t> and Keep it in the Offensive Box</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u="sng" dirty="0"/>
              <a:t>Last 2 Minutes:</a:t>
            </a:r>
            <a:r>
              <a:rPr lang="en-US" dirty="0"/>
              <a:t> Required by team winning by 4 of less goals</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u="sng" dirty="0"/>
              <a:t>Any other time: </a:t>
            </a:r>
            <a:r>
              <a:rPr lang="en-US" dirty="0"/>
              <a:t>Can be required by officials if offense isn’t creating offense</a:t>
            </a:r>
            <a:endParaRPr dirty="0"/>
          </a:p>
          <a:p>
            <a:pPr marL="0" lvl="0" indent="0" algn="l" rtl="0">
              <a:lnSpc>
                <a:spcPct val="90000"/>
              </a:lnSpc>
              <a:spcBef>
                <a:spcPts val="640"/>
              </a:spcBef>
              <a:spcAft>
                <a:spcPts val="0"/>
              </a:spcAft>
              <a:buSzPts val="3200"/>
              <a:buNone/>
            </a:pPr>
            <a:endParaRPr dirty="0"/>
          </a:p>
        </p:txBody>
      </p:sp>
      <p:pic>
        <p:nvPicPr>
          <p:cNvPr id="302" name="Google Shape;302;p41"/>
          <p:cNvPicPr preferRelativeResize="0"/>
          <p:nvPr/>
        </p:nvPicPr>
        <p:blipFill rotWithShape="1">
          <a:blip r:embed="rId3">
            <a:alphaModFix/>
          </a:blip>
          <a:srcRect/>
          <a:stretch/>
        </p:blipFill>
        <p:spPr>
          <a:xfrm>
            <a:off x="6667025" y="100150"/>
            <a:ext cx="2476975" cy="24625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381000" y="230187"/>
            <a:ext cx="8382000" cy="118268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Official’s Time Outs</a:t>
            </a:r>
          </a:p>
        </p:txBody>
      </p:sp>
      <p:sp>
        <p:nvSpPr>
          <p:cNvPr id="309" name="Google Shape;309;p42"/>
          <p:cNvSpPr txBox="1">
            <a:spLocks noGrp="1"/>
          </p:cNvSpPr>
          <p:nvPr>
            <p:ph type="body" idx="1"/>
          </p:nvPr>
        </p:nvSpPr>
        <p:spPr>
          <a:xfrm>
            <a:off x="381000" y="1553497"/>
            <a:ext cx="8382000" cy="2070378"/>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dirty="0"/>
              <a:t>Injury </a:t>
            </a:r>
            <a:endParaRPr dirty="0"/>
          </a:p>
          <a:p>
            <a:pPr marL="457200" lvl="0" indent="-431800" algn="l" rtl="0">
              <a:lnSpc>
                <a:spcPct val="90000"/>
              </a:lnSpc>
              <a:spcBef>
                <a:spcPts val="0"/>
              </a:spcBef>
              <a:spcAft>
                <a:spcPts val="0"/>
              </a:spcAft>
              <a:buSzPts val="3200"/>
              <a:buChar char="❏"/>
            </a:pPr>
            <a:r>
              <a:rPr lang="en-US" dirty="0"/>
              <a:t>Goalie equipment becomes broken</a:t>
            </a:r>
            <a:endParaRPr dirty="0"/>
          </a:p>
          <a:p>
            <a:pPr marL="457200" lvl="0" indent="-431800" algn="l" rtl="0">
              <a:lnSpc>
                <a:spcPct val="90000"/>
              </a:lnSpc>
              <a:spcBef>
                <a:spcPts val="0"/>
              </a:spcBef>
              <a:spcAft>
                <a:spcPts val="0"/>
              </a:spcAft>
              <a:buSzPts val="3200"/>
              <a:buChar char="❏"/>
            </a:pPr>
            <a:r>
              <a:rPr lang="en-US" dirty="0"/>
              <a:t>Player loses equipment in scrimmage area</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If ball is loose AP</a:t>
            </a:r>
            <a:endParaRPr dirty="0"/>
          </a:p>
          <a:p>
            <a:pPr marL="0" lvl="0" indent="0" algn="l" rtl="0">
              <a:lnSpc>
                <a:spcPct val="90000"/>
              </a:lnSpc>
              <a:spcBef>
                <a:spcPts val="640"/>
              </a:spcBef>
              <a:spcAft>
                <a:spcPts val="0"/>
              </a:spcAft>
              <a:buSzPts val="3200"/>
              <a:buNone/>
            </a:pPr>
            <a:r>
              <a:rPr lang="en-US" dirty="0"/>
              <a:t>If ball is in possession the team retains possession</a:t>
            </a:r>
            <a:endParaRPr dirty="0"/>
          </a:p>
          <a:p>
            <a:pPr marL="0" lvl="0" indent="0" algn="l" rtl="0">
              <a:lnSpc>
                <a:spcPct val="90000"/>
              </a:lnSpc>
              <a:spcBef>
                <a:spcPts val="640"/>
              </a:spcBef>
              <a:spcAft>
                <a:spcPts val="0"/>
              </a:spcAft>
              <a:buSzPts val="3200"/>
              <a:buNone/>
            </a:pPr>
            <a:r>
              <a:rPr lang="en-US" dirty="0"/>
              <a:t>***Try to have some with possession***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Professionalism</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412875"/>
            <a:ext cx="8382000" cy="2302169"/>
          </a:xfrm>
        </p:spPr>
        <p:txBody>
          <a:bodyPr/>
          <a:lstStyle/>
          <a:p>
            <a:r>
              <a:rPr lang="en-US" sz="3600" dirty="0"/>
              <a:t>Appearance</a:t>
            </a:r>
          </a:p>
          <a:p>
            <a:r>
              <a:rPr lang="en-US" sz="3600" dirty="0"/>
              <a:t>Timeliness</a:t>
            </a:r>
          </a:p>
          <a:p>
            <a:r>
              <a:rPr lang="en-US" sz="3600" dirty="0"/>
              <a:t>Rules and Mechanics Knowledge</a:t>
            </a:r>
          </a:p>
          <a:p>
            <a:r>
              <a:rPr lang="en-US" sz="3600" dirty="0"/>
              <a:t>Game Management</a:t>
            </a:r>
          </a:p>
        </p:txBody>
      </p:sp>
    </p:spTree>
    <p:extLst>
      <p:ext uri="{BB962C8B-B14F-4D97-AF65-F5344CB8AC3E}">
        <p14:creationId xmlns:p14="http://schemas.microsoft.com/office/powerpoint/2010/main" val="860341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3"/>
          <p:cNvSpPr txBox="1">
            <a:spLocks noGrp="1"/>
          </p:cNvSpPr>
          <p:nvPr>
            <p:ph type="title"/>
          </p:nvPr>
        </p:nvSpPr>
        <p:spPr>
          <a:xfrm>
            <a:off x="381000" y="230187"/>
            <a:ext cx="8382000" cy="118268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Play of the Game - Team Time Outs</a:t>
            </a:r>
            <a:endParaRPr dirty="0"/>
          </a:p>
        </p:txBody>
      </p:sp>
      <p:sp>
        <p:nvSpPr>
          <p:cNvPr id="316" name="Google Shape;316;p43"/>
          <p:cNvSpPr txBox="1">
            <a:spLocks noGrp="1"/>
          </p:cNvSpPr>
          <p:nvPr>
            <p:ph type="body" idx="1"/>
          </p:nvPr>
        </p:nvSpPr>
        <p:spPr>
          <a:xfrm>
            <a:off x="381000" y="1651819"/>
            <a:ext cx="8382000" cy="3716594"/>
          </a:xfrm>
          <a:prstGeom prst="rect">
            <a:avLst/>
          </a:prstGeom>
          <a:noFill/>
          <a:ln>
            <a:noFill/>
          </a:ln>
        </p:spPr>
        <p:txBody>
          <a:bodyPr spcFirstLastPara="1" wrap="square" lIns="0" tIns="0" rIns="0" bIns="0" anchor="t" anchorCtr="0">
            <a:noAutofit/>
          </a:bodyPr>
          <a:lstStyle/>
          <a:p>
            <a:pPr indent="-457200"/>
            <a:r>
              <a:rPr lang="en-US" dirty="0"/>
              <a:t>May be called by head coach or player on the field</a:t>
            </a:r>
            <a:endParaRPr dirty="0"/>
          </a:p>
          <a:p>
            <a:pPr indent="-457200"/>
            <a:endParaRPr dirty="0"/>
          </a:p>
          <a:p>
            <a:pPr indent="-457200"/>
            <a:r>
              <a:rPr lang="en-US" dirty="0"/>
              <a:t>Team must have possession during live ball</a:t>
            </a:r>
            <a:endParaRPr dirty="0"/>
          </a:p>
          <a:p>
            <a:pPr indent="-457200"/>
            <a:endParaRPr dirty="0"/>
          </a:p>
          <a:p>
            <a:pPr indent="-457200"/>
            <a:r>
              <a:rPr lang="en-US" dirty="0"/>
              <a:t>Either team can call a timeout during dead ball</a:t>
            </a:r>
            <a:endParaRPr dirty="0"/>
          </a:p>
          <a:p>
            <a:pPr indent="-457200"/>
            <a:endParaRPr dirty="0"/>
          </a:p>
          <a:p>
            <a:pPr indent="-457200"/>
            <a:r>
              <a:rPr lang="en-US" dirty="0"/>
              <a:t>2 timeouts per half</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circle(in)">
                                      <p:cBhvr>
                                        <p:cTn id="7" dur="2000"/>
                                        <p:tgtEl>
                                          <p:spTgt spid="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6">
                                            <p:txEl>
                                              <p:pRg st="2" end="2"/>
                                            </p:txEl>
                                          </p:spTgt>
                                        </p:tgtEl>
                                        <p:attrNameLst>
                                          <p:attrName>style.visibility</p:attrName>
                                        </p:attrNameLst>
                                      </p:cBhvr>
                                      <p:to>
                                        <p:strVal val="visible"/>
                                      </p:to>
                                    </p:set>
                                    <p:animEffect transition="in" filter="circle(in)">
                                      <p:cBhvr>
                                        <p:cTn id="12" dur="2000"/>
                                        <p:tgtEl>
                                          <p:spTgt spid="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6">
                                            <p:txEl>
                                              <p:pRg st="4" end="4"/>
                                            </p:txEl>
                                          </p:spTgt>
                                        </p:tgtEl>
                                        <p:attrNameLst>
                                          <p:attrName>style.visibility</p:attrName>
                                        </p:attrNameLst>
                                      </p:cBhvr>
                                      <p:to>
                                        <p:strVal val="visible"/>
                                      </p:to>
                                    </p:set>
                                    <p:animEffect transition="in" filter="circle(in)">
                                      <p:cBhvr>
                                        <p:cTn id="17" dur="2000"/>
                                        <p:tgtEl>
                                          <p:spTgt spid="3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16">
                                            <p:txEl>
                                              <p:pRg st="6" end="6"/>
                                            </p:txEl>
                                          </p:spTgt>
                                        </p:tgtEl>
                                        <p:attrNameLst>
                                          <p:attrName>style.visibility</p:attrName>
                                        </p:attrNameLst>
                                      </p:cBhvr>
                                      <p:to>
                                        <p:strVal val="visible"/>
                                      </p:to>
                                    </p:set>
                                    <p:animEffect transition="in" filter="circle(in)">
                                      <p:cBhvr>
                                        <p:cTn id="22" dur="2000"/>
                                        <p:tgtEl>
                                          <p:spTgt spid="3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1011" name="Google Shape;1011;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First flag sets the bar.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Discuss this in your pregame.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Calibri"/>
                <a:ea typeface="Calibri"/>
                <a:cs typeface="Calibri"/>
                <a:sym typeface="Calibri"/>
              </a:rPr>
              <a:t>Reassess throughout the game with your partner.</a:t>
            </a:r>
            <a:br>
              <a:rPr lang="en-US" sz="2800" b="0" i="0" u="none" strike="noStrike" cap="none" dirty="0">
                <a:solidFill>
                  <a:srgbClr val="000000"/>
                </a:solidFill>
                <a:latin typeface="Calibri"/>
                <a:ea typeface="Calibri"/>
                <a:cs typeface="Calibri"/>
                <a:sym typeface="Calibri"/>
              </a:rPr>
            </a:br>
            <a:br>
              <a:rPr lang="en-US" sz="2800" b="0" i="0" u="none" strike="noStrike" cap="none" dirty="0">
                <a:solidFill>
                  <a:srgbClr val="000000"/>
                </a:solidFill>
                <a:latin typeface="Calibri"/>
                <a:ea typeface="Calibri"/>
                <a:cs typeface="Calibri"/>
                <a:sym typeface="Calibri"/>
              </a:rPr>
            </a:br>
            <a:r>
              <a:rPr lang="en-US" sz="2800" b="0" i="0" u="none" strike="noStrike" cap="none" dirty="0">
                <a:solidFill>
                  <a:srgbClr val="000000"/>
                </a:solidFill>
                <a:latin typeface="Calibri"/>
                <a:ea typeface="Calibri"/>
                <a:cs typeface="Calibri"/>
                <a:sym typeface="Calibri"/>
              </a:rPr>
              <a:t>Be consistent as a crew.</a:t>
            </a:r>
            <a:endParaRPr sz="2800" b="0" i="0" u="none" strike="noStrike" cap="none" dirty="0">
              <a:solidFill>
                <a:srgbClr val="000000"/>
              </a:solidFill>
              <a:latin typeface="Calibri"/>
              <a:ea typeface="Calibri"/>
              <a:cs typeface="Calibri"/>
              <a:sym typeface="Calibri"/>
            </a:endParaRPr>
          </a:p>
        </p:txBody>
      </p:sp>
      <p:pic>
        <p:nvPicPr>
          <p:cNvPr id="1012" name="Google Shape;1012;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1013" name="Google Shape;1013;p40"/>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1047" name="Google Shape;1047;p43"/>
          <p:cNvSpPr txBox="1">
            <a:spLocks noGrp="1"/>
          </p:cNvSpPr>
          <p:nvPr>
            <p:ph type="body"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Calibri"/>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Font typeface="Calibri"/>
              <a:buNone/>
            </a:pPr>
            <a:endParaRPr sz="2400"/>
          </a:p>
          <a:p>
            <a:pPr marL="857250" lvl="1" indent="-457200" algn="l" rtl="0">
              <a:lnSpc>
                <a:spcPct val="90000"/>
              </a:lnSpc>
              <a:spcBef>
                <a:spcPts val="480"/>
              </a:spcBef>
              <a:spcAft>
                <a:spcPts val="0"/>
              </a:spcAft>
              <a:buClr>
                <a:schemeClr val="dk1"/>
              </a:buClr>
              <a:buSzPts val="2400"/>
              <a:buFont typeface="Calibri"/>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Font typeface="Calibri"/>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Font typeface="Calibri"/>
              <a:buChar char="–"/>
            </a:pPr>
            <a:r>
              <a:rPr lang="en-US" sz="2400"/>
              <a:t>Blown call</a:t>
            </a:r>
            <a:endParaRPr/>
          </a:p>
          <a:p>
            <a:pPr marL="857250" lvl="1" indent="-457200" algn="l" rtl="0">
              <a:lnSpc>
                <a:spcPct val="90000"/>
              </a:lnSpc>
              <a:spcBef>
                <a:spcPts val="480"/>
              </a:spcBef>
              <a:spcAft>
                <a:spcPts val="0"/>
              </a:spcAft>
              <a:buClr>
                <a:schemeClr val="dk1"/>
              </a:buClr>
              <a:buSzPts val="2400"/>
              <a:buFont typeface="Calibri"/>
              <a:buChar char="–"/>
            </a:pPr>
            <a:r>
              <a:rPr lang="en-US" sz="2400"/>
              <a:t>Misapplication of rule.</a:t>
            </a:r>
            <a:endParaRPr sz="2400"/>
          </a:p>
          <a:p>
            <a:pPr marL="0" lvl="0" indent="0" algn="l" rtl="0">
              <a:lnSpc>
                <a:spcPct val="90000"/>
              </a:lnSpc>
              <a:spcBef>
                <a:spcPts val="220"/>
              </a:spcBef>
              <a:spcAft>
                <a:spcPts val="0"/>
              </a:spcAft>
              <a:buClr>
                <a:schemeClr val="dk1"/>
              </a:buClr>
              <a:buSzPts val="1100"/>
              <a:buFont typeface="Calibri"/>
              <a:buNone/>
            </a:pPr>
            <a:endParaRPr sz="1100"/>
          </a:p>
          <a:p>
            <a:pPr marL="0" lvl="0" indent="0" algn="l" rtl="0">
              <a:lnSpc>
                <a:spcPct val="90000"/>
              </a:lnSpc>
              <a:spcBef>
                <a:spcPts val="480"/>
              </a:spcBef>
              <a:spcAft>
                <a:spcPts val="0"/>
              </a:spcAft>
              <a:buClr>
                <a:schemeClr val="dk1"/>
              </a:buClr>
              <a:buSzPts val="2400"/>
              <a:buFont typeface="Calibri"/>
              <a:buNone/>
            </a:pPr>
            <a:r>
              <a:rPr lang="en-US" sz="2400"/>
              <a:t>If a mistake is made – don’t make it worse with quick restarts. </a:t>
            </a:r>
            <a:endParaRPr sz="2400"/>
          </a:p>
        </p:txBody>
      </p:sp>
      <p:sp>
        <p:nvSpPr>
          <p:cNvPr id="1048" name="Google Shape;1048;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1049" name="Google Shape;1049;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1050" name="Google Shape;1050;p43"/>
          <p:cNvPicPr preferRelativeResize="0"/>
          <p:nvPr/>
        </p:nvPicPr>
        <p:blipFill rotWithShape="1">
          <a:blip r:embed="rId4">
            <a:alphaModFix/>
          </a:blip>
          <a:srcRect/>
          <a:stretch/>
        </p:blipFill>
        <p:spPr>
          <a:xfrm>
            <a:off x="0" y="5791200"/>
            <a:ext cx="9144000" cy="10667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4800"/>
              <a:buNone/>
            </a:pPr>
            <a:r>
              <a:rPr lang="en-US"/>
              <a:t>Personal vs Technical Fouls</a:t>
            </a:r>
            <a:endParaRPr/>
          </a:p>
        </p:txBody>
      </p:sp>
      <p:sp>
        <p:nvSpPr>
          <p:cNvPr id="84" name="Google Shape;84;p4"/>
          <p:cNvSpPr txBox="1">
            <a:spLocks noGrp="1"/>
          </p:cNvSpPr>
          <p:nvPr>
            <p:ph type="body" idx="1"/>
          </p:nvPr>
        </p:nvSpPr>
        <p:spPr>
          <a:xfrm>
            <a:off x="381000" y="1411553"/>
            <a:ext cx="41148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Personal Fouls</a:t>
            </a:r>
            <a:endParaRPr sz="2900"/>
          </a:p>
        </p:txBody>
      </p:sp>
      <p:sp>
        <p:nvSpPr>
          <p:cNvPr id="85" name="Google Shape;85;p4"/>
          <p:cNvSpPr txBox="1">
            <a:spLocks noGrp="1"/>
          </p:cNvSpPr>
          <p:nvPr>
            <p:ph type="body" idx="2"/>
          </p:nvPr>
        </p:nvSpPr>
        <p:spPr>
          <a:xfrm>
            <a:off x="380999" y="2174875"/>
            <a:ext cx="41148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dirty="0"/>
              <a:t>More serious in Nature</a:t>
            </a:r>
            <a:endParaRPr sz="2700" dirty="0"/>
          </a:p>
          <a:p>
            <a:pPr marL="457200" lvl="0" indent="-400050" algn="l" rtl="0">
              <a:lnSpc>
                <a:spcPct val="90000"/>
              </a:lnSpc>
              <a:spcBef>
                <a:spcPts val="0"/>
              </a:spcBef>
              <a:spcAft>
                <a:spcPts val="0"/>
              </a:spcAft>
              <a:buSzPts val="2700"/>
              <a:buChar char="❏"/>
            </a:pPr>
            <a:r>
              <a:rPr lang="en-US" sz="2700" dirty="0"/>
              <a:t>Always serve penalty time</a:t>
            </a:r>
            <a:endParaRPr sz="2700" dirty="0"/>
          </a:p>
          <a:p>
            <a:pPr marL="457200" lvl="0" indent="-400050" algn="l" rtl="0">
              <a:lnSpc>
                <a:spcPct val="90000"/>
              </a:lnSpc>
              <a:spcBef>
                <a:spcPts val="0"/>
              </a:spcBef>
              <a:spcAft>
                <a:spcPts val="0"/>
              </a:spcAft>
              <a:buSzPts val="2700"/>
              <a:buChar char="❏"/>
            </a:pPr>
            <a:r>
              <a:rPr lang="en-US" sz="2700" dirty="0"/>
              <a:t>Can be 1-3 minutes</a:t>
            </a:r>
            <a:endParaRPr sz="2700" dirty="0"/>
          </a:p>
          <a:p>
            <a:pPr marL="457200" lvl="0" indent="-400050" algn="l" rtl="0">
              <a:lnSpc>
                <a:spcPct val="90000"/>
              </a:lnSpc>
              <a:spcBef>
                <a:spcPts val="0"/>
              </a:spcBef>
              <a:spcAft>
                <a:spcPts val="0"/>
              </a:spcAft>
              <a:buSzPts val="2700"/>
              <a:buChar char="❏"/>
            </a:pPr>
            <a:r>
              <a:rPr lang="en-US" sz="2700" dirty="0"/>
              <a:t>Can be locked in or releasable</a:t>
            </a:r>
            <a:endParaRPr sz="2700" dirty="0"/>
          </a:p>
          <a:p>
            <a:pPr marL="457200" lvl="0" indent="-400050" algn="l" rtl="0">
              <a:lnSpc>
                <a:spcPct val="90000"/>
              </a:lnSpc>
              <a:spcBef>
                <a:spcPts val="0"/>
              </a:spcBef>
              <a:spcAft>
                <a:spcPts val="0"/>
              </a:spcAft>
              <a:buSzPts val="2700"/>
              <a:buChar char="❏"/>
            </a:pPr>
            <a:r>
              <a:rPr lang="en-US" sz="2700" dirty="0"/>
              <a:t>Flag is thrown</a:t>
            </a:r>
            <a:endParaRPr sz="2700" dirty="0"/>
          </a:p>
          <a:p>
            <a:pPr marL="457200" lvl="0" indent="-400050" algn="l" rtl="0">
              <a:lnSpc>
                <a:spcPct val="90000"/>
              </a:lnSpc>
              <a:spcBef>
                <a:spcPts val="0"/>
              </a:spcBef>
              <a:spcAft>
                <a:spcPts val="0"/>
              </a:spcAft>
              <a:buSzPts val="2700"/>
              <a:buChar char="❏"/>
            </a:pPr>
            <a:r>
              <a:rPr lang="en-US" sz="2700" dirty="0"/>
              <a:t>5 minutes of Personal Fouls is a foul out</a:t>
            </a:r>
            <a:endParaRPr sz="2700" dirty="0"/>
          </a:p>
        </p:txBody>
      </p:sp>
      <p:sp>
        <p:nvSpPr>
          <p:cNvPr id="86" name="Google Shape;86;p4"/>
          <p:cNvSpPr txBox="1">
            <a:spLocks noGrp="1"/>
          </p:cNvSpPr>
          <p:nvPr>
            <p:ph type="body" idx="3"/>
          </p:nvPr>
        </p:nvSpPr>
        <p:spPr>
          <a:xfrm>
            <a:off x="4645981" y="1411553"/>
            <a:ext cx="4116900" cy="692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500"/>
              <a:buNone/>
            </a:pPr>
            <a:r>
              <a:rPr lang="en-US" sz="2900"/>
              <a:t>Technical Fouls</a:t>
            </a:r>
            <a:endParaRPr sz="2900"/>
          </a:p>
        </p:txBody>
      </p:sp>
      <p:sp>
        <p:nvSpPr>
          <p:cNvPr id="87" name="Google Shape;87;p4"/>
          <p:cNvSpPr txBox="1">
            <a:spLocks noGrp="1"/>
          </p:cNvSpPr>
          <p:nvPr>
            <p:ph type="body" idx="4"/>
          </p:nvPr>
        </p:nvSpPr>
        <p:spPr>
          <a:xfrm>
            <a:off x="4645026" y="2174875"/>
            <a:ext cx="4118100" cy="1537200"/>
          </a:xfrm>
          <a:prstGeom prst="rect">
            <a:avLst/>
          </a:prstGeom>
          <a:noFill/>
          <a:ln>
            <a:noFill/>
          </a:ln>
        </p:spPr>
        <p:txBody>
          <a:bodyPr spcFirstLastPara="1" wrap="square" lIns="0" tIns="0" rIns="0" bIns="0" anchor="t" anchorCtr="0">
            <a:noAutofit/>
          </a:bodyPr>
          <a:lstStyle/>
          <a:p>
            <a:pPr marL="457200" lvl="0" indent="-400050" algn="l" rtl="0">
              <a:lnSpc>
                <a:spcPct val="90000"/>
              </a:lnSpc>
              <a:spcBef>
                <a:spcPts val="460"/>
              </a:spcBef>
              <a:spcAft>
                <a:spcPts val="0"/>
              </a:spcAft>
              <a:buSzPts val="2700"/>
              <a:buChar char="❏"/>
            </a:pPr>
            <a:r>
              <a:rPr lang="en-US" sz="2700" dirty="0"/>
              <a:t>Less Severe</a:t>
            </a:r>
            <a:endParaRPr sz="2700" dirty="0"/>
          </a:p>
          <a:p>
            <a:pPr marL="457200" lvl="0" indent="-400050" algn="l" rtl="0">
              <a:lnSpc>
                <a:spcPct val="90000"/>
              </a:lnSpc>
              <a:spcBef>
                <a:spcPts val="0"/>
              </a:spcBef>
              <a:spcAft>
                <a:spcPts val="0"/>
              </a:spcAft>
              <a:buSzPts val="2700"/>
              <a:buChar char="❏"/>
            </a:pPr>
            <a:r>
              <a:rPr lang="en-US" sz="2700" dirty="0"/>
              <a:t>Advantage/Disadvantage</a:t>
            </a:r>
            <a:endParaRPr sz="2700" dirty="0"/>
          </a:p>
          <a:p>
            <a:pPr marL="457200" lvl="0" indent="-400050" algn="l" rtl="0">
              <a:lnSpc>
                <a:spcPct val="90000"/>
              </a:lnSpc>
              <a:spcBef>
                <a:spcPts val="0"/>
              </a:spcBef>
              <a:spcAft>
                <a:spcPts val="0"/>
              </a:spcAft>
              <a:buSzPts val="2700"/>
              <a:buChar char="❏"/>
            </a:pPr>
            <a:r>
              <a:rPr lang="en-US" sz="2700" dirty="0"/>
              <a:t>30 seconds penalty time, award (loose ball) or change of possession</a:t>
            </a:r>
            <a:endParaRPr sz="2700" dirty="0"/>
          </a:p>
          <a:p>
            <a:pPr marL="457200" lvl="0" indent="-400050" algn="l" rtl="0">
              <a:lnSpc>
                <a:spcPct val="90000"/>
              </a:lnSpc>
              <a:spcBef>
                <a:spcPts val="0"/>
              </a:spcBef>
              <a:spcAft>
                <a:spcPts val="0"/>
              </a:spcAft>
              <a:buSzPts val="2700"/>
              <a:buChar char="❏"/>
            </a:pPr>
            <a:r>
              <a:rPr lang="en-US" sz="2700" dirty="0"/>
              <a:t>Releasable</a:t>
            </a:r>
            <a:endParaRPr sz="2700" dirty="0"/>
          </a:p>
          <a:p>
            <a:pPr marL="457200" lvl="0" indent="-400050" algn="l" rtl="0">
              <a:lnSpc>
                <a:spcPct val="90000"/>
              </a:lnSpc>
              <a:spcBef>
                <a:spcPts val="0"/>
              </a:spcBef>
              <a:spcAft>
                <a:spcPts val="0"/>
              </a:spcAft>
              <a:buSzPts val="2700"/>
              <a:buChar char="❏"/>
            </a:pPr>
            <a:r>
              <a:rPr lang="en-US" sz="2700" dirty="0"/>
              <a:t>Flag or Play-ON</a:t>
            </a:r>
            <a:endParaRPr sz="27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03c03f54e_1_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Penalty Enforcement</a:t>
            </a:r>
            <a:endParaRPr/>
          </a:p>
        </p:txBody>
      </p:sp>
      <p:sp>
        <p:nvSpPr>
          <p:cNvPr id="94" name="Google Shape;94;gb03c03f54e_1_0"/>
          <p:cNvSpPr txBox="1">
            <a:spLocks noGrp="1"/>
          </p:cNvSpPr>
          <p:nvPr>
            <p:ph type="body" idx="1"/>
          </p:nvPr>
        </p:nvSpPr>
        <p:spPr>
          <a:xfrm>
            <a:off x="381000" y="1412875"/>
            <a:ext cx="4191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b="1" u="sng" dirty="0"/>
              <a:t>Personal Fouls</a:t>
            </a:r>
            <a:endParaRPr b="1" u="sng" dirty="0"/>
          </a:p>
          <a:p>
            <a:pPr marL="0" lvl="0" indent="0" algn="l" rtl="0">
              <a:lnSpc>
                <a:spcPct val="90000"/>
              </a:lnSpc>
              <a:spcBef>
                <a:spcPts val="640"/>
              </a:spcBef>
              <a:spcAft>
                <a:spcPts val="0"/>
              </a:spcAft>
              <a:buSzPts val="3200"/>
              <a:buNone/>
            </a:pPr>
            <a:r>
              <a:rPr lang="en-US" dirty="0"/>
              <a:t>-Always a flag</a:t>
            </a:r>
            <a:endParaRPr dirty="0"/>
          </a:p>
          <a:p>
            <a:pPr marL="0" lvl="0" indent="0" algn="l" rtl="0">
              <a:lnSpc>
                <a:spcPct val="90000"/>
              </a:lnSpc>
              <a:spcBef>
                <a:spcPts val="640"/>
              </a:spcBef>
              <a:spcAft>
                <a:spcPts val="0"/>
              </a:spcAft>
              <a:buSzPts val="3200"/>
              <a:buNone/>
            </a:pPr>
            <a:r>
              <a:rPr lang="en-US" dirty="0"/>
              <a:t>-Can be 1-3 minutes</a:t>
            </a:r>
            <a:endParaRPr dirty="0"/>
          </a:p>
          <a:p>
            <a:pPr marL="0" lvl="0" indent="0" algn="l" rtl="0">
              <a:lnSpc>
                <a:spcPct val="90000"/>
              </a:lnSpc>
              <a:spcBef>
                <a:spcPts val="640"/>
              </a:spcBef>
              <a:spcAft>
                <a:spcPts val="0"/>
              </a:spcAft>
              <a:buSzPts val="3200"/>
              <a:buNone/>
            </a:pPr>
            <a:r>
              <a:rPr lang="en-US" dirty="0"/>
              <a:t>-Can be releasable</a:t>
            </a:r>
            <a:endParaRPr dirty="0"/>
          </a:p>
          <a:p>
            <a:pPr marL="0" lvl="0" indent="0" algn="l" rtl="0">
              <a:lnSpc>
                <a:spcPct val="90000"/>
              </a:lnSpc>
              <a:spcBef>
                <a:spcPts val="640"/>
              </a:spcBef>
              <a:spcAft>
                <a:spcPts val="0"/>
              </a:spcAft>
              <a:buSzPts val="3200"/>
              <a:buNone/>
            </a:pPr>
            <a:r>
              <a:rPr lang="en-US" dirty="0"/>
              <a:t>-Can be non-releasable</a:t>
            </a:r>
            <a:endParaRPr dirty="0"/>
          </a:p>
          <a:p>
            <a:pPr marL="0" lvl="0" indent="0" algn="l" rtl="0">
              <a:lnSpc>
                <a:spcPct val="90000"/>
              </a:lnSpc>
              <a:spcBef>
                <a:spcPts val="640"/>
              </a:spcBef>
              <a:spcAft>
                <a:spcPts val="0"/>
              </a:spcAft>
              <a:buSzPts val="3200"/>
              <a:buNone/>
            </a:pPr>
            <a:r>
              <a:rPr lang="en-US" dirty="0"/>
              <a:t>-Serves after goal scored</a:t>
            </a:r>
            <a:endParaRPr dirty="0"/>
          </a:p>
        </p:txBody>
      </p:sp>
      <p:sp>
        <p:nvSpPr>
          <p:cNvPr id="95" name="Google Shape;95;gb03c03f54e_1_0"/>
          <p:cNvSpPr txBox="1"/>
          <p:nvPr/>
        </p:nvSpPr>
        <p:spPr>
          <a:xfrm>
            <a:off x="4801625" y="1412875"/>
            <a:ext cx="4027800" cy="281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Technical Fouls</a:t>
            </a:r>
            <a:endParaRPr sz="3200" b="1" i="0" u="sng"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-Offense - Turnover</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-Loose - Play-ON!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-Defense - Flag Down</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-30 second releasable</a:t>
            </a: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-Goal scored slow whistle wipes out foul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Play-ON!</a:t>
            </a:r>
            <a:endParaRPr/>
          </a:p>
        </p:txBody>
      </p:sp>
      <p:sp>
        <p:nvSpPr>
          <p:cNvPr id="349" name="Google Shape;349;p36"/>
          <p:cNvSpPr txBox="1">
            <a:spLocks noGrp="1"/>
          </p:cNvSpPr>
          <p:nvPr>
            <p:ph type="body" idx="1"/>
          </p:nvPr>
        </p:nvSpPr>
        <p:spPr>
          <a:xfrm>
            <a:off x="381000" y="1412875"/>
            <a:ext cx="8382000" cy="4280002"/>
          </a:xfrm>
          <a:prstGeom prst="rect">
            <a:avLst/>
          </a:prstGeom>
          <a:noFill/>
          <a:ln>
            <a:noFill/>
          </a:ln>
        </p:spPr>
        <p:txBody>
          <a:bodyPr spcFirstLastPara="1" wrap="square" lIns="0" tIns="0" rIns="0" bIns="0" anchor="t" anchorCtr="0">
            <a:noAutofit/>
          </a:bodyPr>
          <a:lstStyle/>
          <a:p>
            <a:pPr marL="457200" lvl="0" indent="-419100" algn="l" rtl="0">
              <a:lnSpc>
                <a:spcPct val="90000"/>
              </a:lnSpc>
              <a:spcBef>
                <a:spcPts val="640"/>
              </a:spcBef>
              <a:spcAft>
                <a:spcPts val="0"/>
              </a:spcAft>
              <a:buSzPts val="3000"/>
              <a:buChar char="❏"/>
            </a:pPr>
            <a:r>
              <a:rPr lang="en-US" sz="3000" dirty="0"/>
              <a:t>Used during loose ball technical fouls</a:t>
            </a:r>
            <a:endParaRPr sz="3000" dirty="0"/>
          </a:p>
          <a:p>
            <a:pPr marL="914400" lvl="0" indent="0" algn="l" rtl="0">
              <a:lnSpc>
                <a:spcPct val="90000"/>
              </a:lnSpc>
              <a:spcBef>
                <a:spcPts val="640"/>
              </a:spcBef>
              <a:spcAft>
                <a:spcPts val="0"/>
              </a:spcAft>
              <a:buSzPts val="3200"/>
              <a:buNone/>
            </a:pPr>
            <a:endParaRPr sz="2000" dirty="0"/>
          </a:p>
          <a:p>
            <a:pPr marL="457200" lvl="0" indent="-419100" algn="l" rtl="0">
              <a:lnSpc>
                <a:spcPct val="90000"/>
              </a:lnSpc>
              <a:spcBef>
                <a:spcPts val="640"/>
              </a:spcBef>
              <a:spcAft>
                <a:spcPts val="0"/>
              </a:spcAft>
              <a:buSzPts val="3000"/>
              <a:buChar char="❏"/>
            </a:pPr>
            <a:r>
              <a:rPr lang="en-US" sz="3000" dirty="0"/>
              <a:t>If team commits a technical foul while ball is loose the official yells Play-ON!</a:t>
            </a:r>
            <a:endParaRPr sz="3000" dirty="0"/>
          </a:p>
          <a:p>
            <a:pPr marL="914400" lvl="0" indent="0" algn="l" rtl="0">
              <a:lnSpc>
                <a:spcPct val="90000"/>
              </a:lnSpc>
              <a:spcBef>
                <a:spcPts val="640"/>
              </a:spcBef>
              <a:spcAft>
                <a:spcPts val="0"/>
              </a:spcAft>
              <a:buSzPts val="3200"/>
              <a:buNone/>
            </a:pPr>
            <a:endParaRPr sz="1600" dirty="0"/>
          </a:p>
          <a:p>
            <a:pPr marL="457200" lvl="0" indent="-419100" algn="l" rtl="0">
              <a:lnSpc>
                <a:spcPct val="90000"/>
              </a:lnSpc>
              <a:spcBef>
                <a:spcPts val="640"/>
              </a:spcBef>
              <a:spcAft>
                <a:spcPts val="0"/>
              </a:spcAft>
              <a:buSzPts val="3000"/>
              <a:buChar char="❏"/>
            </a:pPr>
            <a:r>
              <a:rPr lang="en-US" sz="3000" dirty="0"/>
              <a:t>If offended team gets the ball play-on is over</a:t>
            </a:r>
            <a:endParaRPr sz="2600" dirty="0"/>
          </a:p>
          <a:p>
            <a:pPr marL="914400" lvl="0" indent="0" algn="l" rtl="0">
              <a:lnSpc>
                <a:spcPct val="90000"/>
              </a:lnSpc>
              <a:spcBef>
                <a:spcPts val="640"/>
              </a:spcBef>
              <a:spcAft>
                <a:spcPts val="0"/>
              </a:spcAft>
              <a:buSzPts val="3200"/>
              <a:buNone/>
            </a:pPr>
            <a:endParaRPr sz="2700" dirty="0"/>
          </a:p>
          <a:p>
            <a:pPr marL="457200" lvl="0" indent="-419100" algn="l" rtl="0">
              <a:lnSpc>
                <a:spcPct val="90000"/>
              </a:lnSpc>
              <a:spcBef>
                <a:spcPts val="640"/>
              </a:spcBef>
              <a:spcAft>
                <a:spcPts val="0"/>
              </a:spcAft>
              <a:buSzPts val="3000"/>
              <a:buChar char="❏"/>
            </a:pPr>
            <a:r>
              <a:rPr lang="en-US" sz="3000" dirty="0"/>
              <a:t>If there is no advantage or team that commits the foul gets the ball, blow your whistle and award the ball</a:t>
            </a:r>
            <a:endParaRPr sz="3000" dirty="0"/>
          </a:p>
          <a:p>
            <a:pPr marL="0" lvl="0" indent="0" algn="l" rtl="0">
              <a:lnSpc>
                <a:spcPct val="90000"/>
              </a:lnSpc>
              <a:spcBef>
                <a:spcPts val="640"/>
              </a:spcBef>
              <a:spcAft>
                <a:spcPts val="0"/>
              </a:spcAft>
              <a:buSzPts val="3200"/>
              <a:buNone/>
            </a:pPr>
            <a:endParaRPr dirty="0"/>
          </a:p>
        </p:txBody>
      </p:sp>
      <p:pic>
        <p:nvPicPr>
          <p:cNvPr id="350" name="Google Shape;350;p36"/>
          <p:cNvPicPr preferRelativeResize="0"/>
          <p:nvPr/>
        </p:nvPicPr>
        <p:blipFill rotWithShape="1">
          <a:blip r:embed="rId3">
            <a:alphaModFix/>
          </a:blip>
          <a:srcRect/>
          <a:stretch/>
        </p:blipFill>
        <p:spPr>
          <a:xfrm>
            <a:off x="7202800" y="131050"/>
            <a:ext cx="1828326" cy="2211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anim calcmode="lin" valueType="num">
                                      <p:cBhvr additive="base">
                                        <p:cTn id="7" dur="500" fill="hold"/>
                                        <p:tgtEl>
                                          <p:spTgt spid="3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9">
                                            <p:txEl>
                                              <p:pRg st="2" end="2"/>
                                            </p:txEl>
                                          </p:spTgt>
                                        </p:tgtEl>
                                        <p:attrNameLst>
                                          <p:attrName>style.visibility</p:attrName>
                                        </p:attrNameLst>
                                      </p:cBhvr>
                                      <p:to>
                                        <p:strVal val="visible"/>
                                      </p:to>
                                    </p:set>
                                    <p:anim calcmode="lin" valueType="num">
                                      <p:cBhvr additive="base">
                                        <p:cTn id="13" dur="500" fill="hold"/>
                                        <p:tgtEl>
                                          <p:spTgt spid="3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9">
                                            <p:txEl>
                                              <p:pRg st="4" end="4"/>
                                            </p:txEl>
                                          </p:spTgt>
                                        </p:tgtEl>
                                        <p:attrNameLst>
                                          <p:attrName>style.visibility</p:attrName>
                                        </p:attrNameLst>
                                      </p:cBhvr>
                                      <p:to>
                                        <p:strVal val="visible"/>
                                      </p:to>
                                    </p:set>
                                    <p:anim calcmode="lin" valueType="num">
                                      <p:cBhvr additive="base">
                                        <p:cTn id="19" dur="500" fill="hold"/>
                                        <p:tgtEl>
                                          <p:spTgt spid="34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9">
                                            <p:txEl>
                                              <p:pRg st="6" end="6"/>
                                            </p:txEl>
                                          </p:spTgt>
                                        </p:tgtEl>
                                        <p:attrNameLst>
                                          <p:attrName>style.visibility</p:attrName>
                                        </p:attrNameLst>
                                      </p:cBhvr>
                                      <p:to>
                                        <p:strVal val="visible"/>
                                      </p:to>
                                    </p:set>
                                    <p:anim calcmode="lin" valueType="num">
                                      <p:cBhvr additive="base">
                                        <p:cTn id="25" dur="500" fill="hold"/>
                                        <p:tgtEl>
                                          <p:spTgt spid="34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Flag Down/Slow Whistle</a:t>
            </a:r>
            <a:endParaRPr/>
          </a:p>
        </p:txBody>
      </p:sp>
      <p:sp>
        <p:nvSpPr>
          <p:cNvPr id="334" name="Google Shape;334;p3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When a penalty is recognized official shall yell “Flag Down” and throw their flag in the air.</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If the ball is loose or foul is committed by offensive team when penalty occurs it is an immediate whistle.</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If foul is committed against the team in possession then it shall be a slow whistle.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animEffect transition="in" filter="wheel(1)">
                                      <p:cBhvr>
                                        <p:cTn id="7" dur="2000"/>
                                        <p:tgtEl>
                                          <p:spTgt spid="3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4">
                                            <p:txEl>
                                              <p:pRg st="2" end="2"/>
                                            </p:txEl>
                                          </p:spTgt>
                                        </p:tgtEl>
                                        <p:attrNameLst>
                                          <p:attrName>style.visibility</p:attrName>
                                        </p:attrNameLst>
                                      </p:cBhvr>
                                      <p:to>
                                        <p:strVal val="visible"/>
                                      </p:to>
                                    </p:set>
                                    <p:animEffect transition="in" filter="wheel(1)">
                                      <p:cBhvr>
                                        <p:cTn id="12" dur="2000"/>
                                        <p:tgtEl>
                                          <p:spTgt spid="3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34">
                                            <p:txEl>
                                              <p:pRg st="4" end="4"/>
                                            </p:txEl>
                                          </p:spTgt>
                                        </p:tgtEl>
                                        <p:attrNameLst>
                                          <p:attrName>style.visibility</p:attrName>
                                        </p:attrNameLst>
                                      </p:cBhvr>
                                      <p:to>
                                        <p:strVal val="visible"/>
                                      </p:to>
                                    </p:set>
                                    <p:animEffect transition="in" filter="wheel(1)">
                                      <p:cBhvr>
                                        <p:cTn id="17" dur="2000"/>
                                        <p:tgtEl>
                                          <p:spTgt spid="3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Slow Whistle: When to End</a:t>
            </a:r>
            <a:endParaRPr/>
          </a:p>
        </p:txBody>
      </p:sp>
      <p:sp>
        <p:nvSpPr>
          <p:cNvPr id="341" name="Google Shape;341;p35"/>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60"/>
              </a:spcBef>
              <a:spcAft>
                <a:spcPts val="0"/>
              </a:spcAft>
              <a:buSzPts val="3200"/>
              <a:buNone/>
            </a:pPr>
            <a:r>
              <a:rPr lang="en-US" sz="3300" b="1" u="sng">
                <a:solidFill>
                  <a:srgbClr val="000000"/>
                </a:solidFill>
              </a:rPr>
              <a:t>GOODIES</a:t>
            </a:r>
            <a:endParaRPr sz="3300" b="1" u="sng">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G</a:t>
            </a:r>
            <a:r>
              <a:rPr lang="en-US" sz="2900">
                <a:solidFill>
                  <a:srgbClr val="000000"/>
                </a:solidFill>
              </a:rPr>
              <a:t>oal</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ut of Bounds</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O</a:t>
            </a:r>
            <a:r>
              <a:rPr lang="en-US" sz="2900">
                <a:solidFill>
                  <a:srgbClr val="000000"/>
                </a:solidFill>
              </a:rPr>
              <a:t>ffense Commits Penalty</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D</a:t>
            </a:r>
            <a:r>
              <a:rPr lang="en-US" sz="2900">
                <a:solidFill>
                  <a:srgbClr val="000000"/>
                </a:solidFill>
              </a:rPr>
              <a:t>efense gains possession</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I</a:t>
            </a:r>
            <a:r>
              <a:rPr lang="en-US" sz="2900">
                <a:solidFill>
                  <a:srgbClr val="000000"/>
                </a:solidFill>
              </a:rPr>
              <a:t>njury in Scrimmage Area</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E</a:t>
            </a:r>
            <a:r>
              <a:rPr lang="en-US" sz="2900">
                <a:solidFill>
                  <a:srgbClr val="000000"/>
                </a:solidFill>
              </a:rPr>
              <a:t>nd of Period/Game</a:t>
            </a:r>
            <a:endParaRPr sz="2900">
              <a:solidFill>
                <a:srgbClr val="000000"/>
              </a:solidFill>
            </a:endParaRPr>
          </a:p>
          <a:p>
            <a:pPr marL="742950" lvl="1" indent="-317500" algn="l" rtl="0">
              <a:lnSpc>
                <a:spcPct val="90000"/>
              </a:lnSpc>
              <a:spcBef>
                <a:spcPts val="480"/>
              </a:spcBef>
              <a:spcAft>
                <a:spcPts val="0"/>
              </a:spcAft>
              <a:buClr>
                <a:srgbClr val="000000"/>
              </a:buClr>
              <a:buSzPts val="2900"/>
              <a:buFont typeface="Noto Sans Symbols"/>
              <a:buChar char="▪"/>
            </a:pPr>
            <a:r>
              <a:rPr lang="en-US" sz="2900" b="1">
                <a:solidFill>
                  <a:srgbClr val="000000"/>
                </a:solidFill>
              </a:rPr>
              <a:t>S</a:t>
            </a:r>
            <a:r>
              <a:rPr lang="en-US" sz="2900">
                <a:solidFill>
                  <a:srgbClr val="000000"/>
                </a:solidFill>
              </a:rPr>
              <a:t>econd Defensive Foul*</a:t>
            </a:r>
            <a:endParaRPr sz="2900">
              <a:solidFill>
                <a:srgbClr val="000000"/>
              </a:solidFill>
            </a:endParaRPr>
          </a:p>
          <a:p>
            <a:pPr marL="0" lvl="0" indent="0" algn="l" rtl="0">
              <a:lnSpc>
                <a:spcPct val="90000"/>
              </a:lnSpc>
              <a:spcBef>
                <a:spcPts val="640"/>
              </a:spcBef>
              <a:spcAft>
                <a:spcPts val="0"/>
              </a:spcAft>
              <a:buSzPts val="3200"/>
              <a:buNone/>
            </a:pPr>
            <a:endParaRPr/>
          </a:p>
        </p:txBody>
      </p:sp>
      <p:pic>
        <p:nvPicPr>
          <p:cNvPr id="342" name="Google Shape;342;p35">
            <a:hlinkClick r:id="rId3"/>
          </p:cNvPr>
          <p:cNvPicPr preferRelativeResize="0"/>
          <p:nvPr/>
        </p:nvPicPr>
        <p:blipFill rotWithShape="1">
          <a:blip r:embed="rId4">
            <a:alphaModFix/>
          </a:blip>
          <a:srcRect/>
          <a:stretch/>
        </p:blipFill>
        <p:spPr>
          <a:xfrm>
            <a:off x="5307112" y="1412875"/>
            <a:ext cx="3314888" cy="22110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No Flag - restart at the approximate spot of where the ball was when the foul occurred.</a:t>
            </a:r>
            <a:endParaRPr dirty="0"/>
          </a:p>
          <a:p>
            <a:pPr marL="0" lvl="0" indent="0" algn="l" rtl="0">
              <a:lnSpc>
                <a:spcPct val="90000"/>
              </a:lnSpc>
              <a:spcBef>
                <a:spcPts val="640"/>
              </a:spcBef>
              <a:spcAft>
                <a:spcPts val="0"/>
              </a:spcAft>
              <a:buSzPts val="3200"/>
              <a:buNone/>
            </a:pPr>
            <a:endParaRPr sz="2600" dirty="0"/>
          </a:p>
          <a:p>
            <a:pPr marL="0" lvl="0" indent="0" algn="l" rtl="0">
              <a:lnSpc>
                <a:spcPct val="90000"/>
              </a:lnSpc>
              <a:spcBef>
                <a:spcPts val="640"/>
              </a:spcBef>
              <a:spcAft>
                <a:spcPts val="0"/>
              </a:spcAft>
              <a:buSzPts val="3200"/>
              <a:buNone/>
            </a:pPr>
            <a:r>
              <a:rPr lang="en-US" dirty="0"/>
              <a:t>Flag - Occurred in defensive end. Free clear at the midfield. </a:t>
            </a:r>
            <a:r>
              <a:rPr lang="en-US" i="1" dirty="0"/>
              <a:t>Except Simultaneous</a:t>
            </a:r>
            <a:endParaRPr i="1" dirty="0"/>
          </a:p>
          <a:p>
            <a:pPr marL="0" lvl="0" indent="0" algn="l" rtl="0">
              <a:lnSpc>
                <a:spcPct val="90000"/>
              </a:lnSpc>
              <a:spcBef>
                <a:spcPts val="640"/>
              </a:spcBef>
              <a:spcAft>
                <a:spcPts val="0"/>
              </a:spcAft>
              <a:buSzPts val="3200"/>
              <a:buNone/>
            </a:pPr>
            <a:endParaRPr sz="1900" dirty="0"/>
          </a:p>
          <a:p>
            <a:pPr marL="0" lvl="0" indent="0" algn="l" rtl="0">
              <a:lnSpc>
                <a:spcPct val="90000"/>
              </a:lnSpc>
              <a:spcBef>
                <a:spcPts val="640"/>
              </a:spcBef>
              <a:spcAft>
                <a:spcPts val="0"/>
              </a:spcAft>
              <a:buSzPts val="3200"/>
              <a:buNone/>
            </a:pPr>
            <a:r>
              <a:rPr lang="en-US" dirty="0"/>
              <a:t>Flag - Occurred offensive half.  Outside box</a:t>
            </a:r>
            <a:endParaRPr dirty="0"/>
          </a:p>
          <a:p>
            <a:pPr marL="0" lvl="0" indent="0" algn="l" rtl="0">
              <a:lnSpc>
                <a:spcPct val="90000"/>
              </a:lnSpc>
              <a:spcBef>
                <a:spcPts val="640"/>
              </a:spcBef>
              <a:spcAft>
                <a:spcPts val="0"/>
              </a:spcAft>
              <a:buSzPts val="3200"/>
              <a:buNone/>
            </a:pPr>
            <a:endParaRPr sz="2500" dirty="0"/>
          </a:p>
          <a:p>
            <a:pPr marL="0" lvl="0" indent="0" algn="l" rtl="0">
              <a:lnSpc>
                <a:spcPct val="90000"/>
              </a:lnSpc>
              <a:spcBef>
                <a:spcPts val="640"/>
              </a:spcBef>
              <a:spcAft>
                <a:spcPts val="0"/>
              </a:spcAft>
              <a:buSzPts val="3200"/>
              <a:buNone/>
            </a:pPr>
            <a:r>
              <a:rPr lang="en-US" sz="2800" b="1" i="1" dirty="0"/>
              <a:t>Offensive team can never restart in the box unless OOB.</a:t>
            </a:r>
            <a:endParaRPr sz="2800" b="1" i="1"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endParaRPr dirty="0"/>
          </a:p>
        </p:txBody>
      </p:sp>
      <p:sp>
        <p:nvSpPr>
          <p:cNvPr id="357" name="Google Shape;357;p3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Restarts after Penalty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Effect transition="in" filter="wipe(down)">
                                      <p:cBhvr>
                                        <p:cTn id="7" dur="500"/>
                                        <p:tgtEl>
                                          <p:spTgt spid="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6">
                                            <p:txEl>
                                              <p:pRg st="2" end="2"/>
                                            </p:txEl>
                                          </p:spTgt>
                                        </p:tgtEl>
                                        <p:attrNameLst>
                                          <p:attrName>style.visibility</p:attrName>
                                        </p:attrNameLst>
                                      </p:cBhvr>
                                      <p:to>
                                        <p:strVal val="visible"/>
                                      </p:to>
                                    </p:set>
                                    <p:animEffect transition="in" filter="wipe(down)">
                                      <p:cBhvr>
                                        <p:cTn id="12" dur="500"/>
                                        <p:tgtEl>
                                          <p:spTgt spid="3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6">
                                            <p:txEl>
                                              <p:pRg st="4" end="4"/>
                                            </p:txEl>
                                          </p:spTgt>
                                        </p:tgtEl>
                                        <p:attrNameLst>
                                          <p:attrName>style.visibility</p:attrName>
                                        </p:attrNameLst>
                                      </p:cBhvr>
                                      <p:to>
                                        <p:strVal val="visible"/>
                                      </p:to>
                                    </p:set>
                                    <p:animEffect transition="in" filter="wipe(down)">
                                      <p:cBhvr>
                                        <p:cTn id="17" dur="500"/>
                                        <p:tgtEl>
                                          <p:spTgt spid="35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6">
                                            <p:txEl>
                                              <p:pRg st="6" end="6"/>
                                            </p:txEl>
                                          </p:spTgt>
                                        </p:tgtEl>
                                        <p:attrNameLst>
                                          <p:attrName>style.visibility</p:attrName>
                                        </p:attrNameLst>
                                      </p:cBhvr>
                                      <p:to>
                                        <p:strVal val="visible"/>
                                      </p:to>
                                    </p:set>
                                    <p:animEffect transition="in" filter="wipe(down)">
                                      <p:cBhvr>
                                        <p:cTn id="22" dur="500"/>
                                        <p:tgtEl>
                                          <p:spTgt spid="3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Personal Fouls</a:t>
            </a:r>
            <a:endParaRPr/>
          </a:p>
        </p:txBody>
      </p:sp>
      <p:sp>
        <p:nvSpPr>
          <p:cNvPr id="102" name="Google Shape;102;p5"/>
          <p:cNvSpPr txBox="1">
            <a:spLocks noGrp="1"/>
          </p:cNvSpPr>
          <p:nvPr>
            <p:ph type="body" idx="1"/>
          </p:nvPr>
        </p:nvSpPr>
        <p:spPr>
          <a:xfrm>
            <a:off x="381000" y="1412875"/>
            <a:ext cx="8382000" cy="3650738"/>
          </a:xfrm>
          <a:prstGeom prst="rect">
            <a:avLst/>
          </a:prstGeom>
          <a:noFill/>
          <a:ln>
            <a:noFill/>
          </a:ln>
        </p:spPr>
        <p:txBody>
          <a:bodyPr spcFirstLastPara="1" wrap="square" lIns="0" tIns="0" rIns="0" bIns="0" anchor="t" anchorCtr="0">
            <a:noAutofit/>
          </a:bodyPr>
          <a:lstStyle/>
          <a:p>
            <a:pPr>
              <a:buFont typeface="Calibri"/>
              <a:buChar char="❏"/>
            </a:pPr>
            <a:r>
              <a:rPr lang="en-US" dirty="0"/>
              <a:t>Slashing</a:t>
            </a:r>
          </a:p>
          <a:p>
            <a:pPr>
              <a:buFont typeface="Calibri"/>
              <a:buChar char="❏"/>
            </a:pPr>
            <a:r>
              <a:rPr lang="en-US" dirty="0"/>
              <a:t>Illegal Body Check</a:t>
            </a:r>
          </a:p>
          <a:p>
            <a:pPr>
              <a:buFont typeface="Calibri"/>
              <a:buChar char="❏"/>
            </a:pPr>
            <a:r>
              <a:rPr lang="en-US" dirty="0"/>
              <a:t>Unnecessary Roughness</a:t>
            </a:r>
          </a:p>
          <a:p>
            <a:pPr marL="457200" lvl="0" indent="-431800" algn="l" rtl="0">
              <a:lnSpc>
                <a:spcPct val="90000"/>
              </a:lnSpc>
              <a:spcBef>
                <a:spcPts val="640"/>
              </a:spcBef>
              <a:spcAft>
                <a:spcPts val="0"/>
              </a:spcAft>
              <a:buSzPts val="3200"/>
              <a:buChar char="❏"/>
            </a:pPr>
            <a:r>
              <a:rPr lang="en-US" dirty="0"/>
              <a:t>Cross Check</a:t>
            </a:r>
            <a:endParaRPr dirty="0"/>
          </a:p>
          <a:p>
            <a:pPr marL="457200" lvl="0" indent="-431800" algn="l" rtl="0">
              <a:lnSpc>
                <a:spcPct val="90000"/>
              </a:lnSpc>
              <a:spcBef>
                <a:spcPts val="0"/>
              </a:spcBef>
              <a:spcAft>
                <a:spcPts val="0"/>
              </a:spcAft>
              <a:buSzPts val="3200"/>
              <a:buChar char="❏"/>
            </a:pPr>
            <a:r>
              <a:rPr lang="en-US" dirty="0"/>
              <a:t>Targeting Head/Neck</a:t>
            </a:r>
          </a:p>
          <a:p>
            <a:pPr marL="457200" lvl="0" indent="-431800" algn="l" rtl="0">
              <a:lnSpc>
                <a:spcPct val="90000"/>
              </a:lnSpc>
              <a:spcBef>
                <a:spcPts val="0"/>
              </a:spcBef>
              <a:spcAft>
                <a:spcPts val="0"/>
              </a:spcAft>
              <a:buSzPts val="3200"/>
              <a:buChar char="❏"/>
            </a:pPr>
            <a:r>
              <a:rPr lang="en-US" dirty="0"/>
              <a:t>Tripping</a:t>
            </a:r>
          </a:p>
          <a:p>
            <a:pPr marL="457200" lvl="0" indent="-431800" algn="l" rtl="0">
              <a:lnSpc>
                <a:spcPct val="90000"/>
              </a:lnSpc>
              <a:spcBef>
                <a:spcPts val="0"/>
              </a:spcBef>
              <a:spcAft>
                <a:spcPts val="0"/>
              </a:spcAft>
              <a:buSzPts val="3200"/>
              <a:buChar char="❏"/>
            </a:pPr>
            <a:r>
              <a:rPr lang="en-US" dirty="0"/>
              <a:t>Unsportsmanlike Conduct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Professionalism - Appearance</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p:txBody>
          <a:bodyPr/>
          <a:lstStyle/>
          <a:p>
            <a:endParaRPr lang="en-US" dirty="0"/>
          </a:p>
        </p:txBody>
      </p:sp>
      <p:pic>
        <p:nvPicPr>
          <p:cNvPr id="4" name="Picture 3" descr="A group of men standing on a field with a helicopter in the background&#10;&#10;Description automatically generated with low confidence">
            <a:extLst>
              <a:ext uri="{FF2B5EF4-FFF2-40B4-BE49-F238E27FC236}">
                <a16:creationId xmlns:a16="http://schemas.microsoft.com/office/drawing/2014/main" id="{22904B35-E78C-5700-FE58-07549C009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936" y="1009854"/>
            <a:ext cx="7406302" cy="4499406"/>
          </a:xfrm>
          <a:prstGeom prst="rect">
            <a:avLst/>
          </a:prstGeom>
          <a:noFill/>
          <a:ln>
            <a:noFill/>
          </a:ln>
        </p:spPr>
      </p:pic>
    </p:spTree>
    <p:extLst>
      <p:ext uri="{BB962C8B-B14F-4D97-AF65-F5344CB8AC3E}">
        <p14:creationId xmlns:p14="http://schemas.microsoft.com/office/powerpoint/2010/main" val="201939594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Slashing </a:t>
            </a:r>
            <a:endParaRPr/>
          </a:p>
        </p:txBody>
      </p:sp>
      <p:sp>
        <p:nvSpPr>
          <p:cNvPr id="147" name="Google Shape;147;p1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Swinging a crosse at an opponent’s cross</a:t>
            </a:r>
            <a:endParaRPr/>
          </a:p>
          <a:p>
            <a:pPr marL="0" lvl="0" indent="0" algn="l" rtl="0">
              <a:lnSpc>
                <a:spcPct val="90000"/>
              </a:lnSpc>
              <a:spcBef>
                <a:spcPts val="640"/>
              </a:spcBef>
              <a:spcAft>
                <a:spcPts val="0"/>
              </a:spcAft>
              <a:buSzPts val="3200"/>
              <a:buNone/>
            </a:pPr>
            <a:r>
              <a:rPr lang="en-US"/>
              <a:t>or body with deliberate viciousness or</a:t>
            </a:r>
            <a:endParaRPr/>
          </a:p>
          <a:p>
            <a:pPr marL="0" lvl="0" indent="0" algn="l" rtl="0">
              <a:lnSpc>
                <a:spcPct val="90000"/>
              </a:lnSpc>
              <a:spcBef>
                <a:spcPts val="640"/>
              </a:spcBef>
              <a:spcAft>
                <a:spcPts val="0"/>
              </a:spcAft>
              <a:buSzPts val="3200"/>
              <a:buNone/>
            </a:pPr>
            <a:r>
              <a:rPr lang="en-US"/>
              <a:t>reckless abandon</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Striking an opponent’s body</a:t>
            </a:r>
            <a:endParaRPr/>
          </a:p>
        </p:txBody>
      </p:sp>
      <p:pic>
        <p:nvPicPr>
          <p:cNvPr id="148" name="Google Shape;148;p11"/>
          <p:cNvPicPr preferRelativeResize="0"/>
          <p:nvPr/>
        </p:nvPicPr>
        <p:blipFill rotWithShape="1">
          <a:blip r:embed="rId3">
            <a:alphaModFix/>
          </a:blip>
          <a:srcRect/>
          <a:stretch/>
        </p:blipFill>
        <p:spPr>
          <a:xfrm>
            <a:off x="7216675" y="115225"/>
            <a:ext cx="1828800" cy="2476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Body Check</a:t>
            </a:r>
            <a:endParaRPr/>
          </a:p>
        </p:txBody>
      </p:sp>
      <p:sp>
        <p:nvSpPr>
          <p:cNvPr id="117" name="Google Shape;117;p7"/>
          <p:cNvSpPr txBox="1">
            <a:spLocks noGrp="1"/>
          </p:cNvSpPr>
          <p:nvPr>
            <p:ph type="body" idx="1"/>
          </p:nvPr>
        </p:nvSpPr>
        <p:spPr>
          <a:xfrm>
            <a:off x="209125" y="1258175"/>
            <a:ext cx="8382000" cy="4356044"/>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dirty="0"/>
              <a:t>Body-checking player w/out ball or not within 5 yards of loose ball</a:t>
            </a:r>
            <a:endParaRPr dirty="0"/>
          </a:p>
          <a:p>
            <a:pPr marL="457200" lvl="0" indent="-431800" algn="l" rtl="0">
              <a:lnSpc>
                <a:spcPct val="90000"/>
              </a:lnSpc>
              <a:spcBef>
                <a:spcPts val="0"/>
              </a:spcBef>
              <a:spcAft>
                <a:spcPts val="0"/>
              </a:spcAft>
              <a:buSzPts val="3200"/>
              <a:buChar char="❏"/>
            </a:pPr>
            <a:r>
              <a:rPr lang="en-US" dirty="0"/>
              <a:t>From the rear or below the waist</a:t>
            </a:r>
            <a:endParaRPr dirty="0"/>
          </a:p>
          <a:p>
            <a:pPr marL="457200" lvl="0" indent="-431800" algn="l" rtl="0">
              <a:lnSpc>
                <a:spcPct val="90000"/>
              </a:lnSpc>
              <a:spcBef>
                <a:spcPts val="0"/>
              </a:spcBef>
              <a:spcAft>
                <a:spcPts val="0"/>
              </a:spcAft>
              <a:buSzPts val="3200"/>
              <a:buChar char="❏"/>
            </a:pPr>
            <a:r>
              <a:rPr lang="en-US" dirty="0"/>
              <a:t>Player is on ground</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b="1" dirty="0"/>
              <a:t>Defenseless or Head/Neck - automatic 2-3 mins locked...possible ejection!</a:t>
            </a:r>
            <a:endParaRPr b="1" dirty="0"/>
          </a:p>
          <a:p>
            <a:pPr marL="457200" lvl="0" indent="-431800" algn="l" rtl="0">
              <a:lnSpc>
                <a:spcPct val="90000"/>
              </a:lnSpc>
              <a:spcBef>
                <a:spcPts val="640"/>
              </a:spcBef>
              <a:spcAft>
                <a:spcPts val="0"/>
              </a:spcAft>
              <a:buSzPts val="3200"/>
              <a:buChar char="❏"/>
            </a:pPr>
            <a:r>
              <a:rPr lang="en-US" dirty="0"/>
              <a:t>Blindsided, head turned away</a:t>
            </a:r>
            <a:endParaRPr dirty="0"/>
          </a:p>
          <a:p>
            <a:pPr marL="457200" lvl="0" indent="-431800" algn="l" rtl="0">
              <a:lnSpc>
                <a:spcPct val="90000"/>
              </a:lnSpc>
              <a:spcBef>
                <a:spcPts val="0"/>
              </a:spcBef>
              <a:spcAft>
                <a:spcPts val="0"/>
              </a:spcAft>
              <a:buSzPts val="3200"/>
              <a:buChar char="❏"/>
            </a:pPr>
            <a:r>
              <a:rPr lang="en-US" dirty="0"/>
              <a:t>Blows to head or neck even on follow through</a:t>
            </a:r>
            <a:endParaRPr dirty="0"/>
          </a:p>
          <a:p>
            <a:pPr marL="0" lvl="0" indent="0" algn="l" rtl="0">
              <a:lnSpc>
                <a:spcPct val="90000"/>
              </a:lnSpc>
              <a:spcBef>
                <a:spcPts val="640"/>
              </a:spcBef>
              <a:spcAft>
                <a:spcPts val="0"/>
              </a:spcAft>
              <a:buSzPts val="3200"/>
              <a:buNone/>
            </a:pPr>
            <a:endParaRPr dirty="0"/>
          </a:p>
        </p:txBody>
      </p:sp>
      <p:pic>
        <p:nvPicPr>
          <p:cNvPr id="118" name="Google Shape;118;p7"/>
          <p:cNvPicPr preferRelativeResize="0"/>
          <p:nvPr/>
        </p:nvPicPr>
        <p:blipFill rotWithShape="1">
          <a:blip r:embed="rId3">
            <a:alphaModFix/>
          </a:blip>
          <a:srcRect/>
          <a:stretch/>
        </p:blipFill>
        <p:spPr>
          <a:xfrm>
            <a:off x="6941151" y="1807526"/>
            <a:ext cx="1537600" cy="179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Effect transition="in" filter="circle(in)">
                                      <p:cBhvr>
                                        <p:cTn id="7" dur="2000"/>
                                        <p:tgtEl>
                                          <p:spTgt spid="1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Effect transition="in" filter="circle(in)">
                                      <p:cBhvr>
                                        <p:cTn id="12" dur="2000"/>
                                        <p:tgtEl>
                                          <p:spTgt spid="1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Effect transition="in" filter="circle(in)">
                                      <p:cBhvr>
                                        <p:cTn id="17" dur="2000"/>
                                        <p:tgtEl>
                                          <p:spTgt spid="1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7">
                                            <p:txEl>
                                              <p:pRg st="4" end="4"/>
                                            </p:txEl>
                                          </p:spTgt>
                                        </p:tgtEl>
                                        <p:attrNameLst>
                                          <p:attrName>style.visibility</p:attrName>
                                        </p:attrNameLst>
                                      </p:cBhvr>
                                      <p:to>
                                        <p:strVal val="visible"/>
                                      </p:to>
                                    </p:set>
                                    <p:animEffect transition="in" filter="circle(in)">
                                      <p:cBhvr>
                                        <p:cTn id="22" dur="2000"/>
                                        <p:tgtEl>
                                          <p:spTgt spid="1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7">
                                            <p:txEl>
                                              <p:pRg st="5" end="5"/>
                                            </p:txEl>
                                          </p:spTgt>
                                        </p:tgtEl>
                                        <p:attrNameLst>
                                          <p:attrName>style.visibility</p:attrName>
                                        </p:attrNameLst>
                                      </p:cBhvr>
                                      <p:to>
                                        <p:strVal val="visible"/>
                                      </p:to>
                                    </p:set>
                                    <p:animEffect transition="in" filter="circle(in)">
                                      <p:cBhvr>
                                        <p:cTn id="27" dur="2000"/>
                                        <p:tgtEl>
                                          <p:spTgt spid="1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7">
                                            <p:txEl>
                                              <p:pRg st="6" end="6"/>
                                            </p:txEl>
                                          </p:spTgt>
                                        </p:tgtEl>
                                        <p:attrNameLst>
                                          <p:attrName>style.visibility</p:attrName>
                                        </p:attrNameLst>
                                      </p:cBhvr>
                                      <p:to>
                                        <p:strVal val="visible"/>
                                      </p:to>
                                    </p:set>
                                    <p:animEffect transition="in" filter="circle(in)">
                                      <p:cBhvr>
                                        <p:cTn id="32" dur="2000"/>
                                        <p:tgtEl>
                                          <p:spTgt spid="1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Unnecessary Roughness</a:t>
            </a:r>
            <a:endParaRPr/>
          </a:p>
        </p:txBody>
      </p:sp>
      <p:sp>
        <p:nvSpPr>
          <p:cNvPr id="171" name="Google Shape;171;p14"/>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Excessively violent push or hold</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Deliberately running through screen</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Avoidable contact that is deliberate and excessively violent</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Check with gloved hand that’s not a punch</a:t>
            </a:r>
            <a:endParaRPr dirty="0"/>
          </a:p>
        </p:txBody>
      </p:sp>
      <p:pic>
        <p:nvPicPr>
          <p:cNvPr id="172" name="Google Shape;172;p14"/>
          <p:cNvPicPr preferRelativeResize="0"/>
          <p:nvPr/>
        </p:nvPicPr>
        <p:blipFill rotWithShape="1">
          <a:blip r:embed="rId3">
            <a:alphaModFix/>
          </a:blip>
          <a:srcRect/>
          <a:stretch/>
        </p:blipFill>
        <p:spPr>
          <a:xfrm>
            <a:off x="6591300" y="304325"/>
            <a:ext cx="2552700" cy="2781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 calcmode="lin" valueType="num">
                                      <p:cBhvr additive="base">
                                        <p:cTn id="7" dur="500" fill="hold"/>
                                        <p:tgtEl>
                                          <p:spTgt spid="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1">
                                            <p:txEl>
                                              <p:pRg st="2" end="2"/>
                                            </p:txEl>
                                          </p:spTgt>
                                        </p:tgtEl>
                                        <p:attrNameLst>
                                          <p:attrName>style.visibility</p:attrName>
                                        </p:attrNameLst>
                                      </p:cBhvr>
                                      <p:to>
                                        <p:strVal val="visible"/>
                                      </p:to>
                                    </p:set>
                                    <p:anim calcmode="lin" valueType="num">
                                      <p:cBhvr additive="base">
                                        <p:cTn id="13" dur="500" fill="hold"/>
                                        <p:tgtEl>
                                          <p:spTgt spid="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1">
                                            <p:txEl>
                                              <p:pRg st="4" end="4"/>
                                            </p:txEl>
                                          </p:spTgt>
                                        </p:tgtEl>
                                        <p:attrNameLst>
                                          <p:attrName>style.visibility</p:attrName>
                                        </p:attrNameLst>
                                      </p:cBhvr>
                                      <p:to>
                                        <p:strVal val="visible"/>
                                      </p:to>
                                    </p:set>
                                    <p:anim calcmode="lin" valueType="num">
                                      <p:cBhvr additive="base">
                                        <p:cTn id="19" dur="500" fill="hold"/>
                                        <p:tgtEl>
                                          <p:spTgt spid="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1">
                                            <p:txEl>
                                              <p:pRg st="6" end="6"/>
                                            </p:txEl>
                                          </p:spTgt>
                                        </p:tgtEl>
                                        <p:attrNameLst>
                                          <p:attrName>style.visibility</p:attrName>
                                        </p:attrNameLst>
                                      </p:cBhvr>
                                      <p:to>
                                        <p:strVal val="visible"/>
                                      </p:to>
                                    </p:set>
                                    <p:anim calcmode="lin" valueType="num">
                                      <p:cBhvr additive="base">
                                        <p:cTn id="25" dur="500" fill="hold"/>
                                        <p:tgtEl>
                                          <p:spTgt spid="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Unsportsmanlike Conduct</a:t>
            </a:r>
            <a:endParaRPr/>
          </a:p>
        </p:txBody>
      </p:sp>
      <p:sp>
        <p:nvSpPr>
          <p:cNvPr id="187" name="Google Shape;187;p16"/>
          <p:cNvSpPr txBox="1">
            <a:spLocks noGrp="1"/>
          </p:cNvSpPr>
          <p:nvPr>
            <p:ph type="body" idx="1"/>
          </p:nvPr>
        </p:nvSpPr>
        <p:spPr>
          <a:xfrm>
            <a:off x="381000" y="1412875"/>
            <a:ext cx="8382000" cy="4194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AutoNum type="arabicPeriod"/>
            </a:pPr>
            <a:r>
              <a:rPr lang="en-US" dirty="0"/>
              <a:t>Enter in an argument w/ an official</a:t>
            </a:r>
            <a:endParaRPr dirty="0"/>
          </a:p>
          <a:p>
            <a:pPr marL="457200" lvl="0" indent="-431800" algn="l" rtl="0">
              <a:lnSpc>
                <a:spcPct val="90000"/>
              </a:lnSpc>
              <a:spcBef>
                <a:spcPts val="0"/>
              </a:spcBef>
              <a:spcAft>
                <a:spcPts val="0"/>
              </a:spcAft>
              <a:buSzPts val="3200"/>
              <a:buAutoNum type="arabicPeriod"/>
            </a:pPr>
            <a:r>
              <a:rPr lang="en-US" dirty="0"/>
              <a:t>Threatening, profane or obscene language</a:t>
            </a:r>
            <a:endParaRPr dirty="0"/>
          </a:p>
          <a:p>
            <a:pPr marL="457200" lvl="0" indent="-431800" algn="l" rtl="0">
              <a:lnSpc>
                <a:spcPct val="90000"/>
              </a:lnSpc>
              <a:spcBef>
                <a:spcPts val="0"/>
              </a:spcBef>
              <a:spcAft>
                <a:spcPts val="0"/>
              </a:spcAft>
              <a:buSzPts val="3200"/>
              <a:buAutoNum type="arabicPeriod"/>
            </a:pPr>
            <a:r>
              <a:rPr lang="en-US" dirty="0"/>
              <a:t>Deliberately uses fingers on faceoff</a:t>
            </a:r>
            <a:endParaRPr dirty="0"/>
          </a:p>
          <a:p>
            <a:pPr marL="0" lvl="0" indent="0" algn="l" rtl="0">
              <a:lnSpc>
                <a:spcPct val="90000"/>
              </a:lnSpc>
              <a:spcBef>
                <a:spcPts val="640"/>
              </a:spcBef>
              <a:spcAft>
                <a:spcPts val="0"/>
              </a:spcAft>
              <a:buSzPts val="3200"/>
              <a:buNone/>
            </a:pPr>
            <a:r>
              <a:rPr lang="en-US" i="1" dirty="0"/>
              <a:t>All are 1-3 minute locked in fouls</a:t>
            </a:r>
            <a:endParaRPr i="1" dirty="0"/>
          </a:p>
          <a:p>
            <a:pPr marL="0" lvl="0" indent="0" algn="l" rtl="0">
              <a:lnSpc>
                <a:spcPct val="90000"/>
              </a:lnSpc>
              <a:spcBef>
                <a:spcPts val="640"/>
              </a:spcBef>
              <a:spcAft>
                <a:spcPts val="0"/>
              </a:spcAft>
              <a:buSzPts val="3200"/>
              <a:buNone/>
            </a:pPr>
            <a:endParaRPr i="1" dirty="0"/>
          </a:p>
          <a:p>
            <a:pPr marL="457200" lvl="0" indent="-431800" algn="l" rtl="0">
              <a:lnSpc>
                <a:spcPct val="90000"/>
              </a:lnSpc>
              <a:spcBef>
                <a:spcPts val="640"/>
              </a:spcBef>
              <a:spcAft>
                <a:spcPts val="0"/>
              </a:spcAft>
              <a:buSzPts val="3200"/>
              <a:buAutoNum type="arabicPeriod"/>
            </a:pPr>
            <a:r>
              <a:rPr lang="en-US" dirty="0"/>
              <a:t>Repeatedly commits same tech. foul</a:t>
            </a:r>
            <a:endParaRPr dirty="0"/>
          </a:p>
          <a:p>
            <a:pPr marL="457200" lvl="0" indent="-431800" algn="l" rtl="0">
              <a:lnSpc>
                <a:spcPct val="90000"/>
              </a:lnSpc>
              <a:spcBef>
                <a:spcPts val="0"/>
              </a:spcBef>
              <a:spcAft>
                <a:spcPts val="0"/>
              </a:spcAft>
              <a:buSzPts val="3200"/>
              <a:buAutoNum type="arabicPeriod"/>
            </a:pPr>
            <a:r>
              <a:rPr lang="en-US" dirty="0"/>
              <a:t>Failure to return to field</a:t>
            </a:r>
            <a:endParaRPr dirty="0"/>
          </a:p>
          <a:p>
            <a:pPr marL="457200" lvl="0" indent="-431800" algn="l" rtl="0">
              <a:lnSpc>
                <a:spcPct val="90000"/>
              </a:lnSpc>
              <a:spcBef>
                <a:spcPts val="0"/>
              </a:spcBef>
              <a:spcAft>
                <a:spcPts val="0"/>
              </a:spcAft>
              <a:buSzPts val="3200"/>
              <a:buAutoNum type="arabicPeriod"/>
            </a:pPr>
            <a:r>
              <a:rPr lang="en-US" dirty="0"/>
              <a:t>Deliberately failing to comply w/sub rules</a:t>
            </a:r>
            <a:endParaRPr dirty="0"/>
          </a:p>
        </p:txBody>
      </p:sp>
      <p:pic>
        <p:nvPicPr>
          <p:cNvPr id="188" name="Google Shape;188;p16"/>
          <p:cNvPicPr preferRelativeResize="0"/>
          <p:nvPr/>
        </p:nvPicPr>
        <p:blipFill rotWithShape="1">
          <a:blip r:embed="rId3">
            <a:alphaModFix/>
          </a:blip>
          <a:srcRect/>
          <a:stretch/>
        </p:blipFill>
        <p:spPr>
          <a:xfrm>
            <a:off x="6525150" y="2735975"/>
            <a:ext cx="2618850" cy="1156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Ejection</a:t>
            </a:r>
            <a:endParaRPr/>
          </a:p>
        </p:txBody>
      </p:sp>
      <p:sp>
        <p:nvSpPr>
          <p:cNvPr id="203" name="Google Shape;203;p1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dirty="0"/>
              <a:t>Fighting - striking or attempting to strike opponent</a:t>
            </a:r>
            <a:endParaRPr dirty="0"/>
          </a:p>
          <a:p>
            <a:pPr marL="457200" lvl="0" indent="-431800" algn="l" rtl="0">
              <a:lnSpc>
                <a:spcPct val="90000"/>
              </a:lnSpc>
              <a:spcBef>
                <a:spcPts val="0"/>
              </a:spcBef>
              <a:spcAft>
                <a:spcPts val="0"/>
              </a:spcAft>
              <a:buSzPts val="3200"/>
              <a:buChar char="❏"/>
            </a:pPr>
            <a:r>
              <a:rPr lang="en-US" dirty="0"/>
              <a:t>Leaving Bench During fight</a:t>
            </a:r>
            <a:endParaRPr dirty="0"/>
          </a:p>
          <a:p>
            <a:pPr marL="457200" lvl="0" indent="-431800" algn="l" rtl="0">
              <a:lnSpc>
                <a:spcPct val="90000"/>
              </a:lnSpc>
              <a:spcBef>
                <a:spcPts val="0"/>
              </a:spcBef>
              <a:spcAft>
                <a:spcPts val="0"/>
              </a:spcAft>
              <a:buSzPts val="3200"/>
              <a:buChar char="❏"/>
            </a:pPr>
            <a:r>
              <a:rPr lang="en-US" dirty="0"/>
              <a:t>Flagrant Misconduct</a:t>
            </a:r>
            <a:endParaRPr dirty="0"/>
          </a:p>
          <a:p>
            <a:pPr marL="457200" lvl="0" indent="-431800" algn="l" rtl="0">
              <a:lnSpc>
                <a:spcPct val="90000"/>
              </a:lnSpc>
              <a:spcBef>
                <a:spcPts val="0"/>
              </a:spcBef>
              <a:spcAft>
                <a:spcPts val="0"/>
              </a:spcAft>
              <a:buSzPts val="3200"/>
              <a:buChar char="❏"/>
            </a:pPr>
            <a:r>
              <a:rPr lang="en-US" dirty="0"/>
              <a:t>Second non-releasable  unsportsmanlike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Effect transition="in" filter="fade">
                                      <p:cBhvr>
                                        <p:cTn id="7" dur="1000"/>
                                        <p:tgtEl>
                                          <p:spTgt spid="203">
                                            <p:txEl>
                                              <p:pRg st="0" end="0"/>
                                            </p:txEl>
                                          </p:spTgt>
                                        </p:tgtEl>
                                      </p:cBhvr>
                                    </p:animEffect>
                                    <p:anim calcmode="lin" valueType="num">
                                      <p:cBhvr>
                                        <p:cTn id="8" dur="1000" fill="hold"/>
                                        <p:tgtEl>
                                          <p:spTgt spid="2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3">
                                            <p:txEl>
                                              <p:pRg st="1" end="1"/>
                                            </p:txEl>
                                          </p:spTgt>
                                        </p:tgtEl>
                                        <p:attrNameLst>
                                          <p:attrName>style.visibility</p:attrName>
                                        </p:attrNameLst>
                                      </p:cBhvr>
                                      <p:to>
                                        <p:strVal val="visible"/>
                                      </p:to>
                                    </p:set>
                                    <p:animEffect transition="in" filter="fade">
                                      <p:cBhvr>
                                        <p:cTn id="14" dur="1000"/>
                                        <p:tgtEl>
                                          <p:spTgt spid="203">
                                            <p:txEl>
                                              <p:pRg st="1" end="1"/>
                                            </p:txEl>
                                          </p:spTgt>
                                        </p:tgtEl>
                                      </p:cBhvr>
                                    </p:animEffect>
                                    <p:anim calcmode="lin" valueType="num">
                                      <p:cBhvr>
                                        <p:cTn id="15" dur="1000" fill="hold"/>
                                        <p:tgtEl>
                                          <p:spTgt spid="2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3">
                                            <p:txEl>
                                              <p:pRg st="2" end="2"/>
                                            </p:txEl>
                                          </p:spTgt>
                                        </p:tgtEl>
                                        <p:attrNameLst>
                                          <p:attrName>style.visibility</p:attrName>
                                        </p:attrNameLst>
                                      </p:cBhvr>
                                      <p:to>
                                        <p:strVal val="visible"/>
                                      </p:to>
                                    </p:set>
                                    <p:animEffect transition="in" filter="fade">
                                      <p:cBhvr>
                                        <p:cTn id="21" dur="1000"/>
                                        <p:tgtEl>
                                          <p:spTgt spid="203">
                                            <p:txEl>
                                              <p:pRg st="2" end="2"/>
                                            </p:txEl>
                                          </p:spTgt>
                                        </p:tgtEl>
                                      </p:cBhvr>
                                    </p:animEffect>
                                    <p:anim calcmode="lin" valueType="num">
                                      <p:cBhvr>
                                        <p:cTn id="22" dur="1000" fill="hold"/>
                                        <p:tgtEl>
                                          <p:spTgt spid="2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3">
                                            <p:txEl>
                                              <p:pRg st="3" end="3"/>
                                            </p:txEl>
                                          </p:spTgt>
                                        </p:tgtEl>
                                        <p:attrNameLst>
                                          <p:attrName>style.visibility</p:attrName>
                                        </p:attrNameLst>
                                      </p:cBhvr>
                                      <p:to>
                                        <p:strVal val="visible"/>
                                      </p:to>
                                    </p:set>
                                    <p:animEffect transition="in" filter="fade">
                                      <p:cBhvr>
                                        <p:cTn id="28" dur="1000"/>
                                        <p:tgtEl>
                                          <p:spTgt spid="203">
                                            <p:txEl>
                                              <p:pRg st="3" end="3"/>
                                            </p:txEl>
                                          </p:spTgt>
                                        </p:tgtEl>
                                      </p:cBhvr>
                                    </p:animEffect>
                                    <p:anim calcmode="lin" valueType="num">
                                      <p:cBhvr>
                                        <p:cTn id="29" dur="1000" fill="hold"/>
                                        <p:tgtEl>
                                          <p:spTgt spid="2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Technical Fouls</a:t>
            </a:r>
            <a:endParaRPr/>
          </a:p>
        </p:txBody>
      </p:sp>
      <p:sp>
        <p:nvSpPr>
          <p:cNvPr id="210" name="Google Shape;210;p19"/>
          <p:cNvSpPr txBox="1">
            <a:spLocks noGrp="1"/>
          </p:cNvSpPr>
          <p:nvPr>
            <p:ph type="body" idx="1"/>
          </p:nvPr>
        </p:nvSpPr>
        <p:spPr>
          <a:xfrm>
            <a:off x="381000" y="1412875"/>
            <a:ext cx="8382000" cy="4250506"/>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Play-On, Flag Down or Immediate Whistle and Turnover</a:t>
            </a:r>
            <a:endParaRPr dirty="0"/>
          </a:p>
          <a:p>
            <a:pPr marL="0" lvl="0" indent="0" algn="l" rtl="0">
              <a:lnSpc>
                <a:spcPct val="90000"/>
              </a:lnSpc>
              <a:spcBef>
                <a:spcPts val="640"/>
              </a:spcBef>
              <a:spcAft>
                <a:spcPts val="0"/>
              </a:spcAft>
              <a:buSzPts val="3200"/>
              <a:buNone/>
            </a:pPr>
            <a:endParaRPr dirty="0"/>
          </a:p>
          <a:p>
            <a:pPr marL="457200" lvl="0" indent="-431800" algn="l" rtl="0">
              <a:lnSpc>
                <a:spcPct val="90000"/>
              </a:lnSpc>
              <a:spcBef>
                <a:spcPts val="640"/>
              </a:spcBef>
              <a:spcAft>
                <a:spcPts val="0"/>
              </a:spcAft>
              <a:buSzPts val="3200"/>
              <a:buChar char="❏"/>
            </a:pPr>
            <a:r>
              <a:rPr lang="en-US" dirty="0"/>
              <a:t>Crease/GK Interference</a:t>
            </a:r>
            <a:endParaRPr dirty="0"/>
          </a:p>
          <a:p>
            <a:pPr marL="457200" lvl="0" indent="-431800" algn="l" rtl="0">
              <a:lnSpc>
                <a:spcPct val="90000"/>
              </a:lnSpc>
              <a:spcBef>
                <a:spcPts val="0"/>
              </a:spcBef>
              <a:spcAft>
                <a:spcPts val="0"/>
              </a:spcAft>
              <a:buSzPts val="3200"/>
              <a:buChar char="❏"/>
            </a:pPr>
            <a:r>
              <a:rPr lang="en-US" dirty="0"/>
              <a:t>Holding</a:t>
            </a:r>
            <a:endParaRPr dirty="0"/>
          </a:p>
          <a:p>
            <a:pPr marL="457200" lvl="0" indent="-431800" algn="l" rtl="0">
              <a:lnSpc>
                <a:spcPct val="90000"/>
              </a:lnSpc>
              <a:spcBef>
                <a:spcPts val="0"/>
              </a:spcBef>
              <a:spcAft>
                <a:spcPts val="0"/>
              </a:spcAft>
              <a:buSzPts val="3200"/>
              <a:buChar char="❏"/>
            </a:pPr>
            <a:r>
              <a:rPr lang="en-US" dirty="0"/>
              <a:t>Illegal Offensive Screen</a:t>
            </a:r>
            <a:endParaRPr dirty="0"/>
          </a:p>
          <a:p>
            <a:pPr marL="457200" lvl="0" indent="-431800" algn="l" rtl="0">
              <a:lnSpc>
                <a:spcPct val="90000"/>
              </a:lnSpc>
              <a:spcBef>
                <a:spcPts val="0"/>
              </a:spcBef>
              <a:spcAft>
                <a:spcPts val="0"/>
              </a:spcAft>
              <a:buSzPts val="3200"/>
              <a:buChar char="❏"/>
            </a:pPr>
            <a:r>
              <a:rPr lang="en-US" dirty="0"/>
              <a:t>Illegal Procedure</a:t>
            </a:r>
            <a:endParaRPr dirty="0"/>
          </a:p>
          <a:p>
            <a:pPr marL="457200" lvl="0" indent="-431800" algn="l" rtl="0">
              <a:lnSpc>
                <a:spcPct val="90000"/>
              </a:lnSpc>
              <a:spcBef>
                <a:spcPts val="0"/>
              </a:spcBef>
              <a:spcAft>
                <a:spcPts val="0"/>
              </a:spcAft>
              <a:buSzPts val="3200"/>
              <a:buChar char="❏"/>
            </a:pPr>
            <a:r>
              <a:rPr lang="en-US" dirty="0"/>
              <a:t>Conduct Foul</a:t>
            </a:r>
            <a:endParaRPr dirty="0"/>
          </a:p>
          <a:p>
            <a:pPr marL="457200" lvl="0" indent="-431800" algn="l" rtl="0">
              <a:lnSpc>
                <a:spcPct val="90000"/>
              </a:lnSpc>
              <a:spcBef>
                <a:spcPts val="0"/>
              </a:spcBef>
              <a:spcAft>
                <a:spcPts val="0"/>
              </a:spcAft>
              <a:buSzPts val="3200"/>
              <a:buChar char="❏"/>
            </a:pPr>
            <a:r>
              <a:rPr lang="en-US" dirty="0"/>
              <a:t>Interference</a:t>
            </a:r>
            <a:endParaRPr dirty="0"/>
          </a:p>
        </p:txBody>
      </p:sp>
      <p:sp>
        <p:nvSpPr>
          <p:cNvPr id="211" name="Google Shape;211;p19"/>
          <p:cNvSpPr txBox="1"/>
          <p:nvPr/>
        </p:nvSpPr>
        <p:spPr>
          <a:xfrm>
            <a:off x="4793400" y="2517675"/>
            <a:ext cx="3969600" cy="274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 name="Google Shape;212;p19"/>
          <p:cNvSpPr txBox="1"/>
          <p:nvPr/>
        </p:nvSpPr>
        <p:spPr>
          <a:xfrm>
            <a:off x="5585700" y="2733925"/>
            <a:ext cx="3558300" cy="28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Offsides</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Pushing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Stalling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Warding</a:t>
            </a:r>
            <a:endParaRPr sz="3200" b="0" i="0" u="none" strike="noStrike" cap="none">
              <a:solidFill>
                <a:schemeClr val="dk1"/>
              </a:solidFill>
              <a:latin typeface="Calibri"/>
              <a:ea typeface="Calibri"/>
              <a:cs typeface="Calibri"/>
              <a:sym typeface="Calibri"/>
            </a:endParaRPr>
          </a:p>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Withholding</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Pushing</a:t>
            </a:r>
            <a:endParaRPr/>
          </a:p>
        </p:txBody>
      </p:sp>
      <p:sp>
        <p:nvSpPr>
          <p:cNvPr id="294" name="Google Shape;294;p29"/>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Pushing, thrusting or shoving a </a:t>
            </a:r>
            <a:endParaRPr dirty="0"/>
          </a:p>
          <a:p>
            <a:pPr marL="0" lvl="0" indent="0" algn="l" rtl="0">
              <a:lnSpc>
                <a:spcPct val="90000"/>
              </a:lnSpc>
              <a:spcBef>
                <a:spcPts val="640"/>
              </a:spcBef>
              <a:spcAft>
                <a:spcPts val="0"/>
              </a:spcAft>
              <a:buSzPts val="3200"/>
              <a:buNone/>
            </a:pPr>
            <a:r>
              <a:rPr lang="en-US" dirty="0"/>
              <a:t>an opponent from the rear.</a:t>
            </a:r>
            <a:endParaRPr dirty="0"/>
          </a:p>
        </p:txBody>
      </p:sp>
      <p:pic>
        <p:nvPicPr>
          <p:cNvPr id="295" name="Google Shape;295;p29"/>
          <p:cNvPicPr preferRelativeResize="0"/>
          <p:nvPr/>
        </p:nvPicPr>
        <p:blipFill rotWithShape="1">
          <a:blip r:embed="rId3">
            <a:alphaModFix/>
          </a:blip>
          <a:srcRect/>
          <a:stretch/>
        </p:blipFill>
        <p:spPr>
          <a:xfrm>
            <a:off x="6288500" y="115225"/>
            <a:ext cx="2724150" cy="25050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Holding</a:t>
            </a:r>
            <a:endParaRPr/>
          </a:p>
        </p:txBody>
      </p:sp>
      <p:sp>
        <p:nvSpPr>
          <p:cNvPr id="227" name="Google Shape;227;p2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Player can not restrict the movement</a:t>
            </a:r>
            <a:endParaRPr/>
          </a:p>
          <a:p>
            <a:pPr marL="0" lvl="0" indent="0" algn="l" rtl="0">
              <a:lnSpc>
                <a:spcPct val="90000"/>
              </a:lnSpc>
              <a:spcBef>
                <a:spcPts val="640"/>
              </a:spcBef>
              <a:spcAft>
                <a:spcPts val="0"/>
              </a:spcAft>
              <a:buSzPts val="3200"/>
              <a:buNone/>
            </a:pPr>
            <a:r>
              <a:rPr lang="en-US"/>
              <a:t>of an opponent or his cross.</a:t>
            </a:r>
            <a:endParaRPr/>
          </a:p>
          <a:p>
            <a:pPr marL="0" lvl="0" indent="0" algn="l" rtl="0">
              <a:lnSpc>
                <a:spcPct val="90000"/>
              </a:lnSpc>
              <a:spcBef>
                <a:spcPts val="640"/>
              </a:spcBef>
              <a:spcAft>
                <a:spcPts val="0"/>
              </a:spcAft>
              <a:buSzPts val="3200"/>
              <a:buNone/>
            </a:pPr>
            <a:endParaRPr i="1"/>
          </a:p>
        </p:txBody>
      </p:sp>
      <p:pic>
        <p:nvPicPr>
          <p:cNvPr id="228" name="Google Shape;228;p21"/>
          <p:cNvPicPr preferRelativeResize="0"/>
          <p:nvPr/>
        </p:nvPicPr>
        <p:blipFill rotWithShape="1">
          <a:blip r:embed="rId3">
            <a:alphaModFix/>
          </a:blip>
          <a:srcRect/>
          <a:stretch/>
        </p:blipFill>
        <p:spPr>
          <a:xfrm>
            <a:off x="6670600" y="100150"/>
            <a:ext cx="2314575" cy="2447925"/>
          </a:xfrm>
          <a:prstGeom prst="rect">
            <a:avLst/>
          </a:prstGeom>
          <a:noFill/>
          <a:ln>
            <a:noFill/>
          </a:ln>
        </p:spPr>
      </p:pic>
      <p:pic>
        <p:nvPicPr>
          <p:cNvPr id="229" name="Google Shape;229;p21" descr="http://c1.peakpx.com/wallpaper/234/846/320/lacrosse-stick-competition-game-wallpaper-preview.jpg">
            <a:hlinkClick r:id="rId4"/>
          </p:cNvPr>
          <p:cNvPicPr preferRelativeResize="0"/>
          <p:nvPr/>
        </p:nvPicPr>
        <p:blipFill rotWithShape="1">
          <a:blip r:embed="rId5">
            <a:alphaModFix/>
          </a:blip>
          <a:srcRect/>
          <a:stretch/>
        </p:blipFill>
        <p:spPr>
          <a:xfrm>
            <a:off x="828450" y="2548075"/>
            <a:ext cx="1841225" cy="2945950"/>
          </a:xfrm>
          <a:prstGeom prst="rect">
            <a:avLst/>
          </a:prstGeom>
          <a:noFill/>
          <a:ln>
            <a:noFill/>
          </a:ln>
        </p:spPr>
      </p:pic>
      <p:sp>
        <p:nvSpPr>
          <p:cNvPr id="230" name="Google Shape;230;p21"/>
          <p:cNvSpPr txBox="1"/>
          <p:nvPr/>
        </p:nvSpPr>
        <p:spPr>
          <a:xfrm>
            <a:off x="4662625" y="3130650"/>
            <a:ext cx="2931300" cy="2004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40"/>
              </a:spcBef>
              <a:spcAft>
                <a:spcPts val="0"/>
              </a:spcAft>
              <a:buClr>
                <a:srgbClr val="000000"/>
              </a:buClr>
              <a:buSzPts val="3200"/>
              <a:buFont typeface="Arial"/>
              <a:buNone/>
            </a:pPr>
            <a:r>
              <a:rPr lang="en-US" sz="3200" b="0" i="1" u="none" strike="noStrike" cap="none">
                <a:solidFill>
                  <a:schemeClr val="dk1"/>
                </a:solidFill>
                <a:latin typeface="Calibri"/>
                <a:ea typeface="Calibri"/>
                <a:cs typeface="Calibri"/>
                <a:sym typeface="Calibri"/>
              </a:rPr>
              <a:t>Ok to hold cross within 5 yards of loose ball or in possession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Illegal Offensive Screen</a:t>
            </a:r>
            <a:endParaRPr/>
          </a:p>
        </p:txBody>
      </p:sp>
      <p:sp>
        <p:nvSpPr>
          <p:cNvPr id="237" name="Google Shape;237;p2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“Moving Pick”</a:t>
            </a:r>
            <a:endParaRPr dirty="0"/>
          </a:p>
          <a:p>
            <a:pPr marL="0" lvl="0" indent="0" algn="l" rtl="0">
              <a:lnSpc>
                <a:spcPct val="90000"/>
              </a:lnSpc>
              <a:spcBef>
                <a:spcPts val="640"/>
              </a:spcBef>
              <a:spcAft>
                <a:spcPts val="0"/>
              </a:spcAft>
              <a:buSzPts val="3200"/>
              <a:buNone/>
            </a:pPr>
            <a:endParaRPr dirty="0"/>
          </a:p>
          <a:p>
            <a:pPr marL="0" lvl="0" indent="0" algn="l" rtl="0">
              <a:lnSpc>
                <a:spcPct val="90000"/>
              </a:lnSpc>
              <a:spcBef>
                <a:spcPts val="640"/>
              </a:spcBef>
              <a:spcAft>
                <a:spcPts val="0"/>
              </a:spcAft>
              <a:buSzPts val="3200"/>
              <a:buNone/>
            </a:pPr>
            <a:r>
              <a:rPr lang="en-US" dirty="0"/>
              <a:t>Must be stationary</a:t>
            </a:r>
            <a:endParaRPr dirty="0"/>
          </a:p>
          <a:p>
            <a:pPr marL="0" lvl="0" indent="0" algn="l" rtl="0">
              <a:lnSpc>
                <a:spcPct val="90000"/>
              </a:lnSpc>
              <a:spcBef>
                <a:spcPts val="640"/>
              </a:spcBef>
              <a:spcAft>
                <a:spcPts val="0"/>
              </a:spcAft>
              <a:buSzPts val="3200"/>
              <a:buNone/>
            </a:pPr>
            <a:r>
              <a:rPr lang="en-US" dirty="0"/>
              <a:t>Feet no wider than shoulder width apart</a:t>
            </a:r>
            <a:endParaRPr dirty="0"/>
          </a:p>
          <a:p>
            <a:pPr marL="0" lvl="0" indent="0" algn="l" rtl="0">
              <a:lnSpc>
                <a:spcPct val="90000"/>
              </a:lnSpc>
              <a:spcBef>
                <a:spcPts val="640"/>
              </a:spcBef>
              <a:spcAft>
                <a:spcPts val="0"/>
              </a:spcAft>
              <a:buSzPts val="3200"/>
              <a:buNone/>
            </a:pPr>
            <a:r>
              <a:rPr lang="en-US" dirty="0"/>
              <a:t>Stick Inside frame of body</a:t>
            </a:r>
            <a:endParaRPr dirty="0"/>
          </a:p>
        </p:txBody>
      </p:sp>
      <p:pic>
        <p:nvPicPr>
          <p:cNvPr id="238" name="Google Shape;238;p22"/>
          <p:cNvPicPr preferRelativeResize="0"/>
          <p:nvPr/>
        </p:nvPicPr>
        <p:blipFill rotWithShape="1">
          <a:blip r:embed="rId3">
            <a:alphaModFix/>
          </a:blip>
          <a:srcRect/>
          <a:stretch/>
        </p:blipFill>
        <p:spPr>
          <a:xfrm>
            <a:off x="6958825" y="115250"/>
            <a:ext cx="2066925" cy="269557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Offsides</a:t>
            </a:r>
            <a:endParaRPr/>
          </a:p>
        </p:txBody>
      </p:sp>
      <p:sp>
        <p:nvSpPr>
          <p:cNvPr id="286" name="Google Shape;286;p2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457200" lvl="0" indent="-431800" algn="l" rtl="0">
              <a:lnSpc>
                <a:spcPct val="90000"/>
              </a:lnSpc>
              <a:spcBef>
                <a:spcPts val="640"/>
              </a:spcBef>
              <a:spcAft>
                <a:spcPts val="0"/>
              </a:spcAft>
              <a:buSzPts val="3200"/>
              <a:buChar char="❏"/>
            </a:pPr>
            <a:r>
              <a:rPr lang="en-US"/>
              <a:t>More than 6 in offensive end</a:t>
            </a:r>
            <a:endParaRPr/>
          </a:p>
          <a:p>
            <a:pPr marL="457200" lvl="0" indent="-431800" algn="l" rtl="0">
              <a:lnSpc>
                <a:spcPct val="90000"/>
              </a:lnSpc>
              <a:spcBef>
                <a:spcPts val="0"/>
              </a:spcBef>
              <a:spcAft>
                <a:spcPts val="0"/>
              </a:spcAft>
              <a:buSzPts val="3200"/>
              <a:buChar char="❏"/>
            </a:pPr>
            <a:r>
              <a:rPr lang="en-US"/>
              <a:t>More than 7 in defensive end</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i="1"/>
              <a:t>*Includes players in the sub box or serving penalties</a:t>
            </a:r>
            <a:endParaRPr i="1"/>
          </a:p>
          <a:p>
            <a:pPr marL="0" lvl="0" indent="0" algn="l" rtl="0">
              <a:lnSpc>
                <a:spcPct val="90000"/>
              </a:lnSpc>
              <a:spcBef>
                <a:spcPts val="640"/>
              </a:spcBef>
              <a:spcAft>
                <a:spcPts val="0"/>
              </a:spcAft>
              <a:buSzPts val="3200"/>
              <a:buNone/>
            </a:pPr>
            <a:endParaRPr i="1"/>
          </a:p>
          <a:p>
            <a:pPr marL="0" lvl="0" indent="0" algn="l" rtl="0">
              <a:lnSpc>
                <a:spcPct val="90000"/>
              </a:lnSpc>
              <a:spcBef>
                <a:spcPts val="640"/>
              </a:spcBef>
              <a:spcAft>
                <a:spcPts val="0"/>
              </a:spcAft>
              <a:buSzPts val="3200"/>
              <a:buNone/>
            </a:pPr>
            <a:r>
              <a:rPr lang="en-US" i="1"/>
              <a:t>*Not a penalty to have too few players</a:t>
            </a:r>
            <a:endParaRPr i="1"/>
          </a:p>
        </p:txBody>
      </p:sp>
      <p:pic>
        <p:nvPicPr>
          <p:cNvPr id="287" name="Google Shape;287;p28"/>
          <p:cNvPicPr preferRelativeResize="0"/>
          <p:nvPr/>
        </p:nvPicPr>
        <p:blipFill rotWithShape="1">
          <a:blip r:embed="rId3">
            <a:alphaModFix/>
          </a:blip>
          <a:srcRect/>
          <a:stretch/>
        </p:blipFill>
        <p:spPr>
          <a:xfrm>
            <a:off x="6601375" y="77800"/>
            <a:ext cx="2468200" cy="251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p:txBody>
          <a:bodyPr/>
          <a:lstStyle/>
          <a:p>
            <a:r>
              <a:rPr lang="en-US" dirty="0"/>
              <a:t>Professionalism - Timeliness</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412875"/>
            <a:ext cx="8382000" cy="3951851"/>
          </a:xfrm>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Being on time means being early. </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Always show up early and get comfortable. </a:t>
            </a:r>
          </a:p>
          <a:p>
            <a:r>
              <a:rPr lang="en-US" sz="3600" dirty="0">
                <a:latin typeface="Calibri" panose="020F0502020204030204" pitchFamily="34" charset="0"/>
                <a:ea typeface="Calibri" panose="020F0502020204030204" pitchFamily="34" charset="0"/>
                <a:cs typeface="Times New Roman" panose="02020603050405020304" pitchFamily="18" charset="0"/>
              </a:rPr>
              <a:t>Meet with partner</a:t>
            </a:r>
          </a:p>
          <a:p>
            <a:r>
              <a:rPr lang="en-US" sz="3600" dirty="0">
                <a:latin typeface="Calibri" panose="020F0502020204030204" pitchFamily="34" charset="0"/>
                <a:ea typeface="Calibri" panose="020F0502020204030204" pitchFamily="34" charset="0"/>
                <a:cs typeface="Times New Roman" panose="02020603050405020304" pitchFamily="18" charset="0"/>
              </a:rPr>
              <a:t>Meet with Coaches</a:t>
            </a:r>
          </a:p>
          <a:p>
            <a:r>
              <a:rPr lang="en-US" sz="3600" dirty="0">
                <a:latin typeface="Calibri" panose="020F0502020204030204" pitchFamily="34" charset="0"/>
                <a:ea typeface="Calibri" panose="020F0502020204030204" pitchFamily="34" charset="0"/>
                <a:cs typeface="Times New Roman" panose="02020603050405020304" pitchFamily="18" charset="0"/>
              </a:rPr>
              <a:t>Coin Toss</a:t>
            </a:r>
          </a:p>
          <a:p>
            <a:r>
              <a:rPr lang="en-US" sz="3600" dirty="0">
                <a:latin typeface="Calibri" panose="020F0502020204030204" pitchFamily="34" charset="0"/>
                <a:ea typeface="Calibri" panose="020F0502020204030204" pitchFamily="34" charset="0"/>
                <a:cs typeface="Times New Roman" panose="02020603050405020304" pitchFamily="18" charset="0"/>
              </a:rPr>
              <a:t>Get the game started on time</a:t>
            </a:r>
            <a:endParaRPr lang="en-US" sz="3600" dirty="0"/>
          </a:p>
        </p:txBody>
      </p:sp>
    </p:spTree>
    <p:extLst>
      <p:ext uri="{BB962C8B-B14F-4D97-AF65-F5344CB8AC3E}">
        <p14:creationId xmlns:p14="http://schemas.microsoft.com/office/powerpoint/2010/main" val="3316403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Warding</a:t>
            </a:r>
            <a:endParaRPr/>
          </a:p>
        </p:txBody>
      </p:sp>
      <p:sp>
        <p:nvSpPr>
          <p:cNvPr id="310" name="Google Shape;310;p31"/>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Using free hand or body part create</a:t>
            </a:r>
            <a:endParaRPr/>
          </a:p>
          <a:p>
            <a:pPr marL="0" lvl="0" indent="0" algn="l" rtl="0">
              <a:lnSpc>
                <a:spcPct val="90000"/>
              </a:lnSpc>
              <a:spcBef>
                <a:spcPts val="640"/>
              </a:spcBef>
              <a:spcAft>
                <a:spcPts val="0"/>
              </a:spcAft>
              <a:buSzPts val="3200"/>
              <a:buNone/>
            </a:pPr>
            <a:r>
              <a:rPr lang="en-US"/>
              <a:t>space.</a:t>
            </a:r>
            <a:endParaRPr/>
          </a:p>
        </p:txBody>
      </p:sp>
      <p:pic>
        <p:nvPicPr>
          <p:cNvPr id="311" name="Google Shape;311;p31"/>
          <p:cNvPicPr preferRelativeResize="0"/>
          <p:nvPr/>
        </p:nvPicPr>
        <p:blipFill rotWithShape="1">
          <a:blip r:embed="rId3">
            <a:alphaModFix/>
          </a:blip>
          <a:srcRect/>
          <a:stretch/>
        </p:blipFill>
        <p:spPr>
          <a:xfrm>
            <a:off x="6494750" y="115225"/>
            <a:ext cx="2552700" cy="27051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Withholding</a:t>
            </a:r>
            <a:endParaRPr/>
          </a:p>
        </p:txBody>
      </p:sp>
      <p:sp>
        <p:nvSpPr>
          <p:cNvPr id="318" name="Google Shape;318;p32"/>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Trapping the ball longer than is necessary</a:t>
            </a:r>
            <a:endParaRPr/>
          </a:p>
          <a:p>
            <a:pPr marL="0" lvl="0" indent="0" algn="l" rtl="0">
              <a:lnSpc>
                <a:spcPct val="90000"/>
              </a:lnSpc>
              <a:spcBef>
                <a:spcPts val="640"/>
              </a:spcBef>
              <a:spcAft>
                <a:spcPts val="0"/>
              </a:spcAft>
              <a:buSzPts val="3200"/>
              <a:buNone/>
            </a:pPr>
            <a:r>
              <a:rPr lang="en-US"/>
              <a:t>to control the ball or lying on the ball</a:t>
            </a:r>
            <a:endParaRPr/>
          </a:p>
          <a:p>
            <a:pPr marL="0" lvl="0" indent="0" algn="l" rtl="0">
              <a:lnSpc>
                <a:spcPct val="90000"/>
              </a:lnSpc>
              <a:spcBef>
                <a:spcPts val="640"/>
              </a:spcBef>
              <a:spcAft>
                <a:spcPts val="0"/>
              </a:spcAft>
              <a:buSzPts val="3200"/>
              <a:buNone/>
            </a:pPr>
            <a:endParaRPr/>
          </a:p>
          <a:p>
            <a:pPr marL="0" lvl="0" indent="0" algn="l" rtl="0">
              <a:lnSpc>
                <a:spcPct val="90000"/>
              </a:lnSpc>
              <a:spcBef>
                <a:spcPts val="640"/>
              </a:spcBef>
              <a:spcAft>
                <a:spcPts val="0"/>
              </a:spcAft>
              <a:buSzPts val="3200"/>
              <a:buNone/>
            </a:pPr>
            <a:r>
              <a:rPr lang="en-US"/>
              <a:t>Ball is struck in cross would be considered withholding</a:t>
            </a:r>
            <a:endParaRPr/>
          </a:p>
        </p:txBody>
      </p:sp>
      <p:pic>
        <p:nvPicPr>
          <p:cNvPr id="319" name="Google Shape;319;p32"/>
          <p:cNvPicPr preferRelativeResize="0"/>
          <p:nvPr/>
        </p:nvPicPr>
        <p:blipFill rotWithShape="1">
          <a:blip r:embed="rId3">
            <a:alphaModFix/>
          </a:blip>
          <a:srcRect/>
          <a:stretch/>
        </p:blipFill>
        <p:spPr>
          <a:xfrm>
            <a:off x="7371350" y="149625"/>
            <a:ext cx="1619250" cy="2286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a:t>Interference</a:t>
            </a:r>
            <a:endParaRPr/>
          </a:p>
        </p:txBody>
      </p:sp>
      <p:sp>
        <p:nvSpPr>
          <p:cNvPr id="270" name="Google Shape;270;p26"/>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a:t>Cannot interfere with the free movement </a:t>
            </a:r>
            <a:endParaRPr/>
          </a:p>
          <a:p>
            <a:pPr marL="0" lvl="0" indent="0" algn="l" rtl="0">
              <a:lnSpc>
                <a:spcPct val="90000"/>
              </a:lnSpc>
              <a:spcBef>
                <a:spcPts val="640"/>
              </a:spcBef>
              <a:spcAft>
                <a:spcPts val="0"/>
              </a:spcAft>
              <a:buSzPts val="3200"/>
              <a:buNone/>
            </a:pPr>
            <a:r>
              <a:rPr lang="en-US"/>
              <a:t>of an opponent unless player has</a:t>
            </a:r>
            <a:endParaRPr/>
          </a:p>
          <a:p>
            <a:pPr marL="0" lvl="0" indent="0" algn="l" rtl="0">
              <a:lnSpc>
                <a:spcPct val="90000"/>
              </a:lnSpc>
              <a:spcBef>
                <a:spcPts val="640"/>
              </a:spcBef>
              <a:spcAft>
                <a:spcPts val="0"/>
              </a:spcAft>
              <a:buSzPts val="3200"/>
              <a:buNone/>
            </a:pPr>
            <a:r>
              <a:rPr lang="en-US"/>
              <a:t> possession or ball is in flight or loose and players are within 5 yards of the ball.</a:t>
            </a:r>
            <a:endParaRPr/>
          </a:p>
        </p:txBody>
      </p:sp>
      <p:pic>
        <p:nvPicPr>
          <p:cNvPr id="271" name="Google Shape;271;p26"/>
          <p:cNvPicPr preferRelativeResize="0"/>
          <p:nvPr/>
        </p:nvPicPr>
        <p:blipFill rotWithShape="1">
          <a:blip r:embed="rId3">
            <a:alphaModFix/>
          </a:blip>
          <a:srcRect/>
          <a:stretch/>
        </p:blipFill>
        <p:spPr>
          <a:xfrm>
            <a:off x="7611975" y="80850"/>
            <a:ext cx="1438275" cy="24860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Crease/Goalkeeper Interference</a:t>
            </a:r>
            <a:endParaRPr dirty="0"/>
          </a:p>
        </p:txBody>
      </p:sp>
      <p:sp>
        <p:nvSpPr>
          <p:cNvPr id="219" name="Google Shape;219;p20"/>
          <p:cNvSpPr txBox="1">
            <a:spLocks noGrp="1"/>
          </p:cNvSpPr>
          <p:nvPr>
            <p:ph type="body" idx="1"/>
          </p:nvPr>
        </p:nvSpPr>
        <p:spPr>
          <a:xfrm>
            <a:off x="381000" y="1245726"/>
            <a:ext cx="8382000" cy="4280003"/>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Reminders</a:t>
            </a:r>
          </a:p>
          <a:p>
            <a:pPr lvl="0" indent="-457200" algn="l" rtl="0">
              <a:lnSpc>
                <a:spcPct val="90000"/>
              </a:lnSpc>
              <a:spcBef>
                <a:spcPts val="640"/>
              </a:spcBef>
              <a:spcAft>
                <a:spcPts val="0"/>
              </a:spcAft>
              <a:buSzPts val="3200"/>
              <a:buFont typeface="Arial" panose="020B0604020202020204" pitchFamily="34" charset="0"/>
              <a:buChar char="•"/>
            </a:pPr>
            <a:r>
              <a:rPr lang="en-US" dirty="0"/>
              <a:t>Loose ball outside crease, no interference if contact with goalie’s stick</a:t>
            </a:r>
          </a:p>
          <a:p>
            <a:pPr lvl="0" indent="-457200" algn="l" rtl="0">
              <a:lnSpc>
                <a:spcPct val="90000"/>
              </a:lnSpc>
              <a:spcBef>
                <a:spcPts val="640"/>
              </a:spcBef>
              <a:spcAft>
                <a:spcPts val="0"/>
              </a:spcAft>
              <a:buSzPts val="3200"/>
              <a:buFont typeface="Arial" panose="020B0604020202020204" pitchFamily="34" charset="0"/>
              <a:buChar char="•"/>
            </a:pPr>
            <a:r>
              <a:rPr lang="en-US" dirty="0"/>
              <a:t>Loose ball inside crease, interference if contact with goalie’s stick, Play-on, quick whistle, award the ball to the goalie in the crease</a:t>
            </a:r>
          </a:p>
          <a:p>
            <a:pPr lvl="0" indent="-457200" algn="l" rtl="0">
              <a:lnSpc>
                <a:spcPct val="90000"/>
              </a:lnSpc>
              <a:spcBef>
                <a:spcPts val="640"/>
              </a:spcBef>
              <a:spcAft>
                <a:spcPts val="0"/>
              </a:spcAft>
              <a:buSzPts val="3200"/>
              <a:buFont typeface="Arial" panose="020B0604020202020204" pitchFamily="34" charset="0"/>
              <a:buChar char="•"/>
            </a:pPr>
            <a:r>
              <a:rPr lang="en-US" dirty="0"/>
              <a:t>Contact with goalie’s stick with possession will be a Play-on, whistle if team loses possession on outlet pass, Free Clear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9">
                                            <p:txEl>
                                              <p:pRg st="1" end="1"/>
                                            </p:txEl>
                                          </p:spTgt>
                                        </p:tgtEl>
                                        <p:attrNameLst>
                                          <p:attrName>style.visibility</p:attrName>
                                        </p:attrNameLst>
                                      </p:cBhvr>
                                      <p:to>
                                        <p:strVal val="visible"/>
                                      </p:to>
                                    </p:set>
                                    <p:animEffect transition="in" filter="wipe(down)">
                                      <p:cBhvr>
                                        <p:cTn id="7" dur="500"/>
                                        <p:tgtEl>
                                          <p:spTgt spid="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9">
                                            <p:txEl>
                                              <p:pRg st="2" end="2"/>
                                            </p:txEl>
                                          </p:spTgt>
                                        </p:tgtEl>
                                        <p:attrNameLst>
                                          <p:attrName>style.visibility</p:attrName>
                                        </p:attrNameLst>
                                      </p:cBhvr>
                                      <p:to>
                                        <p:strVal val="visible"/>
                                      </p:to>
                                    </p:set>
                                    <p:animEffect transition="in" filter="wipe(down)">
                                      <p:cBhvr>
                                        <p:cTn id="12" dur="500"/>
                                        <p:tgtEl>
                                          <p:spTgt spid="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9">
                                            <p:txEl>
                                              <p:pRg st="3" end="3"/>
                                            </p:txEl>
                                          </p:spTgt>
                                        </p:tgtEl>
                                        <p:attrNameLst>
                                          <p:attrName>style.visibility</p:attrName>
                                        </p:attrNameLst>
                                      </p:cBhvr>
                                      <p:to>
                                        <p:strVal val="visible"/>
                                      </p:to>
                                    </p:set>
                                    <p:animEffect transition="in" filter="wipe(down)">
                                      <p:cBhvr>
                                        <p:cTn id="17" dur="500"/>
                                        <p:tgtEl>
                                          <p:spTgt spid="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grpSp>
        <p:nvGrpSpPr>
          <p:cNvPr id="1056" name="Google Shape;1056;p44"/>
          <p:cNvGrpSpPr/>
          <p:nvPr/>
        </p:nvGrpSpPr>
        <p:grpSpPr>
          <a:xfrm>
            <a:off x="5669280" y="2493011"/>
            <a:ext cx="994410" cy="858037"/>
            <a:chOff x="7768590" y="528935"/>
            <a:chExt cx="1146810" cy="1092047"/>
          </a:xfrm>
        </p:grpSpPr>
        <p:sp>
          <p:nvSpPr>
            <p:cNvPr id="1057" name="Google Shape;1057;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8" name="Google Shape;1058;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1059" name="Google Shape;1059;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1060" name="Google Shape;1060;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1061" name="Google Shape;1061;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1062" name="Google Shape;1062;p44"/>
          <p:cNvSpPr txBox="1">
            <a:spLocks noGrp="1"/>
          </p:cNvSpPr>
          <p:nvPr>
            <p:ph type="body"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Font typeface="Calibri"/>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Font typeface="Calibri"/>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Font typeface="Calibri"/>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Font typeface="Calibri"/>
              <a:buNone/>
            </a:pPr>
            <a:endParaRPr/>
          </a:p>
        </p:txBody>
      </p:sp>
      <p:sp>
        <p:nvSpPr>
          <p:cNvPr id="1063" name="Google Shape;1063;p44"/>
          <p:cNvSpPr/>
          <p:nvPr/>
        </p:nvSpPr>
        <p:spPr>
          <a:xfrm>
            <a:off x="108054" y="1219200"/>
            <a:ext cx="7543800" cy="3429001"/>
          </a:xfrm>
          <a:prstGeom prst="ellipse">
            <a:avLst/>
          </a:prstGeom>
          <a:solidFill>
            <a:srgbClr val="FFFF00">
              <a:alpha val="43529"/>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4" name="Google Shape;1064;p44"/>
          <p:cNvSpPr/>
          <p:nvPr/>
        </p:nvSpPr>
        <p:spPr>
          <a:xfrm>
            <a:off x="-30480" y="4724400"/>
            <a:ext cx="5593080" cy="1108710"/>
          </a:xfrm>
          <a:prstGeom prst="ellipse">
            <a:avLst/>
          </a:prstGeom>
          <a:solidFill>
            <a:schemeClr val="accent1">
              <a:alpha val="43529"/>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1065" name="Google Shape;1065;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1066" name="Google Shape;1066;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1067" name="Google Shape;1067;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1068" name="Google Shape;1068;p44"/>
          <p:cNvPicPr preferRelativeResize="0"/>
          <p:nvPr/>
        </p:nvPicPr>
        <p:blipFill rotWithShape="1">
          <a:blip r:embed="rId5">
            <a:alphaModFix/>
          </a:blip>
          <a:srcRect/>
          <a:stretch/>
        </p:blipFill>
        <p:spPr>
          <a:xfrm>
            <a:off x="0" y="5791200"/>
            <a:ext cx="9144000" cy="1066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dirty="0"/>
              <a:t>Next Steps</a:t>
            </a:r>
            <a:endParaRPr dirty="0"/>
          </a:p>
        </p:txBody>
      </p:sp>
      <p:sp>
        <p:nvSpPr>
          <p:cNvPr id="219" name="Google Shape;219;p20"/>
          <p:cNvSpPr txBox="1">
            <a:spLocks noGrp="1"/>
          </p:cNvSpPr>
          <p:nvPr>
            <p:ph type="body" idx="1"/>
          </p:nvPr>
        </p:nvSpPr>
        <p:spPr>
          <a:xfrm>
            <a:off x="381000" y="1432540"/>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r>
              <a:rPr lang="en-US" dirty="0"/>
              <a:t>Certification Test</a:t>
            </a:r>
          </a:p>
          <a:p>
            <a:pPr marL="0" lvl="0" indent="0" algn="l" rtl="0">
              <a:lnSpc>
                <a:spcPct val="90000"/>
              </a:lnSpc>
              <a:spcBef>
                <a:spcPts val="640"/>
              </a:spcBef>
              <a:spcAft>
                <a:spcPts val="0"/>
              </a:spcAft>
              <a:buSzPts val="3200"/>
              <a:buNone/>
            </a:pPr>
            <a:r>
              <a:rPr lang="en-US" dirty="0"/>
              <a:t>Mentoring for New Associate Officials</a:t>
            </a:r>
          </a:p>
          <a:p>
            <a:pPr marL="0" lvl="0" indent="0" algn="l" rtl="0">
              <a:lnSpc>
                <a:spcPct val="90000"/>
              </a:lnSpc>
              <a:spcBef>
                <a:spcPts val="640"/>
              </a:spcBef>
              <a:spcAft>
                <a:spcPts val="0"/>
              </a:spcAft>
              <a:buSzPts val="3200"/>
              <a:buNone/>
            </a:pPr>
            <a:endParaRPr lang="en-US" dirty="0"/>
          </a:p>
          <a:p>
            <a:pPr marL="0" lvl="0" indent="0" algn="l" rtl="0">
              <a:lnSpc>
                <a:spcPct val="90000"/>
              </a:lnSpc>
              <a:spcBef>
                <a:spcPts val="640"/>
              </a:spcBef>
              <a:spcAft>
                <a:spcPts val="0"/>
              </a:spcAft>
              <a:buSzPts val="3200"/>
              <a:buNone/>
            </a:pPr>
            <a:endParaRPr dirty="0"/>
          </a:p>
        </p:txBody>
      </p:sp>
    </p:spTree>
    <p:extLst>
      <p:ext uri="{BB962C8B-B14F-4D97-AF65-F5344CB8AC3E}">
        <p14:creationId xmlns:p14="http://schemas.microsoft.com/office/powerpoint/2010/main" val="157744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1329595"/>
          </a:xfrm>
        </p:spPr>
        <p:txBody>
          <a:bodyPr/>
          <a:lstStyle/>
          <a:p>
            <a:r>
              <a:rPr lang="en-US" dirty="0"/>
              <a:t>Professionalism – Rules and Mechanics Knowledge</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559782"/>
            <a:ext cx="8382000" cy="3000821"/>
          </a:xfrm>
        </p:spPr>
        <p:txBody>
          <a:bodyPr/>
          <a:lstStyle/>
          <a:p>
            <a:r>
              <a:rPr lang="en-US" sz="2800" dirty="0">
                <a:effectLst/>
                <a:latin typeface="Calibri" panose="020F0502020204030204" pitchFamily="34" charset="0"/>
                <a:ea typeface="Calibri" panose="020F0502020204030204" pitchFamily="34" charset="0"/>
                <a:cs typeface="Calibri" panose="020F0502020204030204" pitchFamily="34" charset="0"/>
              </a:rPr>
              <a:t>It takes a long time to fully understand all the rules. Continually review the rules and their application to help you develop more quickly.</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In addition to knowing the rules, officials need to know where to go on the field and what their responsibilities are at any given time.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1898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DD5-6B52-B152-0D57-86E6C440EB9E}"/>
              </a:ext>
            </a:extLst>
          </p:cNvPr>
          <p:cNvSpPr>
            <a:spLocks noGrp="1"/>
          </p:cNvSpPr>
          <p:nvPr>
            <p:ph type="title"/>
          </p:nvPr>
        </p:nvSpPr>
        <p:spPr>
          <a:xfrm>
            <a:off x="381000" y="230188"/>
            <a:ext cx="8382000" cy="1329595"/>
          </a:xfrm>
        </p:spPr>
        <p:txBody>
          <a:bodyPr/>
          <a:lstStyle/>
          <a:p>
            <a:r>
              <a:rPr lang="en-US" dirty="0"/>
              <a:t>Professionalism – Game Management</a:t>
            </a:r>
          </a:p>
        </p:txBody>
      </p:sp>
      <p:sp>
        <p:nvSpPr>
          <p:cNvPr id="3" name="Text Placeholder 2">
            <a:extLst>
              <a:ext uri="{FF2B5EF4-FFF2-40B4-BE49-F238E27FC236}">
                <a16:creationId xmlns:a16="http://schemas.microsoft.com/office/drawing/2014/main" id="{49FFD3C8-EF9F-2F83-7390-A17838434CFC}"/>
              </a:ext>
            </a:extLst>
          </p:cNvPr>
          <p:cNvSpPr>
            <a:spLocks noGrp="1"/>
          </p:cNvSpPr>
          <p:nvPr>
            <p:ph type="body" idx="1"/>
          </p:nvPr>
        </p:nvSpPr>
        <p:spPr>
          <a:xfrm>
            <a:off x="381000" y="1671484"/>
            <a:ext cx="8382000" cy="3487108"/>
          </a:xfrm>
        </p:spPr>
        <p:txBody>
          <a:bodyPr/>
          <a:lstStyle/>
          <a:p>
            <a:r>
              <a:rPr lang="en-US" sz="2800" dirty="0"/>
              <a:t>Game Management tools are tools we can use to help control a game.</a:t>
            </a:r>
          </a:p>
          <a:p>
            <a:r>
              <a:rPr lang="en-US" sz="2800" dirty="0"/>
              <a:t>Good tool to use are your “people skills”</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There are opportunities in every game when an official can keep a game running smoothly without using a flag or whistle. </a:t>
            </a:r>
          </a:p>
          <a:p>
            <a:r>
              <a:rPr lang="en-US" sz="2800" dirty="0">
                <a:latin typeface="Calibri" panose="020F0502020204030204" pitchFamily="34" charset="0"/>
                <a:ea typeface="Calibri" panose="020F0502020204030204" pitchFamily="34" charset="0"/>
                <a:cs typeface="Times New Roman" panose="02020603050405020304" pitchFamily="18" charset="0"/>
              </a:rPr>
              <a:t>Talk players out of fouls</a:t>
            </a:r>
          </a:p>
          <a:p>
            <a:r>
              <a:rPr lang="en-US" sz="2800" dirty="0">
                <a:latin typeface="Calibri" panose="020F0502020204030204" pitchFamily="34" charset="0"/>
                <a:ea typeface="Calibri" panose="020F0502020204030204" pitchFamily="34" charset="0"/>
                <a:cs typeface="Times New Roman" panose="02020603050405020304" pitchFamily="18" charset="0"/>
              </a:rPr>
              <a:t>Be aware of when a player may be getting frustrated</a:t>
            </a:r>
            <a:endParaRPr lang="en-US" sz="2800" dirty="0"/>
          </a:p>
        </p:txBody>
      </p:sp>
    </p:spTree>
    <p:extLst>
      <p:ext uri="{BB962C8B-B14F-4D97-AF65-F5344CB8AC3E}">
        <p14:creationId xmlns:p14="http://schemas.microsoft.com/office/powerpoint/2010/main" val="341822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LOA Them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3282</Words>
  <Application>Microsoft Office PowerPoint</Application>
  <PresentationFormat>On-screen Show (4:3)</PresentationFormat>
  <Paragraphs>619</Paragraphs>
  <Slides>75</Slides>
  <Notes>63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75</vt:i4>
      </vt:variant>
    </vt:vector>
  </HeadingPairs>
  <TitlesOfParts>
    <vt:vector size="86" baseType="lpstr">
      <vt:lpstr>Courier New</vt:lpstr>
      <vt:lpstr>Calibri</vt:lpstr>
      <vt:lpstr>Helvetica Neue</vt:lpstr>
      <vt:lpstr>Noto Sans Symbols</vt:lpstr>
      <vt:lpstr>Wingdings</vt:lpstr>
      <vt:lpstr>Arial</vt:lpstr>
      <vt:lpstr>Symbol</vt:lpstr>
      <vt:lpstr>1_White with Blue Bar Segoe Template</vt:lpstr>
      <vt:lpstr>Office Theme</vt:lpstr>
      <vt:lpstr>4_White with Blue Bar Segoe Template</vt:lpstr>
      <vt:lpstr>EMLOA Theme</vt:lpstr>
      <vt:lpstr>2024 EMLOA Remote Class</vt:lpstr>
      <vt:lpstr>Agenda</vt:lpstr>
      <vt:lpstr>Intro</vt:lpstr>
      <vt:lpstr>Intro</vt:lpstr>
      <vt:lpstr>Professionalism</vt:lpstr>
      <vt:lpstr>Professionalism - Appearance</vt:lpstr>
      <vt:lpstr>Professionalism - Timeliness</vt:lpstr>
      <vt:lpstr>Professionalism – Rules and Mechanics Knowledge</vt:lpstr>
      <vt:lpstr>Professionalism – Game Management</vt:lpstr>
      <vt:lpstr>Expect the Unexpected</vt:lpstr>
      <vt:lpstr>Level of Game</vt:lpstr>
      <vt:lpstr>Controlling a Game</vt:lpstr>
      <vt:lpstr>Dealing with a difficult coach </vt:lpstr>
      <vt:lpstr>Player Safety</vt:lpstr>
      <vt:lpstr>Player Safety</vt:lpstr>
      <vt:lpstr>Play of the Game - Field of Play</vt:lpstr>
      <vt:lpstr>Play of the Game - Field of Play</vt:lpstr>
      <vt:lpstr>Play of the Game - Coach Certification</vt:lpstr>
      <vt:lpstr>Play of the Game - Coach Certification</vt:lpstr>
      <vt:lpstr>Play of the Game - Coin Toss and Line-Up</vt:lpstr>
      <vt:lpstr>Coin Toss</vt:lpstr>
      <vt:lpstr>Line-Up</vt:lpstr>
      <vt:lpstr>Play of the Game - FO / W</vt:lpstr>
      <vt:lpstr>Play of the Game – Face-Off</vt:lpstr>
      <vt:lpstr>Face-Off</vt:lpstr>
      <vt:lpstr>Play of the Game - Face-Off</vt:lpstr>
      <vt:lpstr>Play of the Game - Face-Off</vt:lpstr>
      <vt:lpstr>Face-Off</vt:lpstr>
      <vt:lpstr>Faceoff Towards FO Goal</vt:lpstr>
      <vt:lpstr>Faceoff Away from FO Goal</vt:lpstr>
      <vt:lpstr>Lead / Trail </vt:lpstr>
      <vt:lpstr>Positioning in Settled Situations</vt:lpstr>
      <vt:lpstr>Play of the Game - Transition</vt:lpstr>
      <vt:lpstr>Transition</vt:lpstr>
      <vt:lpstr>PowerPoint Presentation</vt:lpstr>
      <vt:lpstr>Play of the Game - Substitutions</vt:lpstr>
      <vt:lpstr>Play of the Game - Out of Bounds</vt:lpstr>
      <vt:lpstr>Out of Bounds</vt:lpstr>
      <vt:lpstr>Play of the Game - Restarts</vt:lpstr>
      <vt:lpstr>Restarts</vt:lpstr>
      <vt:lpstr>Goalie Crease Privileges</vt:lpstr>
      <vt:lpstr>Play of the Game - Crease cont.</vt:lpstr>
      <vt:lpstr>Play of the Game - Goal</vt:lpstr>
      <vt:lpstr>When a Goal Doesn’t Count</vt:lpstr>
      <vt:lpstr>After Goal</vt:lpstr>
      <vt:lpstr>Penalty Relay</vt:lpstr>
      <vt:lpstr>Penalty Relay</vt:lpstr>
      <vt:lpstr>Play of the Game - Get it  In/Keep it In!</vt:lpstr>
      <vt:lpstr>Play of the Game - Official’s Time Outs</vt:lpstr>
      <vt:lpstr>Play of the Game - Team Time Outs</vt:lpstr>
      <vt:lpstr>First Flag</vt:lpstr>
      <vt:lpstr>Mistakes by Officials</vt:lpstr>
      <vt:lpstr>Personal vs Technical Fouls</vt:lpstr>
      <vt:lpstr>Penalty Enforcement</vt:lpstr>
      <vt:lpstr>Play-ON!</vt:lpstr>
      <vt:lpstr>Flag Down/Slow Whistle</vt:lpstr>
      <vt:lpstr>Slow Whistle: When to End</vt:lpstr>
      <vt:lpstr>Restarts after Penalty</vt:lpstr>
      <vt:lpstr>Personal Fouls</vt:lpstr>
      <vt:lpstr>Slashing </vt:lpstr>
      <vt:lpstr>Illegal Body Check</vt:lpstr>
      <vt:lpstr>Unnecessary Roughness</vt:lpstr>
      <vt:lpstr>Unsportsmanlike Conduct</vt:lpstr>
      <vt:lpstr>Ejection</vt:lpstr>
      <vt:lpstr>Technical Fouls</vt:lpstr>
      <vt:lpstr>Pushing</vt:lpstr>
      <vt:lpstr>Holding</vt:lpstr>
      <vt:lpstr>Illegal Offensive Screen</vt:lpstr>
      <vt:lpstr>Offsides</vt:lpstr>
      <vt:lpstr>Warding</vt:lpstr>
      <vt:lpstr>Withholding</vt:lpstr>
      <vt:lpstr>Interference</vt:lpstr>
      <vt:lpstr>Crease/Goalkeeper Interference</vt:lpstr>
      <vt:lpstr>Four Keys to Success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Darrell Benson</cp:lastModifiedBy>
  <cp:revision>8</cp:revision>
  <dcterms:created xsi:type="dcterms:W3CDTF">2017-01-13T20:06:46Z</dcterms:created>
  <dcterms:modified xsi:type="dcterms:W3CDTF">2024-03-24T17:57:16Z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