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6" r:id="rId3"/>
    <p:sldMasterId id="2147483702" r:id="rId4"/>
  </p:sldMasterIdLst>
  <p:notesMasterIdLst>
    <p:notesMasterId r:id="rId47"/>
  </p:notesMasterIdLst>
  <p:sldIdLst>
    <p:sldId id="256" r:id="rId5"/>
    <p:sldId id="259" r:id="rId6"/>
    <p:sldId id="304" r:id="rId7"/>
    <p:sldId id="260" r:id="rId8"/>
    <p:sldId id="287" r:id="rId9"/>
    <p:sldId id="261" r:id="rId10"/>
    <p:sldId id="262" r:id="rId11"/>
    <p:sldId id="297" r:id="rId12"/>
    <p:sldId id="263" r:id="rId13"/>
    <p:sldId id="264" r:id="rId14"/>
    <p:sldId id="265" r:id="rId15"/>
    <p:sldId id="266" r:id="rId16"/>
    <p:sldId id="267" r:id="rId17"/>
    <p:sldId id="268" r:id="rId18"/>
    <p:sldId id="269" r:id="rId19"/>
    <p:sldId id="270" r:id="rId20"/>
    <p:sldId id="271" r:id="rId21"/>
    <p:sldId id="295" r:id="rId22"/>
    <p:sldId id="272" r:id="rId23"/>
    <p:sldId id="299" r:id="rId24"/>
    <p:sldId id="293" r:id="rId25"/>
    <p:sldId id="273" r:id="rId26"/>
    <p:sldId id="294" r:id="rId27"/>
    <p:sldId id="274" r:id="rId28"/>
    <p:sldId id="289" r:id="rId29"/>
    <p:sldId id="290" r:id="rId30"/>
    <p:sldId id="291" r:id="rId31"/>
    <p:sldId id="303" r:id="rId32"/>
    <p:sldId id="275" r:id="rId33"/>
    <p:sldId id="276" r:id="rId34"/>
    <p:sldId id="277" r:id="rId35"/>
    <p:sldId id="301" r:id="rId36"/>
    <p:sldId id="302" r:id="rId37"/>
    <p:sldId id="284" r:id="rId38"/>
    <p:sldId id="278" r:id="rId39"/>
    <p:sldId id="279" r:id="rId40"/>
    <p:sldId id="280" r:id="rId41"/>
    <p:sldId id="281" r:id="rId42"/>
    <p:sldId id="282" r:id="rId43"/>
    <p:sldId id="283" r:id="rId44"/>
    <p:sldId id="285" r:id="rId45"/>
    <p:sldId id="286" r:id="rId46"/>
  </p:sldIdLst>
  <p:sldSz cx="9144000" cy="6858000" type="screen4x3"/>
  <p:notesSz cx="6858000" cy="9144000"/>
  <p:embeddedFontLst>
    <p:embeddedFont>
      <p:font typeface="Helvetica Neue"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leQXwBPwJgvqzAWGcXmy2p6lc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1" name="Google Shape;701;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703" name="Google Shape;703;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704" name="Google Shape;704;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27" name="Google Shape;82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834" name="Google Shape;83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45" name="Google Shape;8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856" name="Google Shape;85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66" name="Google Shape;8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4" name="Google Shape;87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21" name="Google Shape;7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06" name="Google Shape;90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20" name="Google Shape;92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36" name="Google Shape;93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53" name="Google Shape;95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67" name="Google Shape;96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7" name="Google Shape;97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rgbClr val="000000"/>
                </a:solidFill>
              </a:rPr>
              <a:t>The level of lacrosse skill, physical ability, size of players as well as the  importance  of the game (playoff, arch rival etc.) will inform how you call the game. Discuss this with your partner before the game.</a:t>
            </a:r>
            <a:endParaRPr/>
          </a:p>
          <a:p>
            <a:pPr marL="0" lvl="0" indent="0" algn="l" rtl="0">
              <a:lnSpc>
                <a:spcPct val="100000"/>
              </a:lnSpc>
              <a:spcBef>
                <a:spcPts val="0"/>
              </a:spcBef>
              <a:spcAft>
                <a:spcPts val="0"/>
              </a:spcAft>
              <a:buSzPts val="1400"/>
              <a:buNone/>
            </a:pPr>
            <a:endParaRPr sz="1050">
              <a:solidFill>
                <a:srgbClr val="000000"/>
              </a:solidFill>
            </a:endParaRPr>
          </a:p>
          <a:p>
            <a:pPr marL="0" lvl="0" indent="0" algn="l" rtl="0">
              <a:lnSpc>
                <a:spcPct val="100000"/>
              </a:lnSpc>
              <a:spcBef>
                <a:spcPts val="0"/>
              </a:spcBef>
              <a:spcAft>
                <a:spcPts val="0"/>
              </a:spcAft>
              <a:buSzPts val="1400"/>
              <a:buNone/>
            </a:pPr>
            <a:endParaRPr/>
          </a:p>
        </p:txBody>
      </p:sp>
      <p:sp>
        <p:nvSpPr>
          <p:cNvPr id="991" name="Google Shape;99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9" name="Google Shape;99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6" name="Google Shape;10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4" name="Google Shape;104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54" name="Google Shape;105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55" name="Google Shape;7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7"/>
        <p:cNvGrpSpPr/>
        <p:nvPr/>
      </p:nvGrpSpPr>
      <p:grpSpPr>
        <a:xfrm>
          <a:off x="0" y="0"/>
          <a:ext cx="0" cy="0"/>
          <a:chOff x="0" y="0"/>
          <a:chExt cx="0" cy="0"/>
        </a:xfrm>
      </p:grpSpPr>
      <p:sp>
        <p:nvSpPr>
          <p:cNvPr id="48" name="Google Shape;48;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0" name="Google Shape;50;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51"/>
        <p:cNvGrpSpPr/>
        <p:nvPr/>
      </p:nvGrpSpPr>
      <p:grpSpPr>
        <a:xfrm>
          <a:off x="0" y="0"/>
          <a:ext cx="0" cy="0"/>
          <a:chOff x="0" y="0"/>
          <a:chExt cx="0" cy="0"/>
        </a:xfrm>
      </p:grpSpPr>
      <p:grpSp>
        <p:nvGrpSpPr>
          <p:cNvPr id="52" name="Google Shape;52;p56"/>
          <p:cNvGrpSpPr/>
          <p:nvPr/>
        </p:nvGrpSpPr>
        <p:grpSpPr>
          <a:xfrm>
            <a:off x="113006" y="832528"/>
            <a:ext cx="8917995" cy="5542872"/>
            <a:chOff x="76200" y="624396"/>
            <a:chExt cx="8917995" cy="4157154"/>
          </a:xfrm>
        </p:grpSpPr>
        <p:sp>
          <p:nvSpPr>
            <p:cNvPr id="53" name="Google Shape;53;p56"/>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4" name="Google Shape;54;p56"/>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5" name="Google Shape;55;p56"/>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6" name="Google Shape;56;p56"/>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 name="Google Shape;57;p56"/>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 name="Google Shape;58;p56"/>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9" name="Google Shape;59;p56"/>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0" name="Google Shape;60;p56"/>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1" name="Google Shape;61;p56"/>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2" name="Google Shape;62;p56"/>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3" name="Google Shape;63;p56"/>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4" name="Google Shape;64;p56"/>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5" name="Google Shape;65;p56"/>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6" name="Google Shape;66;p56"/>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7" name="Google Shape;67;p56"/>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 name="Google Shape;68;p56"/>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9" name="Google Shape;69;p56"/>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0" name="Google Shape;70;p56"/>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 name="Google Shape;71;p56"/>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2" name="Google Shape;72;p56"/>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3" name="Google Shape;73;p56"/>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74" name="Google Shape;74;p56"/>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75" name="Google Shape;75;p56"/>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76" name="Google Shape;76;p56"/>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77" name="Google Shape;77;p56"/>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78" name="Google Shape;78;p56"/>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79" name="Google Shape;79;p56"/>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80" name="Google Shape;80;p56"/>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81" name="Google Shape;81;p56"/>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 name="Google Shape;82;p56"/>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83" name="Google Shape;83;p56"/>
          <p:cNvSpPr txBox="1">
            <a:spLocks noGrp="1"/>
          </p:cNvSpPr>
          <p:nvPr>
            <p:ph type="title"/>
          </p:nvPr>
        </p:nvSpPr>
        <p:spPr>
          <a:xfrm>
            <a:off x="457202" y="231133"/>
            <a:ext cx="6705599" cy="221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1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 name="Google Shape;84;p56"/>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85" name="Google Shape;85;p56"/>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92"/>
        <p:cNvGrpSpPr/>
        <p:nvPr/>
      </p:nvGrpSpPr>
      <p:grpSpPr>
        <a:xfrm>
          <a:off x="0" y="0"/>
          <a:ext cx="0" cy="0"/>
          <a:chOff x="0" y="0"/>
          <a:chExt cx="0" cy="0"/>
        </a:xfrm>
      </p:grpSpPr>
      <p:grpSp>
        <p:nvGrpSpPr>
          <p:cNvPr id="93" name="Google Shape;93;p48"/>
          <p:cNvGrpSpPr/>
          <p:nvPr/>
        </p:nvGrpSpPr>
        <p:grpSpPr>
          <a:xfrm>
            <a:off x="113006" y="832528"/>
            <a:ext cx="8917995" cy="5542872"/>
            <a:chOff x="76200" y="624396"/>
            <a:chExt cx="8917995" cy="4157154"/>
          </a:xfrm>
        </p:grpSpPr>
        <p:sp>
          <p:nvSpPr>
            <p:cNvPr id="94" name="Google Shape;94;p48"/>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5" name="Google Shape;95;p48"/>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6" name="Google Shape;96;p48"/>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7" name="Google Shape;97;p48"/>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8" name="Google Shape;98;p48"/>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9" name="Google Shape;99;p48"/>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48"/>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1" name="Google Shape;101;p48"/>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2" name="Google Shape;102;p48"/>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3" name="Google Shape;103;p48"/>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4" name="Google Shape;104;p48"/>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05" name="Google Shape;105;p48"/>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06" name="Google Shape;106;p48"/>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07" name="Google Shape;107;p48"/>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08" name="Google Shape;108;p48"/>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9" name="Google Shape;109;p48"/>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0" name="Google Shape;110;p48"/>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1" name="Google Shape;111;p48"/>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2" name="Google Shape;112;p48"/>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3" name="Google Shape;113;p48"/>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4" name="Google Shape;114;p48"/>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15" name="Google Shape;115;p48"/>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6" name="Google Shape;116;p48"/>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17" name="Google Shape;117;p48"/>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18" name="Google Shape;118;p48"/>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19" name="Google Shape;119;p48"/>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0" name="Google Shape;120;p48"/>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1" name="Google Shape;121;p48"/>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22" name="Google Shape;122;p48"/>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3" name="Google Shape;123;p48"/>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24" name="Google Shape;124;p48"/>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5" name="Google Shape;125;p48"/>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26" name="Google Shape;126;p48"/>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127"/>
        <p:cNvGrpSpPr/>
        <p:nvPr/>
      </p:nvGrpSpPr>
      <p:grpSpPr>
        <a:xfrm>
          <a:off x="0" y="0"/>
          <a:ext cx="0" cy="0"/>
          <a:chOff x="0" y="0"/>
          <a:chExt cx="0" cy="0"/>
        </a:xfrm>
      </p:grpSpPr>
      <p:sp>
        <p:nvSpPr>
          <p:cNvPr id="128" name="Google Shape;128;p49"/>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129" name="Google Shape;129;p49"/>
          <p:cNvGrpSpPr/>
          <p:nvPr/>
        </p:nvGrpSpPr>
        <p:grpSpPr>
          <a:xfrm flipH="1">
            <a:off x="4495803" y="832528"/>
            <a:ext cx="4482219" cy="5542872"/>
            <a:chOff x="76200" y="624396"/>
            <a:chExt cx="4482219" cy="4157154"/>
          </a:xfrm>
        </p:grpSpPr>
        <p:sp>
          <p:nvSpPr>
            <p:cNvPr id="130" name="Google Shape;130;p49"/>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1" name="Google Shape;131;p49"/>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2" name="Google Shape;132;p49"/>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3" name="Google Shape;133;p49"/>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4" name="Google Shape;134;p49"/>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49"/>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6" name="Google Shape;136;p49"/>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37" name="Google Shape;137;p49"/>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38" name="Google Shape;138;p49"/>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39" name="Google Shape;139;p49"/>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40" name="Google Shape;140;p49"/>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41" name="Google Shape;141;p49"/>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2" name="Google Shape;142;p49"/>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3" name="Google Shape;143;p49"/>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44" name="Google Shape;144;p49"/>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5" name="Google Shape;145;p49"/>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46" name="Google Shape;146;p49"/>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 name="Google Shape;147;p49"/>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Field">
  <p:cSld name="1_Full Field">
    <p:spTree>
      <p:nvGrpSpPr>
        <p:cNvPr id="1" name="Shape 148"/>
        <p:cNvGrpSpPr/>
        <p:nvPr/>
      </p:nvGrpSpPr>
      <p:grpSpPr>
        <a:xfrm>
          <a:off x="0" y="0"/>
          <a:ext cx="0" cy="0"/>
          <a:chOff x="0" y="0"/>
          <a:chExt cx="0" cy="0"/>
        </a:xfrm>
      </p:grpSpPr>
      <p:grpSp>
        <p:nvGrpSpPr>
          <p:cNvPr id="149" name="Google Shape;149;p50"/>
          <p:cNvGrpSpPr/>
          <p:nvPr/>
        </p:nvGrpSpPr>
        <p:grpSpPr>
          <a:xfrm>
            <a:off x="113006" y="832528"/>
            <a:ext cx="8917995" cy="5542872"/>
            <a:chOff x="76200" y="624396"/>
            <a:chExt cx="8917995" cy="4157154"/>
          </a:xfrm>
        </p:grpSpPr>
        <p:sp>
          <p:nvSpPr>
            <p:cNvPr id="150" name="Google Shape;150;p50"/>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1" name="Google Shape;151;p50"/>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2" name="Google Shape;152;p50"/>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3" name="Google Shape;153;p50"/>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4" name="Google Shape;154;p50"/>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50"/>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6" name="Google Shape;156;p50"/>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57" name="Google Shape;157;p50"/>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8" name="Google Shape;158;p50"/>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59" name="Google Shape;159;p50"/>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60" name="Google Shape;160;p50"/>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61" name="Google Shape;161;p50"/>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62" name="Google Shape;162;p50"/>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63" name="Google Shape;163;p50"/>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64" name="Google Shape;164;p50"/>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5" name="Google Shape;165;p50"/>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6" name="Google Shape;166;p50"/>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7" name="Google Shape;167;p50"/>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 name="Google Shape;168;p50"/>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 name="Google Shape;169;p50"/>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70" name="Google Shape;170;p50"/>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71" name="Google Shape;171;p50"/>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72" name="Google Shape;172;p50"/>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73" name="Google Shape;173;p50"/>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74" name="Google Shape;174;p50"/>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75" name="Google Shape;175;p50"/>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76" name="Google Shape;176;p50"/>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77" name="Google Shape;177;p50"/>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78" name="Google Shape;178;p50"/>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9" name="Google Shape;179;p50"/>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80" name="Google Shape;180;p50"/>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1" name="Google Shape;181;p50"/>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82" name="Google Shape;182;p50"/>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3"/>
        <p:cNvGrpSpPr/>
        <p:nvPr/>
      </p:nvGrpSpPr>
      <p:grpSpPr>
        <a:xfrm>
          <a:off x="0" y="0"/>
          <a:ext cx="0" cy="0"/>
          <a:chOff x="0" y="0"/>
          <a:chExt cx="0" cy="0"/>
        </a:xfrm>
      </p:grpSpPr>
      <p:sp>
        <p:nvSpPr>
          <p:cNvPr id="184" name="Google Shape;184;p5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6" name="Google Shape;186;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2" name="Google Shape;19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sp>
        <p:nvSpPr>
          <p:cNvPr id="196" name="Google Shape;196;p5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5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98" name="Google Shape;198;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4" name="Google Shape;204;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5" name="Google Shape;20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1" name="Google Shape;211;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2" name="Google Shape;212;p6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3" name="Google Shape;213;p6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4" name="Google Shape;214;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2"/>
        <p:cNvGrpSpPr/>
        <p:nvPr/>
      </p:nvGrpSpPr>
      <p:grpSpPr>
        <a:xfrm>
          <a:off x="0" y="0"/>
          <a:ext cx="0" cy="0"/>
          <a:chOff x="0" y="0"/>
          <a:chExt cx="0" cy="0"/>
        </a:xfrm>
      </p:grpSpPr>
      <p:sp>
        <p:nvSpPr>
          <p:cNvPr id="223" name="Google Shape;223;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6"/>
        <p:cNvGrpSpPr/>
        <p:nvPr/>
      </p:nvGrpSpPr>
      <p:grpSpPr>
        <a:xfrm>
          <a:off x="0" y="0"/>
          <a:ext cx="0" cy="0"/>
          <a:chOff x="0" y="0"/>
          <a:chExt cx="0" cy="0"/>
        </a:xfrm>
      </p:grpSpPr>
      <p:sp>
        <p:nvSpPr>
          <p:cNvPr id="227" name="Google Shape;227;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29" name="Google Shape;229;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30" name="Google Shape;230;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65"/>
          <p:cNvSpPr>
            <a:spLocks noGrp="1"/>
          </p:cNvSpPr>
          <p:nvPr>
            <p:ph type="pic" idx="2"/>
          </p:nvPr>
        </p:nvSpPr>
        <p:spPr>
          <a:xfrm>
            <a:off x="3887391" y="987426"/>
            <a:ext cx="4629150" cy="4873625"/>
          </a:xfrm>
          <a:prstGeom prst="rect">
            <a:avLst/>
          </a:prstGeom>
          <a:noFill/>
          <a:ln>
            <a:noFill/>
          </a:ln>
        </p:spPr>
      </p:sp>
      <p:sp>
        <p:nvSpPr>
          <p:cNvPr id="236" name="Google Shape;236;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37" name="Google Shape;237;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0"/>
        <p:cNvGrpSpPr/>
        <p:nvPr/>
      </p:nvGrpSpPr>
      <p:grpSpPr>
        <a:xfrm>
          <a:off x="0" y="0"/>
          <a:ext cx="0" cy="0"/>
          <a:chOff x="0" y="0"/>
          <a:chExt cx="0" cy="0"/>
        </a:xfrm>
      </p:grpSpPr>
      <p:sp>
        <p:nvSpPr>
          <p:cNvPr id="241" name="Google Shape;241;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6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3" name="Google Shape;243;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Google Shape;247;p6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6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58"/>
        <p:cNvGrpSpPr/>
        <p:nvPr/>
      </p:nvGrpSpPr>
      <p:grpSpPr>
        <a:xfrm>
          <a:off x="0" y="0"/>
          <a:ext cx="0" cy="0"/>
          <a:chOff x="0" y="0"/>
          <a:chExt cx="0" cy="0"/>
        </a:xfrm>
      </p:grpSpPr>
      <p:sp>
        <p:nvSpPr>
          <p:cNvPr id="259" name="Google Shape;259;p52"/>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60" name="Google Shape;260;p52"/>
          <p:cNvSpPr txBox="1">
            <a:spLocks noGrp="1"/>
          </p:cNvSpPr>
          <p:nvPr>
            <p:ph type="body" idx="1"/>
          </p:nvPr>
        </p:nvSpPr>
        <p:spPr>
          <a:xfrm>
            <a:off x="628650" y="1825625"/>
            <a:ext cx="3886200" cy="435133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1" name="Google Shape;261;p52"/>
          <p:cNvSpPr txBox="1">
            <a:spLocks noGrp="1"/>
          </p:cNvSpPr>
          <p:nvPr>
            <p:ph type="body" idx="2"/>
          </p:nvPr>
        </p:nvSpPr>
        <p:spPr>
          <a:xfrm>
            <a:off x="4629150" y="1825625"/>
            <a:ext cx="3886200" cy="435133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2" name="Google Shape;262;p5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3" name="Google Shape;263;p5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4" name="Google Shape;264;p5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65"/>
        <p:cNvGrpSpPr/>
        <p:nvPr/>
      </p:nvGrpSpPr>
      <p:grpSpPr>
        <a:xfrm>
          <a:off x="0" y="0"/>
          <a:ext cx="0" cy="0"/>
          <a:chOff x="0" y="0"/>
          <a:chExt cx="0" cy="0"/>
        </a:xfrm>
      </p:grpSpPr>
      <p:sp>
        <p:nvSpPr>
          <p:cNvPr id="266" name="Google Shape;266;p53"/>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67" name="Google Shape;267;p5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8" name="Google Shape;268;p5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71" name="Google Shape;271;p5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4"/>
        <p:cNvGrpSpPr/>
        <p:nvPr/>
      </p:nvGrpSpPr>
      <p:grpSpPr>
        <a:xfrm>
          <a:off x="0" y="0"/>
          <a:ext cx="0" cy="0"/>
          <a:chOff x="0" y="0"/>
          <a:chExt cx="0" cy="0"/>
        </a:xfrm>
      </p:grpSpPr>
      <p:sp>
        <p:nvSpPr>
          <p:cNvPr id="275" name="Google Shape;275;p68"/>
          <p:cNvSpPr txBox="1">
            <a:spLocks noGrp="1"/>
          </p:cNvSpPr>
          <p:nvPr>
            <p:ph type="title"/>
          </p:nvPr>
        </p:nvSpPr>
        <p:spPr>
          <a:xfrm>
            <a:off x="730250" y="1905000"/>
            <a:ext cx="7681914" cy="152349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76" name="Google Shape;276;p68"/>
          <p:cNvSpPr txBox="1">
            <a:spLocks noGrp="1"/>
          </p:cNvSpPr>
          <p:nvPr>
            <p:ph type="body" idx="1"/>
          </p:nvPr>
        </p:nvSpPr>
        <p:spPr>
          <a:xfrm>
            <a:off x="730248" y="4344987"/>
            <a:ext cx="7681915"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77" name="Google Shape;277;p6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78"/>
        <p:cNvGrpSpPr/>
        <p:nvPr/>
      </p:nvGrpSpPr>
      <p:grpSpPr>
        <a:xfrm>
          <a:off x="0" y="0"/>
          <a:ext cx="0" cy="0"/>
          <a:chOff x="0" y="0"/>
          <a:chExt cx="0" cy="0"/>
        </a:xfrm>
      </p:grpSpPr>
      <p:sp>
        <p:nvSpPr>
          <p:cNvPr id="279" name="Google Shape;279;p69"/>
          <p:cNvSpPr txBox="1">
            <a:spLocks noGrp="1"/>
          </p:cNvSpPr>
          <p:nvPr>
            <p:ph type="title"/>
          </p:nvPr>
        </p:nvSpPr>
        <p:spPr>
          <a:xfrm>
            <a:off x="1369219" y="649805"/>
            <a:ext cx="7043209" cy="152349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0" name="Google Shape;280;p69"/>
          <p:cNvSpPr txBox="1">
            <a:spLocks noGrp="1"/>
          </p:cNvSpPr>
          <p:nvPr>
            <p:ph type="body" idx="1"/>
          </p:nvPr>
        </p:nvSpPr>
        <p:spPr>
          <a:xfrm>
            <a:off x="1368955" y="4344987"/>
            <a:ext cx="7043209"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1" name="Google Shape;281;p69"/>
          <p:cNvSpPr txBox="1">
            <a:spLocks noGrp="1"/>
          </p:cNvSpPr>
          <p:nvPr>
            <p:ph type="body" idx="2"/>
          </p:nvPr>
        </p:nvSpPr>
        <p:spPr>
          <a:xfrm>
            <a:off x="722048" y="2355850"/>
            <a:ext cx="7690116" cy="138499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2" name="Google Shape;282;p69"/>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3"/>
        <p:cNvGrpSpPr/>
        <p:nvPr/>
      </p:nvGrpSpPr>
      <p:grpSpPr>
        <a:xfrm>
          <a:off x="0" y="0"/>
          <a:ext cx="0" cy="0"/>
          <a:chOff x="0" y="0"/>
          <a:chExt cx="0" cy="0"/>
        </a:xfrm>
      </p:grpSpPr>
      <p:sp>
        <p:nvSpPr>
          <p:cNvPr id="284" name="Google Shape;284;p70"/>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5" name="Google Shape;285;p70"/>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6" name="Google Shape;286;p70"/>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7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9" name="Google Shape;289;p71"/>
          <p:cNvSpPr txBox="1">
            <a:spLocks noGrp="1"/>
          </p:cNvSpPr>
          <p:nvPr>
            <p:ph type="body" idx="1"/>
          </p:nvPr>
        </p:nvSpPr>
        <p:spPr>
          <a:xfrm>
            <a:off x="381000" y="1411552"/>
            <a:ext cx="4114800" cy="2129815"/>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600"/>
              </a:spcBef>
              <a:spcAft>
                <a:spcPts val="0"/>
              </a:spcAft>
              <a:buClr>
                <a:srgbClr val="000000"/>
              </a:buClr>
              <a:buSzPts val="2800"/>
              <a:buFont typeface="Calibri"/>
              <a:buChar char="•"/>
              <a:defRPr sz="2800"/>
            </a:lvl1pPr>
            <a:lvl2pPr marL="914400" lvl="1" indent="-406400" algn="l">
              <a:lnSpc>
                <a:spcPct val="90000"/>
              </a:lnSpc>
              <a:spcBef>
                <a:spcPts val="600"/>
              </a:spcBef>
              <a:spcAft>
                <a:spcPts val="0"/>
              </a:spcAft>
              <a:buClr>
                <a:srgbClr val="000000"/>
              </a:buClr>
              <a:buSzPts val="2800"/>
              <a:buFont typeface="Calibri"/>
              <a:buChar char="•"/>
              <a:defRPr sz="2800"/>
            </a:lvl2pPr>
            <a:lvl3pPr marL="1371600" lvl="2" indent="-406400" algn="l">
              <a:lnSpc>
                <a:spcPct val="90000"/>
              </a:lnSpc>
              <a:spcBef>
                <a:spcPts val="600"/>
              </a:spcBef>
              <a:spcAft>
                <a:spcPts val="0"/>
              </a:spcAft>
              <a:buClr>
                <a:srgbClr val="000000"/>
              </a:buClr>
              <a:buSzPts val="2800"/>
              <a:buFont typeface="Calibri"/>
              <a:buChar char="•"/>
              <a:defRPr sz="2800"/>
            </a:lvl3pPr>
            <a:lvl4pPr marL="1828800" lvl="3" indent="-406400" algn="l">
              <a:lnSpc>
                <a:spcPct val="90000"/>
              </a:lnSpc>
              <a:spcBef>
                <a:spcPts val="600"/>
              </a:spcBef>
              <a:spcAft>
                <a:spcPts val="0"/>
              </a:spcAft>
              <a:buClr>
                <a:srgbClr val="000000"/>
              </a:buClr>
              <a:buSzPts val="2800"/>
              <a:buFont typeface="Calibri"/>
              <a:buChar char="•"/>
              <a:defRPr sz="2800"/>
            </a:lvl4pPr>
            <a:lvl5pPr marL="2286000" lvl="4" indent="-406400" algn="l">
              <a:lnSpc>
                <a:spcPct val="90000"/>
              </a:lnSpc>
              <a:spcBef>
                <a:spcPts val="600"/>
              </a:spcBef>
              <a:spcAft>
                <a:spcPts val="0"/>
              </a:spcAft>
              <a:buClr>
                <a:srgbClr val="000000"/>
              </a:buClr>
              <a:buSzPts val="2800"/>
              <a:buFont typeface="Calibri"/>
              <a:buChar char="•"/>
              <a:defRPr sz="2800"/>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0" name="Google Shape;290;p7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1"/>
        <p:cNvGrpSpPr/>
        <p:nvPr/>
      </p:nvGrpSpPr>
      <p:grpSpPr>
        <a:xfrm>
          <a:off x="0" y="0"/>
          <a:ext cx="0" cy="0"/>
          <a:chOff x="0" y="0"/>
          <a:chExt cx="0" cy="0"/>
        </a:xfrm>
      </p:grpSpPr>
      <p:sp>
        <p:nvSpPr>
          <p:cNvPr id="292" name="Google Shape;292;p72"/>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93" name="Google Shape;293;p72"/>
          <p:cNvSpPr txBox="1">
            <a:spLocks noGrp="1"/>
          </p:cNvSpPr>
          <p:nvPr>
            <p:ph type="body" idx="1"/>
          </p:nvPr>
        </p:nvSpPr>
        <p:spPr>
          <a:xfrm>
            <a:off x="381000" y="1411552"/>
            <a:ext cx="4114800" cy="69249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0"/>
              </a:spcBef>
              <a:spcAft>
                <a:spcPts val="0"/>
              </a:spcAft>
              <a:buClr>
                <a:srgbClr val="000000"/>
              </a:buClr>
              <a:buSzPts val="2500"/>
              <a:buFont typeface="Calibri"/>
              <a:buNone/>
              <a:defRPr sz="2500" b="1"/>
            </a:lvl1pPr>
            <a:lvl2pPr marL="914400" lvl="1" indent="-228600" algn="l">
              <a:lnSpc>
                <a:spcPct val="90000"/>
              </a:lnSpc>
              <a:spcBef>
                <a:spcPts val="0"/>
              </a:spcBef>
              <a:spcAft>
                <a:spcPts val="0"/>
              </a:spcAft>
              <a:buClr>
                <a:srgbClr val="000000"/>
              </a:buClr>
              <a:buSzPts val="2500"/>
              <a:buFont typeface="Calibri"/>
              <a:buNone/>
              <a:defRPr sz="2500" b="1"/>
            </a:lvl2pPr>
            <a:lvl3pPr marL="1371600" lvl="2" indent="-228600" algn="l">
              <a:lnSpc>
                <a:spcPct val="90000"/>
              </a:lnSpc>
              <a:spcBef>
                <a:spcPts val="0"/>
              </a:spcBef>
              <a:spcAft>
                <a:spcPts val="0"/>
              </a:spcAft>
              <a:buClr>
                <a:srgbClr val="000000"/>
              </a:buClr>
              <a:buSzPts val="2500"/>
              <a:buFont typeface="Calibri"/>
              <a:buNone/>
              <a:defRPr sz="2500" b="1"/>
            </a:lvl3pPr>
            <a:lvl4pPr marL="1828800" lvl="3" indent="-228600" algn="l">
              <a:lnSpc>
                <a:spcPct val="90000"/>
              </a:lnSpc>
              <a:spcBef>
                <a:spcPts val="0"/>
              </a:spcBef>
              <a:spcAft>
                <a:spcPts val="0"/>
              </a:spcAft>
              <a:buClr>
                <a:srgbClr val="000000"/>
              </a:buClr>
              <a:buSzPts val="2500"/>
              <a:buFont typeface="Calibri"/>
              <a:buNone/>
              <a:defRPr sz="2500" b="1"/>
            </a:lvl4pPr>
            <a:lvl5pPr marL="2286000" lvl="4" indent="-228600" algn="l">
              <a:lnSpc>
                <a:spcPct val="90000"/>
              </a:lnSpc>
              <a:spcBef>
                <a:spcPts val="0"/>
              </a:spcBef>
              <a:spcAft>
                <a:spcPts val="0"/>
              </a:spcAft>
              <a:buClr>
                <a:srgbClr val="000000"/>
              </a:buClr>
              <a:buSzPts val="2500"/>
              <a:buFont typeface="Calibri"/>
              <a:buNone/>
              <a:defRPr sz="2500" b="1"/>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4" name="Google Shape;294;p72"/>
          <p:cNvSpPr txBox="1">
            <a:spLocks noGrp="1"/>
          </p:cNvSpPr>
          <p:nvPr>
            <p:ph type="body" idx="2"/>
          </p:nvPr>
        </p:nvSpPr>
        <p:spPr>
          <a:xfrm>
            <a:off x="4645981" y="1411552"/>
            <a:ext cx="4117019" cy="69249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5" name="Google Shape;295;p7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296"/>
        <p:cNvGrpSpPr/>
        <p:nvPr/>
      </p:nvGrpSpPr>
      <p:grpSpPr>
        <a:xfrm>
          <a:off x="0" y="0"/>
          <a:ext cx="0" cy="0"/>
          <a:chOff x="0" y="0"/>
          <a:chExt cx="0" cy="0"/>
        </a:xfrm>
      </p:grpSpPr>
      <p:sp>
        <p:nvSpPr>
          <p:cNvPr id="297" name="Google Shape;297;p7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000000"/>
        </a:solidFill>
        <a:effectLst/>
      </p:bgPr>
    </p:bg>
    <p:spTree>
      <p:nvGrpSpPr>
        <p:cNvPr id="1" name="Shape 298"/>
        <p:cNvGrpSpPr/>
        <p:nvPr/>
      </p:nvGrpSpPr>
      <p:grpSpPr>
        <a:xfrm>
          <a:off x="0" y="0"/>
          <a:ext cx="0" cy="0"/>
          <a:chOff x="0" y="0"/>
          <a:chExt cx="0" cy="0"/>
        </a:xfrm>
      </p:grpSpPr>
      <p:sp>
        <p:nvSpPr>
          <p:cNvPr id="299" name="Google Shape;299;p74"/>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0" name="Google Shape;300;p74"/>
          <p:cNvSpPr txBox="1">
            <a:spLocks noGrp="1"/>
          </p:cNvSpPr>
          <p:nvPr>
            <p:ph type="body" idx="1"/>
          </p:nvPr>
        </p:nvSpPr>
        <p:spPr>
          <a:xfrm>
            <a:off x="381000" y="1411552"/>
            <a:ext cx="8382000" cy="2200603"/>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700"/>
              </a:spcBef>
              <a:spcAft>
                <a:spcPts val="0"/>
              </a:spcAft>
              <a:buClr>
                <a:srgbClr val="FFFFFF"/>
              </a:buClr>
              <a:buSzPts val="2240"/>
              <a:buFont typeface="Noto Sans Symbols"/>
              <a:buChar char="●"/>
              <a:defRPr>
                <a:solidFill>
                  <a:srgbClr val="FFFFFF"/>
                </a:solidFill>
              </a:defRPr>
            </a:lvl1pPr>
            <a:lvl2pPr marL="914400" lvl="1" indent="-370840" algn="l">
              <a:lnSpc>
                <a:spcPct val="90000"/>
              </a:lnSpc>
              <a:spcBef>
                <a:spcPts val="700"/>
              </a:spcBef>
              <a:spcAft>
                <a:spcPts val="0"/>
              </a:spcAft>
              <a:buClr>
                <a:srgbClr val="FFFFFF"/>
              </a:buClr>
              <a:buSzPts val="2240"/>
              <a:buFont typeface="Noto Sans Symbols"/>
              <a:buChar char="●"/>
              <a:defRPr>
                <a:solidFill>
                  <a:srgbClr val="FFFFFF"/>
                </a:solidFill>
              </a:defRPr>
            </a:lvl2pPr>
            <a:lvl3pPr marL="1371600" lvl="2" indent="-370839" algn="l">
              <a:lnSpc>
                <a:spcPct val="90000"/>
              </a:lnSpc>
              <a:spcBef>
                <a:spcPts val="700"/>
              </a:spcBef>
              <a:spcAft>
                <a:spcPts val="0"/>
              </a:spcAft>
              <a:buClr>
                <a:srgbClr val="FFFFFF"/>
              </a:buClr>
              <a:buSzPts val="2240"/>
              <a:buFont typeface="Noto Sans Symbols"/>
              <a:buChar char="●"/>
              <a:defRPr>
                <a:solidFill>
                  <a:srgbClr val="FFFFFF"/>
                </a:solidFill>
              </a:defRPr>
            </a:lvl3pPr>
            <a:lvl4pPr marL="1828800" lvl="3" indent="-370839" algn="l">
              <a:lnSpc>
                <a:spcPct val="90000"/>
              </a:lnSpc>
              <a:spcBef>
                <a:spcPts val="700"/>
              </a:spcBef>
              <a:spcAft>
                <a:spcPts val="0"/>
              </a:spcAft>
              <a:buClr>
                <a:srgbClr val="FFFFFF"/>
              </a:buClr>
              <a:buSzPts val="2240"/>
              <a:buFont typeface="Noto Sans Symbols"/>
              <a:buChar char="●"/>
              <a:defRPr>
                <a:solidFill>
                  <a:srgbClr val="FFFFFF"/>
                </a:solidFill>
              </a:defRPr>
            </a:lvl4pPr>
            <a:lvl5pPr marL="2286000" lvl="4" indent="-370839" algn="l">
              <a:lnSpc>
                <a:spcPct val="90000"/>
              </a:lnSpc>
              <a:spcBef>
                <a:spcPts val="700"/>
              </a:spcBef>
              <a:spcAft>
                <a:spcPts val="0"/>
              </a:spcAft>
              <a:buClr>
                <a:srgbClr val="FFFFFF"/>
              </a:buClr>
              <a:buSzPts val="2240"/>
              <a:buFont typeface="Noto Sans Symbols"/>
              <a:buChar char="●"/>
              <a:defRPr>
                <a:solidFill>
                  <a:srgbClr val="FFFFFF"/>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1" name="Google Shape;301;p7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0000"/>
        </a:solidFill>
        <a:effectLst/>
      </p:bgPr>
    </p:bg>
    <p:spTree>
      <p:nvGrpSpPr>
        <p:cNvPr id="1" name="Shape 302"/>
        <p:cNvGrpSpPr/>
        <p:nvPr/>
      </p:nvGrpSpPr>
      <p:grpSpPr>
        <a:xfrm>
          <a:off x="0" y="0"/>
          <a:ext cx="0" cy="0"/>
          <a:chOff x="0" y="0"/>
          <a:chExt cx="0" cy="0"/>
        </a:xfrm>
      </p:grpSpPr>
      <p:sp>
        <p:nvSpPr>
          <p:cNvPr id="303" name="Google Shape;303;p75"/>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4" name="Google Shape;304;p75"/>
          <p:cNvSpPr txBox="1">
            <a:spLocks noGrp="1"/>
          </p:cNvSpPr>
          <p:nvPr>
            <p:ph type="body" idx="1"/>
          </p:nvPr>
        </p:nvSpPr>
        <p:spPr>
          <a:xfrm>
            <a:off x="381000" y="1411552"/>
            <a:ext cx="8382000" cy="2200603"/>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700"/>
              </a:spcBef>
              <a:spcAft>
                <a:spcPts val="0"/>
              </a:spcAft>
              <a:buClr>
                <a:srgbClr val="FFFFFF"/>
              </a:buClr>
              <a:buSzPts val="2240"/>
              <a:buFont typeface="Noto Sans Symbols"/>
              <a:buChar char="●"/>
              <a:defRPr>
                <a:solidFill>
                  <a:srgbClr val="FFFFFF"/>
                </a:solidFill>
              </a:defRPr>
            </a:lvl1pPr>
            <a:lvl2pPr marL="914400" lvl="1" indent="-370840" algn="l">
              <a:lnSpc>
                <a:spcPct val="90000"/>
              </a:lnSpc>
              <a:spcBef>
                <a:spcPts val="700"/>
              </a:spcBef>
              <a:spcAft>
                <a:spcPts val="0"/>
              </a:spcAft>
              <a:buClr>
                <a:srgbClr val="FFFFFF"/>
              </a:buClr>
              <a:buSzPts val="2240"/>
              <a:buFont typeface="Noto Sans Symbols"/>
              <a:buChar char="●"/>
              <a:defRPr>
                <a:solidFill>
                  <a:srgbClr val="FFFFFF"/>
                </a:solidFill>
              </a:defRPr>
            </a:lvl2pPr>
            <a:lvl3pPr marL="1371600" lvl="2" indent="-370839" algn="l">
              <a:lnSpc>
                <a:spcPct val="90000"/>
              </a:lnSpc>
              <a:spcBef>
                <a:spcPts val="700"/>
              </a:spcBef>
              <a:spcAft>
                <a:spcPts val="0"/>
              </a:spcAft>
              <a:buClr>
                <a:srgbClr val="FFFFFF"/>
              </a:buClr>
              <a:buSzPts val="2240"/>
              <a:buFont typeface="Noto Sans Symbols"/>
              <a:buChar char="●"/>
              <a:defRPr>
                <a:solidFill>
                  <a:srgbClr val="FFFFFF"/>
                </a:solidFill>
              </a:defRPr>
            </a:lvl3pPr>
            <a:lvl4pPr marL="1828800" lvl="3" indent="-370839" algn="l">
              <a:lnSpc>
                <a:spcPct val="90000"/>
              </a:lnSpc>
              <a:spcBef>
                <a:spcPts val="700"/>
              </a:spcBef>
              <a:spcAft>
                <a:spcPts val="0"/>
              </a:spcAft>
              <a:buClr>
                <a:srgbClr val="FFFFFF"/>
              </a:buClr>
              <a:buSzPts val="2240"/>
              <a:buFont typeface="Noto Sans Symbols"/>
              <a:buChar char="●"/>
              <a:defRPr>
                <a:solidFill>
                  <a:srgbClr val="FFFFFF"/>
                </a:solidFill>
              </a:defRPr>
            </a:lvl4pPr>
            <a:lvl5pPr marL="2286000" lvl="4" indent="-370839" algn="l">
              <a:lnSpc>
                <a:spcPct val="90000"/>
              </a:lnSpc>
              <a:spcBef>
                <a:spcPts val="700"/>
              </a:spcBef>
              <a:spcAft>
                <a:spcPts val="0"/>
              </a:spcAft>
              <a:buClr>
                <a:srgbClr val="FFFFFF"/>
              </a:buClr>
              <a:buSzPts val="2240"/>
              <a:buFont typeface="Noto Sans Symbols"/>
              <a:buChar char="●"/>
              <a:defRPr>
                <a:solidFill>
                  <a:srgbClr val="FFFFFF"/>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5" name="Google Shape;305;p75"/>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76175" tIns="76175" rIns="76175" bIns="76175"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6" name="Google Shape;306;p7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307"/>
        <p:cNvGrpSpPr/>
        <p:nvPr/>
      </p:nvGrpSpPr>
      <p:grpSpPr>
        <a:xfrm>
          <a:off x="0" y="0"/>
          <a:ext cx="0" cy="0"/>
          <a:chOff x="0" y="0"/>
          <a:chExt cx="0" cy="0"/>
        </a:xfrm>
      </p:grpSpPr>
      <p:sp>
        <p:nvSpPr>
          <p:cNvPr id="308" name="Google Shape;308;p76"/>
          <p:cNvSpPr txBox="1">
            <a:spLocks noGrp="1"/>
          </p:cNvSpPr>
          <p:nvPr>
            <p:ph type="title"/>
          </p:nvPr>
        </p:nvSpPr>
        <p:spPr>
          <a:xfrm>
            <a:off x="1369219" y="649805"/>
            <a:ext cx="7043209" cy="152349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9" name="Google Shape;309;p76"/>
          <p:cNvSpPr txBox="1">
            <a:spLocks noGrp="1"/>
          </p:cNvSpPr>
          <p:nvPr>
            <p:ph type="body" idx="1"/>
          </p:nvPr>
        </p:nvSpPr>
        <p:spPr>
          <a:xfrm>
            <a:off x="1368955" y="4344987"/>
            <a:ext cx="7043209"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0" name="Google Shape;310;p76"/>
          <p:cNvSpPr txBox="1">
            <a:spLocks noGrp="1"/>
          </p:cNvSpPr>
          <p:nvPr>
            <p:ph type="body" idx="2"/>
          </p:nvPr>
        </p:nvSpPr>
        <p:spPr>
          <a:xfrm>
            <a:off x="722048" y="2355850"/>
            <a:ext cx="7690116" cy="138499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1" name="Google Shape;311;p7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Use for slides with Software Code">
  <p:cSld name="Use for slides with Software Code">
    <p:spTree>
      <p:nvGrpSpPr>
        <p:cNvPr id="1" name="Shape 312"/>
        <p:cNvGrpSpPr/>
        <p:nvPr/>
      </p:nvGrpSpPr>
      <p:grpSpPr>
        <a:xfrm>
          <a:off x="0" y="0"/>
          <a:ext cx="0" cy="0"/>
          <a:chOff x="0" y="0"/>
          <a:chExt cx="0" cy="0"/>
        </a:xfrm>
      </p:grpSpPr>
      <p:pic>
        <p:nvPicPr>
          <p:cNvPr id="313" name="Google Shape;313;p77" descr="white rectangle.png"/>
          <p:cNvPicPr preferRelativeResize="0"/>
          <p:nvPr/>
        </p:nvPicPr>
        <p:blipFill rotWithShape="1">
          <a:blip r:embed="rId2">
            <a:alphaModFix/>
          </a:blip>
          <a:srcRect b="10451"/>
          <a:stretch/>
        </p:blipFill>
        <p:spPr>
          <a:xfrm>
            <a:off x="0" y="1299706"/>
            <a:ext cx="9144000" cy="5558295"/>
          </a:xfrm>
          <a:prstGeom prst="rect">
            <a:avLst/>
          </a:prstGeom>
          <a:noFill/>
          <a:ln>
            <a:noFill/>
          </a:ln>
        </p:spPr>
      </p:pic>
      <p:sp>
        <p:nvSpPr>
          <p:cNvPr id="314" name="Google Shape;314;p77"/>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4800"/>
              <a:buFont typeface="Calibri"/>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15" name="Google Shape;315;p77"/>
          <p:cNvSpPr txBox="1">
            <a:spLocks noGrp="1"/>
          </p:cNvSpPr>
          <p:nvPr>
            <p:ph type="body" idx="1"/>
          </p:nvPr>
        </p:nvSpPr>
        <p:spPr>
          <a:xfrm>
            <a:off x="722312" y="1905000"/>
            <a:ext cx="8040690" cy="1938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1pPr>
            <a:lvl2pPr marL="914400" lvl="1"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2pPr>
            <a:lvl3pPr marL="1371600" lvl="2"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3pPr>
            <a:lvl4pPr marL="1828800" lvl="3"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4pPr>
            <a:lvl5pPr marL="2286000" lvl="4"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6" name="Google Shape;316;p77"/>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78"/>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4400"/>
              <a:buFont typeface="Calibri"/>
              <a:buNone/>
              <a:defRPr sz="4400" b="1">
                <a:solidFill>
                  <a:srgbClr val="000000"/>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19" name="Google Shape;319;p78"/>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Font typeface="Noto Sans Symbols"/>
              <a:buChar char="●"/>
              <a:defRPr/>
            </a:lvl1pPr>
            <a:lvl2pPr marL="914400" lvl="1" indent="-342900" algn="l">
              <a:lnSpc>
                <a:spcPct val="100000"/>
              </a:lnSpc>
              <a:spcBef>
                <a:spcPts val="700"/>
              </a:spcBef>
              <a:spcAft>
                <a:spcPts val="0"/>
              </a:spcAft>
              <a:buClr>
                <a:srgbClr val="000000"/>
              </a:buClr>
              <a:buSzPts val="1800"/>
              <a:buFont typeface="Noto Sans Symbols"/>
              <a:buChar char="●"/>
              <a:defRPr/>
            </a:lvl2pPr>
            <a:lvl3pPr marL="1371600" lvl="2" indent="-342900" algn="l">
              <a:lnSpc>
                <a:spcPct val="100000"/>
              </a:lnSpc>
              <a:spcBef>
                <a:spcPts val="700"/>
              </a:spcBef>
              <a:spcAft>
                <a:spcPts val="0"/>
              </a:spcAft>
              <a:buClr>
                <a:srgbClr val="000000"/>
              </a:buClr>
              <a:buSzPts val="1800"/>
              <a:buFont typeface="Noto Sans Symbols"/>
              <a:buChar char="●"/>
              <a:defRPr/>
            </a:lvl3pPr>
            <a:lvl4pPr marL="1828800" lvl="3" indent="-342900" algn="l">
              <a:lnSpc>
                <a:spcPct val="100000"/>
              </a:lnSpc>
              <a:spcBef>
                <a:spcPts val="700"/>
              </a:spcBef>
              <a:spcAft>
                <a:spcPts val="0"/>
              </a:spcAft>
              <a:buClr>
                <a:srgbClr val="000000"/>
              </a:buClr>
              <a:buSzPts val="1800"/>
              <a:buFont typeface="Noto Sans Symbols"/>
              <a:buChar char="●"/>
              <a:defRPr/>
            </a:lvl4pPr>
            <a:lvl5pPr marL="2286000" lvl="4" indent="-342900" algn="l">
              <a:lnSpc>
                <a:spcPct val="100000"/>
              </a:lnSpc>
              <a:spcBef>
                <a:spcPts val="700"/>
              </a:spcBef>
              <a:spcAft>
                <a:spcPts val="0"/>
              </a:spcAft>
              <a:buClr>
                <a:srgbClr val="000000"/>
              </a:buClr>
              <a:buSzPts val="1800"/>
              <a:buFont typeface="Noto Sans Symbols"/>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20" name="Google Shape;320;p7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1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Half Field Vertical Goal Down">
  <p:cSld name="Half Field Vertical Goal Down">
    <p:bg>
      <p:bgPr>
        <a:gradFill>
          <a:gsLst>
            <a:gs pos="0">
              <a:srgbClr val="000B5F"/>
            </a:gs>
            <a:gs pos="100000">
              <a:srgbClr val="000000"/>
            </a:gs>
          </a:gsLst>
          <a:path path="circle">
            <a:fillToRect l="50000" t="50000" r="50000" b="50000"/>
          </a:path>
          <a:tileRect/>
        </a:gradFill>
        <a:effectLst/>
      </p:bgPr>
    </p:bg>
    <p:spTree>
      <p:nvGrpSpPr>
        <p:cNvPr id="1" name="Shape 321"/>
        <p:cNvGrpSpPr/>
        <p:nvPr/>
      </p:nvGrpSpPr>
      <p:grpSpPr>
        <a:xfrm>
          <a:off x="0" y="0"/>
          <a:ext cx="0" cy="0"/>
          <a:chOff x="0" y="0"/>
          <a:chExt cx="0" cy="0"/>
        </a:xfrm>
      </p:grpSpPr>
      <p:sp>
        <p:nvSpPr>
          <p:cNvPr id="322" name="Google Shape;322;p79"/>
          <p:cNvSpPr/>
          <p:nvPr/>
        </p:nvSpPr>
        <p:spPr>
          <a:xfrm>
            <a:off x="7149776" y="5666503"/>
            <a:ext cx="1907513" cy="195581"/>
          </a:xfrm>
          <a:prstGeom prst="rect">
            <a:avLst/>
          </a:prstGeom>
          <a:noFill/>
          <a:ln>
            <a:noFill/>
          </a:ln>
        </p:spPr>
        <p:txBody>
          <a:bodyPr spcFirstLastPara="1" wrap="square" lIns="34275" tIns="34275" rIns="34275" bIns="34275" anchor="ctr" anchorCtr="0">
            <a:spAutoFit/>
          </a:bodyPr>
          <a:lstStyle/>
          <a:p>
            <a:pPr marL="0" marR="0" lvl="0" indent="0" algn="r" rtl="0">
              <a:lnSpc>
                <a:spcPct val="100000"/>
              </a:lnSpc>
              <a:spcBef>
                <a:spcPts val="0"/>
              </a:spcBef>
              <a:spcAft>
                <a:spcPts val="0"/>
              </a:spcAft>
              <a:buNone/>
            </a:pPr>
            <a:r>
              <a:rPr lang="en-US" sz="900" b="0" i="0" u="none" strike="noStrike" cap="none">
                <a:solidFill>
                  <a:srgbClr val="FFFFFF"/>
                </a:solidFill>
                <a:latin typeface="Calibri"/>
                <a:ea typeface="Calibri"/>
                <a:cs typeface="Calibri"/>
                <a:sym typeface="Calibri"/>
              </a:rPr>
              <a:t>FACEBOOK.COM/MENSLAXOFFICIALS</a:t>
            </a:r>
            <a:endParaRPr/>
          </a:p>
        </p:txBody>
      </p:sp>
      <p:sp>
        <p:nvSpPr>
          <p:cNvPr id="323" name="Google Shape;323;p79"/>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24" name="Google Shape;324;p79"/>
          <p:cNvGrpSpPr/>
          <p:nvPr/>
        </p:nvGrpSpPr>
        <p:grpSpPr>
          <a:xfrm>
            <a:off x="143209" y="1171910"/>
            <a:ext cx="8806088" cy="4478405"/>
            <a:chOff x="-1" y="0"/>
            <a:chExt cx="8806087" cy="4478404"/>
          </a:xfrm>
        </p:grpSpPr>
        <p:sp>
          <p:nvSpPr>
            <p:cNvPr id="325" name="Google Shape;325;p79"/>
            <p:cNvSpPr/>
            <p:nvPr/>
          </p:nvSpPr>
          <p:spPr>
            <a:xfrm rot="10800000" flipH="1">
              <a:off x="7237534" y="1634307"/>
              <a:ext cx="1420408"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6" name="Google Shape;326;p79"/>
            <p:cNvSpPr/>
            <p:nvPr/>
          </p:nvSpPr>
          <p:spPr>
            <a:xfrm rot="10800000" flipH="1">
              <a:off x="1551028" y="1634307"/>
              <a:ext cx="5686507"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7" name="Google Shape;327;p79"/>
            <p:cNvSpPr/>
            <p:nvPr/>
          </p:nvSpPr>
          <p:spPr>
            <a:xfrm rot="10800000" flipH="1">
              <a:off x="134265" y="1634307"/>
              <a:ext cx="1416764"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8" name="Google Shape;328;p79"/>
            <p:cNvSpPr/>
            <p:nvPr/>
          </p:nvSpPr>
          <p:spPr>
            <a:xfrm rot="10800000" flipH="1">
              <a:off x="4105119" y="2870192"/>
              <a:ext cx="762001" cy="734353"/>
            </a:xfrm>
            <a:prstGeom prst="ellipse">
              <a:avLst/>
            </a:prstGeom>
            <a:noFill/>
            <a:ln w="254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29" name="Google Shape;329;p79"/>
            <p:cNvCxnSpPr/>
            <p:nvPr/>
          </p:nvCxnSpPr>
          <p:spPr>
            <a:xfrm>
              <a:off x="4364866" y="3238321"/>
              <a:ext cx="242507" cy="1"/>
            </a:xfrm>
            <a:prstGeom prst="straightConnector1">
              <a:avLst/>
            </a:prstGeom>
            <a:noFill/>
            <a:ln w="12700" cap="flat" cmpd="sng">
              <a:solidFill>
                <a:srgbClr val="FFFFFF"/>
              </a:solidFill>
              <a:prstDash val="solid"/>
              <a:round/>
              <a:headEnd type="none" w="sm" len="sm"/>
              <a:tailEnd type="none" w="sm" len="sm"/>
            </a:ln>
          </p:spPr>
        </p:cxnSp>
        <p:sp>
          <p:nvSpPr>
            <p:cNvPr id="330" name="Google Shape;330;p79"/>
            <p:cNvSpPr/>
            <p:nvPr/>
          </p:nvSpPr>
          <p:spPr>
            <a:xfrm rot="10800000" flipH="1">
              <a:off x="134265" y="38867"/>
              <a:ext cx="8523678" cy="159544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31" name="Google Shape;331;p79"/>
            <p:cNvCxnSpPr/>
            <p:nvPr/>
          </p:nvCxnSpPr>
          <p:spPr>
            <a:xfrm rot="10800000" flipH="1">
              <a:off x="1565371" y="38867"/>
              <a:ext cx="1" cy="760650"/>
            </a:xfrm>
            <a:prstGeom prst="straightConnector1">
              <a:avLst/>
            </a:prstGeom>
            <a:noFill/>
            <a:ln w="12700" cap="flat" cmpd="sng">
              <a:solidFill>
                <a:srgbClr val="FFFFFF"/>
              </a:solidFill>
              <a:prstDash val="solid"/>
              <a:round/>
              <a:headEnd type="none" w="sm" len="sm"/>
              <a:tailEnd type="none" w="sm" len="sm"/>
            </a:ln>
          </p:spPr>
        </p:cxnSp>
        <p:cxnSp>
          <p:nvCxnSpPr>
            <p:cNvPr id="332" name="Google Shape;332;p79"/>
            <p:cNvCxnSpPr/>
            <p:nvPr/>
          </p:nvCxnSpPr>
          <p:spPr>
            <a:xfrm rot="10800000" flipH="1">
              <a:off x="7239454" y="38867"/>
              <a:ext cx="1" cy="760650"/>
            </a:xfrm>
            <a:prstGeom prst="straightConnector1">
              <a:avLst/>
            </a:prstGeom>
            <a:noFill/>
            <a:ln w="12700" cap="flat" cmpd="sng">
              <a:solidFill>
                <a:srgbClr val="FFFFFF"/>
              </a:solidFill>
              <a:prstDash val="solid"/>
              <a:round/>
              <a:headEnd type="none" w="sm" len="sm"/>
              <a:tailEnd type="none" w="sm" len="sm"/>
            </a:ln>
          </p:spPr>
        </p:cxnSp>
        <p:sp>
          <p:nvSpPr>
            <p:cNvPr id="333" name="Google Shape;333;p79"/>
            <p:cNvSpPr/>
            <p:nvPr/>
          </p:nvSpPr>
          <p:spPr>
            <a:xfrm rot="5400000" flipH="1">
              <a:off x="4463259" y="-10647"/>
              <a:ext cx="45720"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34" name="Google Shape;334;p79"/>
            <p:cNvSpPr/>
            <p:nvPr/>
          </p:nvSpPr>
          <p:spPr>
            <a:xfrm rot="5400000" flipH="1">
              <a:off x="8696239" y="-36458"/>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35" name="Google Shape;335;p79"/>
            <p:cNvSpPr/>
            <p:nvPr/>
          </p:nvSpPr>
          <p:spPr>
            <a:xfrm rot="-5400000" flipH="1">
              <a:off x="-2263" y="726967"/>
              <a:ext cx="135373" cy="130850"/>
            </a:xfrm>
            <a:prstGeom prst="triangle">
              <a:avLst>
                <a:gd name="adj" fmla="val 50000"/>
              </a:avLst>
            </a:prstGeom>
            <a:solidFill>
              <a:srgbClr val="E46C0A"/>
            </a:solidFill>
            <a:ln w="9525"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36" name="Google Shape;336;p79"/>
            <p:cNvSpPr/>
            <p:nvPr/>
          </p:nvSpPr>
          <p:spPr>
            <a:xfrm rot="5400000" flipH="1">
              <a:off x="8682469" y="4368557"/>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37" name="Google Shape;337;p79"/>
            <p:cNvSpPr/>
            <p:nvPr/>
          </p:nvSpPr>
          <p:spPr>
            <a:xfrm rot="-5400000" flipH="1">
              <a:off x="54788" y="4368558"/>
              <a:ext cx="73387"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pic>
        <p:nvPicPr>
          <p:cNvPr id="338" name="Google Shape;338;p79"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39" name="Google Shape;339;p79"/>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Field Right Text">
  <p:cSld name="Field Right Text">
    <p:bg>
      <p:bgPr>
        <a:gradFill>
          <a:gsLst>
            <a:gs pos="0">
              <a:srgbClr val="000B5F"/>
            </a:gs>
            <a:gs pos="100000">
              <a:srgbClr val="000000"/>
            </a:gs>
          </a:gsLst>
          <a:path path="circle">
            <a:fillToRect l="50000" t="50000" r="50000" b="50000"/>
          </a:path>
          <a:tileRect/>
        </a:gradFill>
        <a:effectLst/>
      </p:bgPr>
    </p:bg>
    <p:spTree>
      <p:nvGrpSpPr>
        <p:cNvPr id="1" name="Shape 340"/>
        <p:cNvGrpSpPr/>
        <p:nvPr/>
      </p:nvGrpSpPr>
      <p:grpSpPr>
        <a:xfrm>
          <a:off x="0" y="0"/>
          <a:ext cx="0" cy="0"/>
          <a:chOff x="0" y="0"/>
          <a:chExt cx="0" cy="0"/>
        </a:xfrm>
      </p:grpSpPr>
      <p:sp>
        <p:nvSpPr>
          <p:cNvPr id="341" name="Google Shape;341;p80"/>
          <p:cNvSpPr txBox="1">
            <a:spLocks noGrp="1"/>
          </p:cNvSpPr>
          <p:nvPr>
            <p:ph type="body" idx="1"/>
          </p:nvPr>
        </p:nvSpPr>
        <p:spPr>
          <a:xfrm>
            <a:off x="232913" y="1439532"/>
            <a:ext cx="4038601" cy="3926467"/>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42" name="Google Shape;342;p80"/>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43" name="Google Shape;343;p80"/>
          <p:cNvGrpSpPr/>
          <p:nvPr/>
        </p:nvGrpSpPr>
        <p:grpSpPr>
          <a:xfrm>
            <a:off x="4495801" y="1481645"/>
            <a:ext cx="4482221" cy="4157157"/>
            <a:chOff x="0" y="0"/>
            <a:chExt cx="4482220" cy="4157155"/>
          </a:xfrm>
        </p:grpSpPr>
        <p:sp>
          <p:nvSpPr>
            <p:cNvPr id="344" name="Google Shape;344;p80"/>
            <p:cNvSpPr/>
            <p:nvPr/>
          </p:nvSpPr>
          <p:spPr>
            <a:xfrm flipH="1">
              <a:off x="22068" y="105844"/>
              <a:ext cx="1626375"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5" name="Google Shape;345;p80"/>
            <p:cNvSpPr/>
            <p:nvPr/>
          </p:nvSpPr>
          <p:spPr>
            <a:xfrm flipH="1">
              <a:off x="1648442"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6" name="Google Shape;346;p80"/>
            <p:cNvSpPr/>
            <p:nvPr/>
          </p:nvSpPr>
          <p:spPr>
            <a:xfrm flipH="1">
              <a:off x="1648443"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7" name="Google Shape;347;p80"/>
            <p:cNvSpPr/>
            <p:nvPr/>
          </p:nvSpPr>
          <p:spPr>
            <a:xfrm flipH="1">
              <a:off x="4418047" y="0"/>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48" name="Google Shape;348;p80"/>
            <p:cNvSpPr/>
            <p:nvPr/>
          </p:nvSpPr>
          <p:spPr>
            <a:xfrm flipH="1">
              <a:off x="4417065"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49" name="Google Shape;349;p80"/>
            <p:cNvSpPr/>
            <p:nvPr/>
          </p:nvSpPr>
          <p:spPr>
            <a:xfrm flipH="1">
              <a:off x="842530"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50" name="Google Shape;350;p80"/>
            <p:cNvSpPr/>
            <p:nvPr/>
          </p:nvSpPr>
          <p:spPr>
            <a:xfrm flipH="1">
              <a:off x="793417"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51" name="Google Shape;351;p80"/>
            <p:cNvSpPr/>
            <p:nvPr/>
          </p:nvSpPr>
          <p:spPr>
            <a:xfrm flipH="1">
              <a:off x="3020511"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52" name="Google Shape;352;p80"/>
            <p:cNvCxnSpPr/>
            <p:nvPr/>
          </p:nvCxnSpPr>
          <p:spPr>
            <a:xfrm rot="10800000" flipH="1">
              <a:off x="3252822"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53" name="Google Shape;353;p80"/>
            <p:cNvCxnSpPr/>
            <p:nvPr/>
          </p:nvCxnSpPr>
          <p:spPr>
            <a:xfrm rot="10800000" flipH="1">
              <a:off x="843179"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54" name="Google Shape;354;p80"/>
            <p:cNvSpPr/>
            <p:nvPr/>
          </p:nvSpPr>
          <p:spPr>
            <a:xfrm flipH="1">
              <a:off x="1648442"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55" name="Google Shape;355;p80"/>
            <p:cNvCxnSpPr/>
            <p:nvPr/>
          </p:nvCxnSpPr>
          <p:spPr>
            <a:xfrm>
              <a:off x="24847"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356" name="Google Shape;356;p80"/>
            <p:cNvCxnSpPr/>
            <p:nvPr/>
          </p:nvCxnSpPr>
          <p:spPr>
            <a:xfrm>
              <a:off x="24847"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357" name="Google Shape;357;p80"/>
            <p:cNvCxnSpPr/>
            <p:nvPr/>
          </p:nvCxnSpPr>
          <p:spPr>
            <a:xfrm>
              <a:off x="24847"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358" name="Google Shape;358;p80"/>
            <p:cNvSpPr/>
            <p:nvPr/>
          </p:nvSpPr>
          <p:spPr>
            <a:xfrm flipH="1">
              <a:off x="0" y="0"/>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59" name="Google Shape;359;p80"/>
            <p:cNvSpPr/>
            <p:nvPr/>
          </p:nvSpPr>
          <p:spPr>
            <a:xfrm flipH="1">
              <a:off x="2082"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360" name="Google Shape;360;p80"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61" name="Google Shape;361;p80"/>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Full Field">
  <p:cSld name="Full Field">
    <p:bg>
      <p:bgPr>
        <a:gradFill>
          <a:gsLst>
            <a:gs pos="0">
              <a:srgbClr val="000B5F"/>
            </a:gs>
            <a:gs pos="100000">
              <a:srgbClr val="000000"/>
            </a:gs>
          </a:gsLst>
          <a:path path="circle">
            <a:fillToRect l="50000" t="50000" r="50000" b="50000"/>
          </a:path>
          <a:tileRect/>
        </a:gradFill>
        <a:effectLst/>
      </p:bgPr>
    </p:bg>
    <p:spTree>
      <p:nvGrpSpPr>
        <p:cNvPr id="1" name="Shape 362"/>
        <p:cNvGrpSpPr/>
        <p:nvPr/>
      </p:nvGrpSpPr>
      <p:grpSpPr>
        <a:xfrm>
          <a:off x="0" y="0"/>
          <a:ext cx="0" cy="0"/>
          <a:chOff x="0" y="0"/>
          <a:chExt cx="0" cy="0"/>
        </a:xfrm>
      </p:grpSpPr>
      <p:sp>
        <p:nvSpPr>
          <p:cNvPr id="363" name="Google Shape;363;p81"/>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64" name="Google Shape;364;p81"/>
          <p:cNvGrpSpPr/>
          <p:nvPr/>
        </p:nvGrpSpPr>
        <p:grpSpPr>
          <a:xfrm>
            <a:off x="113003" y="1481644"/>
            <a:ext cx="8917999" cy="4157158"/>
            <a:chOff x="-1" y="-1"/>
            <a:chExt cx="8917997" cy="4157156"/>
          </a:xfrm>
        </p:grpSpPr>
        <p:sp>
          <p:nvSpPr>
            <p:cNvPr id="365" name="Google Shape;365;p81"/>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6" name="Google Shape;366;p81"/>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7" name="Google Shape;367;p81"/>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8" name="Google Shape;368;p81"/>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69" name="Google Shape;369;p81"/>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70" name="Google Shape;370;p81"/>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71" name="Google Shape;371;p81"/>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72" name="Google Shape;372;p81"/>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73" name="Google Shape;373;p81"/>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74" name="Google Shape;374;p81"/>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75" name="Google Shape;375;p81"/>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76" name="Google Shape;376;p81"/>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377" name="Google Shape;377;p81"/>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378" name="Google Shape;378;p81"/>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379" name="Google Shape;379;p81"/>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0" name="Google Shape;380;p81"/>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1" name="Google Shape;381;p81"/>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2" name="Google Shape;382;p81"/>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83" name="Google Shape;383;p81"/>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84" name="Google Shape;384;p81"/>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5" name="Google Shape;385;p81"/>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86" name="Google Shape;386;p81"/>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87" name="Google Shape;387;p81"/>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88" name="Google Shape;388;p81"/>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89" name="Google Shape;389;p81"/>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90" name="Google Shape;390;p81"/>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391" name="Google Shape;391;p81"/>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392" name="Google Shape;392;p81"/>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393" name="Google Shape;393;p81"/>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94" name="Google Shape;394;p81"/>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395" name="Google Shape;395;p81"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96" name="Google Shape;396;p81"/>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Field Left Solo">
  <p:cSld name="Field Left Solo">
    <p:bg>
      <p:bgPr>
        <a:gradFill>
          <a:gsLst>
            <a:gs pos="0">
              <a:srgbClr val="000B5F"/>
            </a:gs>
            <a:gs pos="100000">
              <a:srgbClr val="000000"/>
            </a:gs>
          </a:gsLst>
          <a:path path="circle">
            <a:fillToRect l="50000" t="50000" r="50000" b="50000"/>
          </a:path>
          <a:tileRect/>
        </a:gradFill>
        <a:effectLst/>
      </p:bgPr>
    </p:bg>
    <p:spTree>
      <p:nvGrpSpPr>
        <p:cNvPr id="1" name="Shape 397"/>
        <p:cNvGrpSpPr/>
        <p:nvPr/>
      </p:nvGrpSpPr>
      <p:grpSpPr>
        <a:xfrm>
          <a:off x="0" y="0"/>
          <a:ext cx="0" cy="0"/>
          <a:chOff x="0" y="0"/>
          <a:chExt cx="0" cy="0"/>
        </a:xfrm>
      </p:grpSpPr>
      <p:sp>
        <p:nvSpPr>
          <p:cNvPr id="398" name="Google Shape;398;p82"/>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99" name="Google Shape;399;p82"/>
          <p:cNvGrpSpPr/>
          <p:nvPr/>
        </p:nvGrpSpPr>
        <p:grpSpPr>
          <a:xfrm>
            <a:off x="2039114" y="1266078"/>
            <a:ext cx="5065777" cy="4672947"/>
            <a:chOff x="0" y="0"/>
            <a:chExt cx="5065775" cy="4672945"/>
          </a:xfrm>
        </p:grpSpPr>
        <p:sp>
          <p:nvSpPr>
            <p:cNvPr id="400" name="Google Shape;400;p82"/>
            <p:cNvSpPr/>
            <p:nvPr/>
          </p:nvSpPr>
          <p:spPr>
            <a:xfrm>
              <a:off x="3185371" y="118976"/>
              <a:ext cx="1828165" cy="395540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1" name="Google Shape;401;p82"/>
            <p:cNvSpPr/>
            <p:nvPr/>
          </p:nvSpPr>
          <p:spPr>
            <a:xfrm>
              <a:off x="41894" y="118976"/>
              <a:ext cx="3143479" cy="671429"/>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2" name="Google Shape;402;p82"/>
            <p:cNvSpPr/>
            <p:nvPr/>
          </p:nvSpPr>
          <p:spPr>
            <a:xfrm>
              <a:off x="41552" y="3402952"/>
              <a:ext cx="3143820" cy="671429"/>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3" name="Google Shape;403;p82"/>
            <p:cNvSpPr/>
            <p:nvPr/>
          </p:nvSpPr>
          <p:spPr>
            <a:xfrm>
              <a:off x="0" y="0"/>
              <a:ext cx="72134" cy="13481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04" name="Google Shape;404;p82"/>
            <p:cNvSpPr/>
            <p:nvPr/>
          </p:nvSpPr>
          <p:spPr>
            <a:xfrm>
              <a:off x="1103" y="4064608"/>
              <a:ext cx="72135" cy="128029"/>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05" name="Google Shape;405;p82"/>
            <p:cNvSpPr/>
            <p:nvPr/>
          </p:nvSpPr>
          <p:spPr>
            <a:xfrm>
              <a:off x="2671479" y="4074381"/>
              <a:ext cx="1419798" cy="476388"/>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6" name="Google Shape;406;p82"/>
            <p:cNvSpPr/>
            <p:nvPr/>
          </p:nvSpPr>
          <p:spPr>
            <a:xfrm>
              <a:off x="4038660" y="4002015"/>
              <a:ext cx="107823" cy="80868"/>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07" name="Google Shape;407;p82"/>
            <p:cNvSpPr/>
            <p:nvPr/>
          </p:nvSpPr>
          <p:spPr>
            <a:xfrm>
              <a:off x="1122939" y="1856801"/>
              <a:ext cx="520129" cy="506698"/>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08" name="Google Shape;408;p82"/>
            <p:cNvCxnSpPr/>
            <p:nvPr/>
          </p:nvCxnSpPr>
          <p:spPr>
            <a:xfrm rot="10800000" flipH="1">
              <a:off x="1383002" y="2019577"/>
              <a:ext cx="1" cy="181144"/>
            </a:xfrm>
            <a:prstGeom prst="straightConnector1">
              <a:avLst/>
            </a:prstGeom>
            <a:noFill/>
            <a:ln w="12700" cap="flat" cmpd="sng">
              <a:solidFill>
                <a:srgbClr val="FFFFFF"/>
              </a:solidFill>
              <a:prstDash val="solid"/>
              <a:miter lim="400000"/>
              <a:headEnd type="none" w="sm" len="sm"/>
              <a:tailEnd type="none" w="sm" len="sm"/>
            </a:ln>
          </p:spPr>
        </p:cxnSp>
        <p:cxnSp>
          <p:nvCxnSpPr>
            <p:cNvPr id="409" name="Google Shape;409;p82"/>
            <p:cNvCxnSpPr/>
            <p:nvPr/>
          </p:nvCxnSpPr>
          <p:spPr>
            <a:xfrm rot="10800000" flipH="1">
              <a:off x="4091617" y="4082882"/>
              <a:ext cx="1" cy="590063"/>
            </a:xfrm>
            <a:prstGeom prst="straightConnector1">
              <a:avLst/>
            </a:prstGeom>
            <a:noFill/>
            <a:ln w="12700" cap="flat" cmpd="sng">
              <a:solidFill>
                <a:srgbClr val="FFFFFF"/>
              </a:solidFill>
              <a:prstDash val="solid"/>
              <a:round/>
              <a:headEnd type="none" w="sm" len="sm"/>
              <a:tailEnd type="none" w="sm" len="sm"/>
            </a:ln>
          </p:spPr>
        </p:cxnSp>
        <p:sp>
          <p:nvSpPr>
            <p:cNvPr id="410" name="Google Shape;410;p82"/>
            <p:cNvSpPr/>
            <p:nvPr/>
          </p:nvSpPr>
          <p:spPr>
            <a:xfrm>
              <a:off x="41894" y="791631"/>
              <a:ext cx="3143479" cy="260851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11" name="Google Shape;411;p82"/>
            <p:cNvCxnSpPr/>
            <p:nvPr/>
          </p:nvCxnSpPr>
          <p:spPr>
            <a:xfrm flipH="1">
              <a:off x="4096329" y="3402901"/>
              <a:ext cx="914084" cy="1"/>
            </a:xfrm>
            <a:prstGeom prst="straightConnector1">
              <a:avLst/>
            </a:prstGeom>
            <a:noFill/>
            <a:ln w="12700" cap="flat" cmpd="sng">
              <a:solidFill>
                <a:srgbClr val="FFFFFF"/>
              </a:solidFill>
              <a:prstDash val="solid"/>
              <a:round/>
              <a:headEnd type="none" w="sm" len="sm"/>
              <a:tailEnd type="none" w="sm" len="sm"/>
            </a:ln>
          </p:spPr>
        </p:cxnSp>
        <p:cxnSp>
          <p:nvCxnSpPr>
            <p:cNvPr id="412" name="Google Shape;412;p82"/>
            <p:cNvCxnSpPr/>
            <p:nvPr/>
          </p:nvCxnSpPr>
          <p:spPr>
            <a:xfrm rot="10800000">
              <a:off x="4096329" y="790404"/>
              <a:ext cx="914084" cy="1"/>
            </a:xfrm>
            <a:prstGeom prst="straightConnector1">
              <a:avLst/>
            </a:prstGeom>
            <a:noFill/>
            <a:ln w="12700" cap="flat" cmpd="sng">
              <a:solidFill>
                <a:srgbClr val="FFFFFF"/>
              </a:solidFill>
              <a:prstDash val="solid"/>
              <a:round/>
              <a:headEnd type="none" w="sm" len="sm"/>
              <a:tailEnd type="none" w="sm" len="sm"/>
            </a:ln>
          </p:spPr>
        </p:cxnSp>
        <p:cxnSp>
          <p:nvCxnSpPr>
            <p:cNvPr id="413" name="Google Shape;413;p82"/>
            <p:cNvCxnSpPr/>
            <p:nvPr/>
          </p:nvCxnSpPr>
          <p:spPr>
            <a:xfrm flipH="1">
              <a:off x="4096329" y="4550769"/>
              <a:ext cx="914084" cy="1"/>
            </a:xfrm>
            <a:prstGeom prst="straightConnector1">
              <a:avLst/>
            </a:prstGeom>
            <a:noFill/>
            <a:ln w="12700" cap="flat" cmpd="sng">
              <a:solidFill>
                <a:srgbClr val="FFFFFF"/>
              </a:solidFill>
              <a:prstDash val="solid"/>
              <a:round/>
              <a:headEnd type="none" w="sm" len="sm"/>
              <a:tailEnd type="none" w="sm" len="sm"/>
            </a:ln>
          </p:spPr>
        </p:cxnSp>
        <p:sp>
          <p:nvSpPr>
            <p:cNvPr id="414" name="Google Shape;414;p82"/>
            <p:cNvSpPr/>
            <p:nvPr/>
          </p:nvSpPr>
          <p:spPr>
            <a:xfrm flipH="1">
              <a:off x="4986136" y="0"/>
              <a:ext cx="79639" cy="14134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15" name="Google Shape;415;p82"/>
            <p:cNvSpPr/>
            <p:nvPr/>
          </p:nvSpPr>
          <p:spPr>
            <a:xfrm flipH="1">
              <a:off x="4988477" y="2054037"/>
              <a:ext cx="44940" cy="112225"/>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16" name="Google Shape;416;p82"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17" name="Google Shape;417;p82"/>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Full Field">
  <p:cSld name="1_Full Field">
    <p:bg>
      <p:bgPr>
        <a:gradFill>
          <a:gsLst>
            <a:gs pos="0">
              <a:srgbClr val="000B5F"/>
            </a:gs>
            <a:gs pos="100000">
              <a:srgbClr val="000000"/>
            </a:gs>
          </a:gsLst>
          <a:path path="circle">
            <a:fillToRect l="50000" t="50000" r="50000" b="50000"/>
          </a:path>
          <a:tileRect/>
        </a:gradFill>
        <a:effectLst/>
      </p:bgPr>
    </p:bg>
    <p:spTree>
      <p:nvGrpSpPr>
        <p:cNvPr id="1" name="Shape 418"/>
        <p:cNvGrpSpPr/>
        <p:nvPr/>
      </p:nvGrpSpPr>
      <p:grpSpPr>
        <a:xfrm>
          <a:off x="0" y="0"/>
          <a:ext cx="0" cy="0"/>
          <a:chOff x="0" y="0"/>
          <a:chExt cx="0" cy="0"/>
        </a:xfrm>
      </p:grpSpPr>
      <p:sp>
        <p:nvSpPr>
          <p:cNvPr id="419" name="Google Shape;419;p83"/>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20" name="Google Shape;420;p83"/>
          <p:cNvGrpSpPr/>
          <p:nvPr/>
        </p:nvGrpSpPr>
        <p:grpSpPr>
          <a:xfrm>
            <a:off x="113003" y="1481644"/>
            <a:ext cx="8917999" cy="4157158"/>
            <a:chOff x="-1" y="-1"/>
            <a:chExt cx="8917997" cy="4157156"/>
          </a:xfrm>
        </p:grpSpPr>
        <p:sp>
          <p:nvSpPr>
            <p:cNvPr id="421" name="Google Shape;421;p83"/>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2" name="Google Shape;422;p83"/>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3" name="Google Shape;423;p83"/>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4" name="Google Shape;424;p83"/>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25" name="Google Shape;425;p83"/>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26" name="Google Shape;426;p83"/>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7" name="Google Shape;427;p83"/>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28" name="Google Shape;428;p83"/>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29" name="Google Shape;429;p83"/>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30" name="Google Shape;430;p83"/>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31" name="Google Shape;431;p83"/>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32" name="Google Shape;432;p83"/>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433" name="Google Shape;433;p83"/>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434" name="Google Shape;434;p83"/>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435" name="Google Shape;435;p83"/>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6" name="Google Shape;436;p83"/>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7" name="Google Shape;437;p83"/>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8" name="Google Shape;438;p83"/>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39" name="Google Shape;439;p83"/>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40" name="Google Shape;440;p83"/>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1" name="Google Shape;441;p83"/>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42" name="Google Shape;442;p83"/>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43" name="Google Shape;443;p83"/>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44" name="Google Shape;444;p83"/>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45" name="Google Shape;445;p83"/>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46" name="Google Shape;446;p83"/>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447" name="Google Shape;447;p83"/>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448" name="Google Shape;448;p83"/>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449" name="Google Shape;449;p83"/>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50" name="Google Shape;450;p83"/>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51" name="Google Shape;451;p83"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52" name="Google Shape;452;p83"/>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Field Right Text">
  <p:cSld name="1_Field Right Text">
    <p:bg>
      <p:bgPr>
        <a:gradFill>
          <a:gsLst>
            <a:gs pos="0">
              <a:srgbClr val="000B5F"/>
            </a:gs>
            <a:gs pos="100000">
              <a:srgbClr val="000000"/>
            </a:gs>
          </a:gsLst>
          <a:path path="circle">
            <a:fillToRect l="50000" t="50000" r="50000" b="50000"/>
          </a:path>
          <a:tileRect/>
        </a:gradFill>
        <a:effectLst/>
      </p:bgPr>
    </p:bg>
    <p:spTree>
      <p:nvGrpSpPr>
        <p:cNvPr id="1" name="Shape 453"/>
        <p:cNvGrpSpPr/>
        <p:nvPr/>
      </p:nvGrpSpPr>
      <p:grpSpPr>
        <a:xfrm>
          <a:off x="0" y="0"/>
          <a:ext cx="0" cy="0"/>
          <a:chOff x="0" y="0"/>
          <a:chExt cx="0" cy="0"/>
        </a:xfrm>
      </p:grpSpPr>
      <p:sp>
        <p:nvSpPr>
          <p:cNvPr id="454" name="Google Shape;454;p84"/>
          <p:cNvSpPr txBox="1">
            <a:spLocks noGrp="1"/>
          </p:cNvSpPr>
          <p:nvPr>
            <p:ph type="body" idx="1"/>
          </p:nvPr>
        </p:nvSpPr>
        <p:spPr>
          <a:xfrm>
            <a:off x="232913" y="1439532"/>
            <a:ext cx="4038601" cy="3926467"/>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455" name="Google Shape;455;p84"/>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56" name="Google Shape;456;p84"/>
          <p:cNvGrpSpPr/>
          <p:nvPr/>
        </p:nvGrpSpPr>
        <p:grpSpPr>
          <a:xfrm>
            <a:off x="4495801" y="1481645"/>
            <a:ext cx="4482221" cy="4157156"/>
            <a:chOff x="0" y="0"/>
            <a:chExt cx="4482220" cy="4157155"/>
          </a:xfrm>
        </p:grpSpPr>
        <p:sp>
          <p:nvSpPr>
            <p:cNvPr id="457" name="Google Shape;457;p84"/>
            <p:cNvSpPr/>
            <p:nvPr/>
          </p:nvSpPr>
          <p:spPr>
            <a:xfrm flipH="1">
              <a:off x="22068"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58" name="Google Shape;458;p84"/>
            <p:cNvSpPr/>
            <p:nvPr/>
          </p:nvSpPr>
          <p:spPr>
            <a:xfrm flipH="1">
              <a:off x="1648442"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59" name="Google Shape;459;p84"/>
            <p:cNvSpPr/>
            <p:nvPr/>
          </p:nvSpPr>
          <p:spPr>
            <a:xfrm flipH="1">
              <a:off x="1648443"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60" name="Google Shape;460;p84"/>
            <p:cNvSpPr/>
            <p:nvPr/>
          </p:nvSpPr>
          <p:spPr>
            <a:xfrm flipH="1">
              <a:off x="4418047" y="0"/>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61" name="Google Shape;461;p84"/>
            <p:cNvSpPr/>
            <p:nvPr/>
          </p:nvSpPr>
          <p:spPr>
            <a:xfrm flipH="1">
              <a:off x="4417065"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62" name="Google Shape;462;p84"/>
            <p:cNvSpPr/>
            <p:nvPr/>
          </p:nvSpPr>
          <p:spPr>
            <a:xfrm flipH="1">
              <a:off x="842530"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63" name="Google Shape;463;p84"/>
            <p:cNvSpPr/>
            <p:nvPr/>
          </p:nvSpPr>
          <p:spPr>
            <a:xfrm flipH="1">
              <a:off x="793417"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64" name="Google Shape;464;p84"/>
            <p:cNvSpPr/>
            <p:nvPr/>
          </p:nvSpPr>
          <p:spPr>
            <a:xfrm flipH="1">
              <a:off x="3020511"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65" name="Google Shape;465;p84"/>
            <p:cNvCxnSpPr/>
            <p:nvPr/>
          </p:nvCxnSpPr>
          <p:spPr>
            <a:xfrm rot="10800000" flipH="1">
              <a:off x="3252822"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66" name="Google Shape;466;p84"/>
            <p:cNvCxnSpPr/>
            <p:nvPr/>
          </p:nvCxnSpPr>
          <p:spPr>
            <a:xfrm rot="10800000" flipH="1">
              <a:off x="843179"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67" name="Google Shape;467;p84"/>
            <p:cNvSpPr/>
            <p:nvPr/>
          </p:nvSpPr>
          <p:spPr>
            <a:xfrm flipH="1">
              <a:off x="1648442"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68" name="Google Shape;468;p84"/>
            <p:cNvCxnSpPr/>
            <p:nvPr/>
          </p:nvCxnSpPr>
          <p:spPr>
            <a:xfrm>
              <a:off x="24847"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469" name="Google Shape;469;p84"/>
            <p:cNvCxnSpPr/>
            <p:nvPr/>
          </p:nvCxnSpPr>
          <p:spPr>
            <a:xfrm>
              <a:off x="24847"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470" name="Google Shape;470;p84"/>
            <p:cNvCxnSpPr/>
            <p:nvPr/>
          </p:nvCxnSpPr>
          <p:spPr>
            <a:xfrm>
              <a:off x="24847"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471" name="Google Shape;471;p84"/>
            <p:cNvSpPr/>
            <p:nvPr/>
          </p:nvSpPr>
          <p:spPr>
            <a:xfrm flipH="1">
              <a:off x="0" y="0"/>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72" name="Google Shape;472;p84"/>
            <p:cNvSpPr/>
            <p:nvPr/>
          </p:nvSpPr>
          <p:spPr>
            <a:xfrm flipH="1">
              <a:off x="2082"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73" name="Google Shape;473;p84"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74" name="Google Shape;474;p84"/>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Half Field Vertical Goal Down">
  <p:cSld name="1_Half Field Vertical Goal Down">
    <p:bg>
      <p:bgPr>
        <a:gradFill>
          <a:gsLst>
            <a:gs pos="0">
              <a:srgbClr val="000B5F"/>
            </a:gs>
            <a:gs pos="100000">
              <a:srgbClr val="000000"/>
            </a:gs>
          </a:gsLst>
          <a:path path="circle">
            <a:fillToRect l="50000" t="50000" r="50000" b="50000"/>
          </a:path>
          <a:tileRect/>
        </a:gradFill>
        <a:effectLst/>
      </p:bgPr>
    </p:bg>
    <p:spTree>
      <p:nvGrpSpPr>
        <p:cNvPr id="1" name="Shape 475"/>
        <p:cNvGrpSpPr/>
        <p:nvPr/>
      </p:nvGrpSpPr>
      <p:grpSpPr>
        <a:xfrm>
          <a:off x="0" y="0"/>
          <a:ext cx="0" cy="0"/>
          <a:chOff x="0" y="0"/>
          <a:chExt cx="0" cy="0"/>
        </a:xfrm>
      </p:grpSpPr>
      <p:sp>
        <p:nvSpPr>
          <p:cNvPr id="476" name="Google Shape;476;p85"/>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77" name="Google Shape;477;p85"/>
          <p:cNvGrpSpPr/>
          <p:nvPr/>
        </p:nvGrpSpPr>
        <p:grpSpPr>
          <a:xfrm>
            <a:off x="143210" y="1171910"/>
            <a:ext cx="8806088" cy="4478405"/>
            <a:chOff x="-1" y="0"/>
            <a:chExt cx="8806086" cy="4478404"/>
          </a:xfrm>
        </p:grpSpPr>
        <p:sp>
          <p:nvSpPr>
            <p:cNvPr id="478" name="Google Shape;478;p85"/>
            <p:cNvSpPr/>
            <p:nvPr/>
          </p:nvSpPr>
          <p:spPr>
            <a:xfrm rot="10800000" flipH="1">
              <a:off x="7237534" y="1634307"/>
              <a:ext cx="1420408"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79" name="Google Shape;479;p85"/>
            <p:cNvSpPr/>
            <p:nvPr/>
          </p:nvSpPr>
          <p:spPr>
            <a:xfrm rot="10800000" flipH="1">
              <a:off x="1551029" y="1634307"/>
              <a:ext cx="5686506"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0" name="Google Shape;480;p85"/>
            <p:cNvSpPr/>
            <p:nvPr/>
          </p:nvSpPr>
          <p:spPr>
            <a:xfrm rot="10800000" flipH="1">
              <a:off x="134265" y="1634307"/>
              <a:ext cx="1416764"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1" name="Google Shape;481;p85"/>
            <p:cNvSpPr/>
            <p:nvPr/>
          </p:nvSpPr>
          <p:spPr>
            <a:xfrm rot="10800000" flipH="1">
              <a:off x="4105119" y="2870192"/>
              <a:ext cx="762001" cy="734353"/>
            </a:xfrm>
            <a:prstGeom prst="ellipse">
              <a:avLst/>
            </a:prstGeom>
            <a:noFill/>
            <a:ln w="254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82" name="Google Shape;482;p85"/>
            <p:cNvCxnSpPr/>
            <p:nvPr/>
          </p:nvCxnSpPr>
          <p:spPr>
            <a:xfrm>
              <a:off x="4364866" y="3238321"/>
              <a:ext cx="242507" cy="1"/>
            </a:xfrm>
            <a:prstGeom prst="straightConnector1">
              <a:avLst/>
            </a:prstGeom>
            <a:noFill/>
            <a:ln w="12700" cap="flat" cmpd="sng">
              <a:solidFill>
                <a:srgbClr val="FFFFFF"/>
              </a:solidFill>
              <a:prstDash val="solid"/>
              <a:round/>
              <a:headEnd type="none" w="sm" len="sm"/>
              <a:tailEnd type="none" w="sm" len="sm"/>
            </a:ln>
          </p:spPr>
        </p:cxnSp>
        <p:sp>
          <p:nvSpPr>
            <p:cNvPr id="483" name="Google Shape;483;p85"/>
            <p:cNvSpPr/>
            <p:nvPr/>
          </p:nvSpPr>
          <p:spPr>
            <a:xfrm rot="10800000" flipH="1">
              <a:off x="134265" y="38867"/>
              <a:ext cx="8523678" cy="159544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84" name="Google Shape;484;p85"/>
            <p:cNvCxnSpPr/>
            <p:nvPr/>
          </p:nvCxnSpPr>
          <p:spPr>
            <a:xfrm rot="10800000" flipH="1">
              <a:off x="1565370" y="38867"/>
              <a:ext cx="1" cy="760651"/>
            </a:xfrm>
            <a:prstGeom prst="straightConnector1">
              <a:avLst/>
            </a:prstGeom>
            <a:noFill/>
            <a:ln w="12700" cap="flat" cmpd="sng">
              <a:solidFill>
                <a:srgbClr val="FFFFFF"/>
              </a:solidFill>
              <a:prstDash val="solid"/>
              <a:round/>
              <a:headEnd type="none" w="sm" len="sm"/>
              <a:tailEnd type="none" w="sm" len="sm"/>
            </a:ln>
          </p:spPr>
        </p:cxnSp>
        <p:cxnSp>
          <p:nvCxnSpPr>
            <p:cNvPr id="485" name="Google Shape;485;p85"/>
            <p:cNvCxnSpPr/>
            <p:nvPr/>
          </p:nvCxnSpPr>
          <p:spPr>
            <a:xfrm rot="10800000" flipH="1">
              <a:off x="7239454" y="38867"/>
              <a:ext cx="1" cy="760651"/>
            </a:xfrm>
            <a:prstGeom prst="straightConnector1">
              <a:avLst/>
            </a:prstGeom>
            <a:noFill/>
            <a:ln w="12700" cap="flat" cmpd="sng">
              <a:solidFill>
                <a:srgbClr val="FFFFFF"/>
              </a:solidFill>
              <a:prstDash val="solid"/>
              <a:round/>
              <a:headEnd type="none" w="sm" len="sm"/>
              <a:tailEnd type="none" w="sm" len="sm"/>
            </a:ln>
          </p:spPr>
        </p:cxnSp>
        <p:sp>
          <p:nvSpPr>
            <p:cNvPr id="486" name="Google Shape;486;p85"/>
            <p:cNvSpPr/>
            <p:nvPr/>
          </p:nvSpPr>
          <p:spPr>
            <a:xfrm rot="5400000" flipH="1">
              <a:off x="4463259" y="-10647"/>
              <a:ext cx="45720"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7" name="Google Shape;487;p85"/>
            <p:cNvSpPr/>
            <p:nvPr/>
          </p:nvSpPr>
          <p:spPr>
            <a:xfrm rot="5400000" flipH="1">
              <a:off x="8696239" y="-36458"/>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88" name="Google Shape;488;p85"/>
            <p:cNvSpPr/>
            <p:nvPr/>
          </p:nvSpPr>
          <p:spPr>
            <a:xfrm rot="-5400000" flipH="1">
              <a:off x="-2263" y="726967"/>
              <a:ext cx="135373" cy="130849"/>
            </a:xfrm>
            <a:prstGeom prst="triangle">
              <a:avLst>
                <a:gd name="adj" fmla="val 50000"/>
              </a:avLst>
            </a:prstGeom>
            <a:solidFill>
              <a:srgbClr val="E46C0A"/>
            </a:solidFill>
            <a:ln w="9525"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9" name="Google Shape;489;p85"/>
            <p:cNvSpPr/>
            <p:nvPr/>
          </p:nvSpPr>
          <p:spPr>
            <a:xfrm rot="5400000" flipH="1">
              <a:off x="8682469" y="4368557"/>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90" name="Google Shape;490;p85"/>
            <p:cNvSpPr/>
            <p:nvPr/>
          </p:nvSpPr>
          <p:spPr>
            <a:xfrm rot="-5400000" flipH="1">
              <a:off x="54788" y="4368558"/>
              <a:ext cx="73387"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pic>
        <p:nvPicPr>
          <p:cNvPr id="491" name="Google Shape;491;p85"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92" name="Google Shape;492;p85"/>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2_Full Field">
  <p:cSld name="2_Full Field">
    <p:bg>
      <p:bgPr>
        <a:gradFill>
          <a:gsLst>
            <a:gs pos="0">
              <a:srgbClr val="000B5F"/>
            </a:gs>
            <a:gs pos="100000">
              <a:srgbClr val="000000"/>
            </a:gs>
          </a:gsLst>
          <a:path path="circle">
            <a:fillToRect l="50000" t="50000" r="50000" b="50000"/>
          </a:path>
          <a:tileRect/>
        </a:gradFill>
        <a:effectLst/>
      </p:bgPr>
    </p:bg>
    <p:spTree>
      <p:nvGrpSpPr>
        <p:cNvPr id="1" name="Shape 493"/>
        <p:cNvGrpSpPr/>
        <p:nvPr/>
      </p:nvGrpSpPr>
      <p:grpSpPr>
        <a:xfrm>
          <a:off x="0" y="0"/>
          <a:ext cx="0" cy="0"/>
          <a:chOff x="0" y="0"/>
          <a:chExt cx="0" cy="0"/>
        </a:xfrm>
      </p:grpSpPr>
      <p:sp>
        <p:nvSpPr>
          <p:cNvPr id="494" name="Google Shape;494;p86"/>
          <p:cNvSpPr txBox="1">
            <a:spLocks noGrp="1"/>
          </p:cNvSpPr>
          <p:nvPr>
            <p:ph type="title"/>
          </p:nvPr>
        </p:nvSpPr>
        <p:spPr>
          <a:xfrm>
            <a:off x="-1" y="891715"/>
            <a:ext cx="9144001"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95" name="Google Shape;495;p86"/>
          <p:cNvGrpSpPr/>
          <p:nvPr/>
        </p:nvGrpSpPr>
        <p:grpSpPr>
          <a:xfrm>
            <a:off x="113003" y="1481644"/>
            <a:ext cx="8917998" cy="4157157"/>
            <a:chOff x="-1" y="-1"/>
            <a:chExt cx="8917997" cy="4157156"/>
          </a:xfrm>
        </p:grpSpPr>
        <p:sp>
          <p:nvSpPr>
            <p:cNvPr id="496" name="Google Shape;496;p86"/>
            <p:cNvSpPr/>
            <p:nvPr/>
          </p:nvSpPr>
          <p:spPr>
            <a:xfrm>
              <a:off x="2833776"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7" name="Google Shape;497;p86"/>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8" name="Google Shape;498;p86"/>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9" name="Google Shape;499;p86"/>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00" name="Google Shape;500;p86"/>
            <p:cNvSpPr/>
            <p:nvPr/>
          </p:nvSpPr>
          <p:spPr>
            <a:xfrm>
              <a:off x="98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01" name="Google Shape;501;p86"/>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02" name="Google Shape;502;p86"/>
            <p:cNvSpPr/>
            <p:nvPr/>
          </p:nvSpPr>
          <p:spPr>
            <a:xfrm>
              <a:off x="3592880"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03" name="Google Shape;503;p86"/>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04" name="Google Shape;504;p86"/>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05" name="Google Shape;505;p86"/>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06" name="Google Shape;506;p86"/>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07" name="Google Shape;507;p86"/>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508" name="Google Shape;508;p86"/>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509" name="Google Shape;509;p86"/>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510" name="Google Shape;510;p86"/>
            <p:cNvSpPr/>
            <p:nvPr/>
          </p:nvSpPr>
          <p:spPr>
            <a:xfrm flipH="1">
              <a:off x="4457844"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1" name="Google Shape;511;p86"/>
            <p:cNvSpPr/>
            <p:nvPr/>
          </p:nvSpPr>
          <p:spPr>
            <a:xfrm flipH="1">
              <a:off x="6084218"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2" name="Google Shape;512;p86"/>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3" name="Google Shape;513;p86"/>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14" name="Google Shape;514;p86"/>
            <p:cNvSpPr/>
            <p:nvPr/>
          </p:nvSpPr>
          <p:spPr>
            <a:xfrm flipH="1">
              <a:off x="885284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15" name="Google Shape;515;p86"/>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6" name="Google Shape;516;p86"/>
            <p:cNvSpPr/>
            <p:nvPr/>
          </p:nvSpPr>
          <p:spPr>
            <a:xfrm flipH="1">
              <a:off x="5229194"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17" name="Google Shape;517;p86"/>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18" name="Google Shape;518;p86"/>
            <p:cNvCxnSpPr/>
            <p:nvPr/>
          </p:nvCxnSpPr>
          <p:spPr>
            <a:xfrm rot="10800000" flipH="1">
              <a:off x="768859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19" name="Google Shape;519;p86"/>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20" name="Google Shape;520;p86"/>
            <p:cNvSpPr/>
            <p:nvPr/>
          </p:nvSpPr>
          <p:spPr>
            <a:xfrm flipH="1">
              <a:off x="6084218"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21" name="Google Shape;521;p86"/>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522" name="Google Shape;522;p86"/>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523" name="Google Shape;523;p86"/>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524" name="Google Shape;524;p86"/>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25" name="Google Shape;525;p86"/>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526" name="Google Shape;526;p86"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27" name="Google Shape;527;p86"/>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rease Zoomed">
  <p:cSld name="Crease Zoomed">
    <p:bg>
      <p:bgPr>
        <a:gradFill>
          <a:gsLst>
            <a:gs pos="0">
              <a:srgbClr val="000B5F"/>
            </a:gs>
            <a:gs pos="100000">
              <a:srgbClr val="000000"/>
            </a:gs>
          </a:gsLst>
          <a:path path="circle">
            <a:fillToRect l="50000" t="50000" r="50000" b="50000"/>
          </a:path>
          <a:tileRect/>
        </a:gradFill>
        <a:effectLst/>
      </p:bgPr>
    </p:bg>
    <p:spTree>
      <p:nvGrpSpPr>
        <p:cNvPr id="1" name="Shape 528"/>
        <p:cNvGrpSpPr/>
        <p:nvPr/>
      </p:nvGrpSpPr>
      <p:grpSpPr>
        <a:xfrm>
          <a:off x="0" y="0"/>
          <a:ext cx="0" cy="0"/>
          <a:chOff x="0" y="0"/>
          <a:chExt cx="0" cy="0"/>
        </a:xfrm>
      </p:grpSpPr>
      <p:sp>
        <p:nvSpPr>
          <p:cNvPr id="529" name="Google Shape;529;p87"/>
          <p:cNvSpPr/>
          <p:nvPr/>
        </p:nvSpPr>
        <p:spPr>
          <a:xfrm>
            <a:off x="8758961" y="5666503"/>
            <a:ext cx="298329" cy="195581"/>
          </a:xfrm>
          <a:prstGeom prst="rect">
            <a:avLst/>
          </a:prstGeom>
          <a:noFill/>
          <a:ln>
            <a:noFill/>
          </a:ln>
        </p:spPr>
        <p:txBody>
          <a:bodyPr spcFirstLastPara="1" wrap="square" lIns="34275" tIns="34275" rIns="34275" bIns="34275" anchor="ctr" anchorCtr="0">
            <a:spAutoFit/>
          </a:bodyPr>
          <a:lstStyle/>
          <a:p>
            <a:pPr marL="0" marR="0" lvl="0" indent="0" algn="r" rtl="0">
              <a:lnSpc>
                <a:spcPct val="100000"/>
              </a:lnSpc>
              <a:spcBef>
                <a:spcPts val="0"/>
              </a:spcBef>
              <a:spcAft>
                <a:spcPts val="0"/>
              </a:spcAft>
              <a:buNone/>
            </a:pPr>
            <a:endParaRPr sz="900" b="0" i="0" u="none" strike="noStrike" cap="none">
              <a:solidFill>
                <a:srgbClr val="FFFFFF"/>
              </a:solidFill>
              <a:latin typeface="Calibri"/>
              <a:ea typeface="Calibri"/>
              <a:cs typeface="Calibri"/>
              <a:sym typeface="Calibri"/>
            </a:endParaRPr>
          </a:p>
        </p:txBody>
      </p:sp>
      <p:sp>
        <p:nvSpPr>
          <p:cNvPr id="530" name="Google Shape;530;p87"/>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531" name="Google Shape;531;p87"/>
          <p:cNvGrpSpPr/>
          <p:nvPr/>
        </p:nvGrpSpPr>
        <p:grpSpPr>
          <a:xfrm>
            <a:off x="0" y="1295401"/>
            <a:ext cx="9144003" cy="4000575"/>
            <a:chOff x="-1" y="0"/>
            <a:chExt cx="9144002" cy="4000573"/>
          </a:xfrm>
        </p:grpSpPr>
        <p:cxnSp>
          <p:nvCxnSpPr>
            <p:cNvPr id="532" name="Google Shape;532;p87"/>
            <p:cNvCxnSpPr/>
            <p:nvPr/>
          </p:nvCxnSpPr>
          <p:spPr>
            <a:xfrm rot="10800000" flipH="1">
              <a:off x="191762" y="0"/>
              <a:ext cx="1" cy="3990029"/>
            </a:xfrm>
            <a:prstGeom prst="straightConnector1">
              <a:avLst/>
            </a:prstGeom>
            <a:noFill/>
            <a:ln w="25400" cap="flat" cmpd="sng">
              <a:solidFill>
                <a:srgbClr val="FFFFFF"/>
              </a:solidFill>
              <a:prstDash val="solid"/>
              <a:miter lim="400000"/>
              <a:headEnd type="none" w="sm" len="sm"/>
              <a:tailEnd type="none" w="sm" len="sm"/>
            </a:ln>
          </p:spPr>
        </p:cxnSp>
        <p:cxnSp>
          <p:nvCxnSpPr>
            <p:cNvPr id="533" name="Google Shape;533;p87"/>
            <p:cNvCxnSpPr/>
            <p:nvPr/>
          </p:nvCxnSpPr>
          <p:spPr>
            <a:xfrm>
              <a:off x="-1" y="282089"/>
              <a:ext cx="9144001" cy="1"/>
            </a:xfrm>
            <a:prstGeom prst="straightConnector1">
              <a:avLst/>
            </a:prstGeom>
            <a:noFill/>
            <a:ln w="25400" cap="flat" cmpd="sng">
              <a:solidFill>
                <a:srgbClr val="FFFFFF"/>
              </a:solidFill>
              <a:prstDash val="solid"/>
              <a:miter lim="400000"/>
              <a:headEnd type="none" w="sm" len="sm"/>
              <a:tailEnd type="none" w="sm" len="sm"/>
            </a:ln>
          </p:spPr>
        </p:cxnSp>
        <p:cxnSp>
          <p:nvCxnSpPr>
            <p:cNvPr id="534" name="Google Shape;534;p87"/>
            <p:cNvCxnSpPr/>
            <p:nvPr/>
          </p:nvCxnSpPr>
          <p:spPr>
            <a:xfrm rot="10800000" flipH="1">
              <a:off x="0" y="3979487"/>
              <a:ext cx="9144001" cy="21086"/>
            </a:xfrm>
            <a:prstGeom prst="straightConnector1">
              <a:avLst/>
            </a:prstGeom>
            <a:noFill/>
            <a:ln w="25400" cap="flat" cmpd="sng">
              <a:solidFill>
                <a:srgbClr val="FFFFFF"/>
              </a:solidFill>
              <a:prstDash val="solid"/>
              <a:miter lim="400000"/>
              <a:headEnd type="none" w="sm" len="sm"/>
              <a:tailEnd type="none" w="sm" len="sm"/>
            </a:ln>
          </p:spPr>
        </p:cxnSp>
        <p:sp>
          <p:nvSpPr>
            <p:cNvPr id="535" name="Google Shape;535;p87"/>
            <p:cNvSpPr/>
            <p:nvPr/>
          </p:nvSpPr>
          <p:spPr>
            <a:xfrm>
              <a:off x="3926958" y="1993545"/>
              <a:ext cx="1252293" cy="1206855"/>
            </a:xfrm>
            <a:prstGeom prst="ellipse">
              <a:avLst/>
            </a:prstGeom>
            <a:noFill/>
            <a:ln w="381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36" name="Google Shape;536;p87"/>
            <p:cNvCxnSpPr/>
            <p:nvPr/>
          </p:nvCxnSpPr>
          <p:spPr>
            <a:xfrm rot="10800000" flipH="1">
              <a:off x="8916350" y="0"/>
              <a:ext cx="1" cy="3990030"/>
            </a:xfrm>
            <a:prstGeom prst="straightConnector1">
              <a:avLst/>
            </a:prstGeom>
            <a:noFill/>
            <a:ln w="25400" cap="flat" cmpd="sng">
              <a:solidFill>
                <a:srgbClr val="FFFFFF"/>
              </a:solidFill>
              <a:prstDash val="solid"/>
              <a:miter lim="400000"/>
              <a:headEnd type="none" w="sm" len="sm"/>
              <a:tailEnd type="none" w="sm" len="sm"/>
            </a:ln>
          </p:spPr>
        </p:cxnSp>
        <p:cxnSp>
          <p:nvCxnSpPr>
            <p:cNvPr id="537" name="Google Shape;537;p87"/>
            <p:cNvCxnSpPr/>
            <p:nvPr/>
          </p:nvCxnSpPr>
          <p:spPr>
            <a:xfrm>
              <a:off x="4372727" y="2596972"/>
              <a:ext cx="398544" cy="1"/>
            </a:xfrm>
            <a:prstGeom prst="straightConnector1">
              <a:avLst/>
            </a:prstGeom>
            <a:noFill/>
            <a:ln w="12700" cap="flat" cmpd="sng">
              <a:solidFill>
                <a:srgbClr val="FFFFFF"/>
              </a:solidFill>
              <a:prstDash val="solid"/>
              <a:round/>
              <a:headEnd type="none" w="sm" len="sm"/>
              <a:tailEnd type="none" w="sm" len="sm"/>
            </a:ln>
          </p:spPr>
        </p:cxnSp>
      </p:grpSp>
      <p:pic>
        <p:nvPicPr>
          <p:cNvPr id="538" name="Google Shape;538;p87"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39" name="Google Shape;539;p87"/>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Field Left Text">
  <p:cSld name="Field Left Text">
    <p:bg>
      <p:bgPr>
        <a:gradFill>
          <a:gsLst>
            <a:gs pos="0">
              <a:srgbClr val="000B5F"/>
            </a:gs>
            <a:gs pos="100000">
              <a:srgbClr val="000000"/>
            </a:gs>
          </a:gsLst>
          <a:path path="circle">
            <a:fillToRect l="50000" t="50000" r="50000" b="50000"/>
          </a:path>
          <a:tileRect/>
        </a:gradFill>
        <a:effectLst/>
      </p:bgPr>
    </p:bg>
    <p:spTree>
      <p:nvGrpSpPr>
        <p:cNvPr id="1" name="Shape 540"/>
        <p:cNvGrpSpPr/>
        <p:nvPr/>
      </p:nvGrpSpPr>
      <p:grpSpPr>
        <a:xfrm>
          <a:off x="0" y="0"/>
          <a:ext cx="0" cy="0"/>
          <a:chOff x="0" y="0"/>
          <a:chExt cx="0" cy="0"/>
        </a:xfrm>
      </p:grpSpPr>
      <p:sp>
        <p:nvSpPr>
          <p:cNvPr id="541" name="Google Shape;541;p88"/>
          <p:cNvSpPr txBox="1">
            <a:spLocks noGrp="1"/>
          </p:cNvSpPr>
          <p:nvPr>
            <p:ph type="body" idx="1"/>
          </p:nvPr>
        </p:nvSpPr>
        <p:spPr>
          <a:xfrm>
            <a:off x="4932870" y="1413751"/>
            <a:ext cx="4038601" cy="4231258"/>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542" name="Google Shape;542;p88"/>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543" name="Google Shape;543;p88"/>
          <p:cNvGrpSpPr/>
          <p:nvPr/>
        </p:nvGrpSpPr>
        <p:grpSpPr>
          <a:xfrm>
            <a:off x="165981" y="1481644"/>
            <a:ext cx="4482222" cy="4157157"/>
            <a:chOff x="-1" y="-1"/>
            <a:chExt cx="4482221" cy="4157156"/>
          </a:xfrm>
        </p:grpSpPr>
        <p:sp>
          <p:nvSpPr>
            <p:cNvPr id="544" name="Google Shape;544;p88"/>
            <p:cNvSpPr/>
            <p:nvPr/>
          </p:nvSpPr>
          <p:spPr>
            <a:xfrm>
              <a:off x="2833776"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5" name="Google Shape;545;p88"/>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6" name="Google Shape;546;p88"/>
            <p:cNvSpPr/>
            <p:nvPr/>
          </p:nvSpPr>
          <p:spPr>
            <a:xfrm>
              <a:off x="36965" y="3027341"/>
              <a:ext cx="2796812"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7" name="Google Shape;547;p88"/>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48" name="Google Shape;548;p88"/>
            <p:cNvSpPr/>
            <p:nvPr/>
          </p:nvSpPr>
          <p:spPr>
            <a:xfrm>
              <a:off x="98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49" name="Google Shape;549;p88"/>
            <p:cNvSpPr/>
            <p:nvPr/>
          </p:nvSpPr>
          <p:spPr>
            <a:xfrm>
              <a:off x="2376606" y="3624658"/>
              <a:ext cx="1263083"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50" name="Google Shape;550;p88"/>
            <p:cNvSpPr/>
            <p:nvPr/>
          </p:nvSpPr>
          <p:spPr>
            <a:xfrm>
              <a:off x="3592880"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51" name="Google Shape;551;p88"/>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52" name="Google Shape;552;p88"/>
            <p:cNvCxnSpPr/>
            <p:nvPr/>
          </p:nvCxnSpPr>
          <p:spPr>
            <a:xfrm rot="10800000" flipH="1">
              <a:off x="123034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53" name="Google Shape;553;p88"/>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54" name="Google Shape;554;p88"/>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55" name="Google Shape;555;p88"/>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556" name="Google Shape;556;p88"/>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557" name="Google Shape;557;p88"/>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558" name="Google Shape;558;p88"/>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59" name="Google Shape;559;p88"/>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560" name="Google Shape;560;p88"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61" name="Google Shape;561;p88"/>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9"/>
        <p:cNvGrpSpPr/>
        <p:nvPr/>
      </p:nvGrpSpPr>
      <p:grpSpPr>
        <a:xfrm>
          <a:off x="0" y="0"/>
          <a:ext cx="0" cy="0"/>
          <a:chOff x="0" y="0"/>
          <a:chExt cx="0" cy="0"/>
        </a:xfrm>
      </p:grpSpPr>
      <p:sp>
        <p:nvSpPr>
          <p:cNvPr id="30" name="Google Shape;30;p1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1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745011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7"/>
        <p:cNvGrpSpPr/>
        <p:nvPr/>
      </p:nvGrpSpPr>
      <p:grpSpPr>
        <a:xfrm>
          <a:off x="0" y="0"/>
          <a:ext cx="0" cy="0"/>
          <a:chOff x="0" y="0"/>
          <a:chExt cx="0" cy="0"/>
        </a:xfrm>
      </p:grpSpPr>
      <p:sp>
        <p:nvSpPr>
          <p:cNvPr id="568" name="Google Shape;568;p90"/>
          <p:cNvSpPr txBox="1">
            <a:spLocks noGrp="1"/>
          </p:cNvSpPr>
          <p:nvPr>
            <p:ph type="ctrTitle"/>
          </p:nvPr>
        </p:nvSpPr>
        <p:spPr>
          <a:xfrm>
            <a:off x="730258" y="1905016"/>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90"/>
          <p:cNvSpPr txBox="1">
            <a:spLocks noGrp="1"/>
          </p:cNvSpPr>
          <p:nvPr>
            <p:ph type="subTitle" idx="1"/>
          </p:nvPr>
        </p:nvSpPr>
        <p:spPr>
          <a:xfrm>
            <a:off x="730257" y="4345004"/>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570"/>
        <p:cNvGrpSpPr/>
        <p:nvPr/>
      </p:nvGrpSpPr>
      <p:grpSpPr>
        <a:xfrm>
          <a:off x="0" y="0"/>
          <a:ext cx="0" cy="0"/>
          <a:chOff x="0" y="0"/>
          <a:chExt cx="0" cy="0"/>
        </a:xfrm>
      </p:grpSpPr>
      <p:sp>
        <p:nvSpPr>
          <p:cNvPr id="571" name="Google Shape;571;p9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2" name="Google Shape;572;p91"/>
          <p:cNvSpPr txBox="1">
            <a:spLocks noGrp="1"/>
          </p:cNvSpPr>
          <p:nvPr>
            <p:ph type="subTitle" idx="1"/>
          </p:nvPr>
        </p:nvSpPr>
        <p:spPr>
          <a:xfrm>
            <a:off x="1368955" y="4345004"/>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73" name="Google Shape;573;p9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4"/>
        <p:cNvGrpSpPr/>
        <p:nvPr/>
      </p:nvGrpSpPr>
      <p:grpSpPr>
        <a:xfrm>
          <a:off x="0" y="0"/>
          <a:ext cx="0" cy="0"/>
          <a:chOff x="0" y="0"/>
          <a:chExt cx="0" cy="0"/>
        </a:xfrm>
      </p:grpSpPr>
      <p:sp>
        <p:nvSpPr>
          <p:cNvPr id="575" name="Google Shape;575;p92"/>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92"/>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7"/>
        <p:cNvGrpSpPr/>
        <p:nvPr/>
      </p:nvGrpSpPr>
      <p:grpSpPr>
        <a:xfrm>
          <a:off x="0" y="0"/>
          <a:ext cx="0" cy="0"/>
          <a:chOff x="0" y="0"/>
          <a:chExt cx="0" cy="0"/>
        </a:xfrm>
      </p:grpSpPr>
      <p:sp>
        <p:nvSpPr>
          <p:cNvPr id="578" name="Google Shape;578;p93"/>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9" name="Google Shape;579;p9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0"/>
        <p:cNvGrpSpPr/>
        <p:nvPr/>
      </p:nvGrpSpPr>
      <p:grpSpPr>
        <a:xfrm>
          <a:off x="0" y="0"/>
          <a:ext cx="0" cy="0"/>
          <a:chOff x="0" y="0"/>
          <a:chExt cx="0" cy="0"/>
        </a:xfrm>
      </p:grpSpPr>
      <p:sp>
        <p:nvSpPr>
          <p:cNvPr id="581" name="Google Shape;581;p94"/>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94"/>
          <p:cNvSpPr txBox="1">
            <a:spLocks noGrp="1"/>
          </p:cNvSpPr>
          <p:nvPr>
            <p:ph type="body" idx="1"/>
          </p:nvPr>
        </p:nvSpPr>
        <p:spPr>
          <a:xfrm>
            <a:off x="381000" y="1411561"/>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3" name="Google Shape;583;p94"/>
          <p:cNvSpPr txBox="1">
            <a:spLocks noGrp="1"/>
          </p:cNvSpPr>
          <p:nvPr>
            <p:ph type="body" idx="2"/>
          </p:nvPr>
        </p:nvSpPr>
        <p:spPr>
          <a:xfrm>
            <a:off x="4648200" y="1411561"/>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4"/>
        <p:cNvGrpSpPr/>
        <p:nvPr/>
      </p:nvGrpSpPr>
      <p:grpSpPr>
        <a:xfrm>
          <a:off x="0" y="0"/>
          <a:ext cx="0" cy="0"/>
          <a:chOff x="0" y="0"/>
          <a:chExt cx="0" cy="0"/>
        </a:xfrm>
      </p:grpSpPr>
      <p:sp>
        <p:nvSpPr>
          <p:cNvPr id="585" name="Google Shape;585;p95"/>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6" name="Google Shape;586;p95"/>
          <p:cNvSpPr txBox="1">
            <a:spLocks noGrp="1"/>
          </p:cNvSpPr>
          <p:nvPr>
            <p:ph type="body" idx="1"/>
          </p:nvPr>
        </p:nvSpPr>
        <p:spPr>
          <a:xfrm>
            <a:off x="381000" y="1757805"/>
            <a:ext cx="4114800"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7" name="Google Shape;587;p95"/>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8" name="Google Shape;588;p95"/>
          <p:cNvSpPr txBox="1">
            <a:spLocks noGrp="1"/>
          </p:cNvSpPr>
          <p:nvPr>
            <p:ph type="body" idx="3"/>
          </p:nvPr>
        </p:nvSpPr>
        <p:spPr>
          <a:xfrm>
            <a:off x="4645989" y="1757805"/>
            <a:ext cx="4117019"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9" name="Google Shape;589;p95"/>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0"/>
        <p:cNvGrpSpPr/>
        <p:nvPr/>
      </p:nvGrpSpPr>
      <p:grpSpPr>
        <a:xfrm>
          <a:off x="0" y="0"/>
          <a:ext cx="0" cy="0"/>
          <a:chOff x="0" y="0"/>
          <a:chExt cx="0" cy="0"/>
        </a:xfrm>
      </p:grpSpPr>
      <p:sp>
        <p:nvSpPr>
          <p:cNvPr id="591" name="Google Shape;591;p96"/>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593"/>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1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1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1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594"/>
        <p:cNvGrpSpPr/>
        <p:nvPr/>
      </p:nvGrpSpPr>
      <p:grpSpPr>
        <a:xfrm>
          <a:off x="0" y="0"/>
          <a:ext cx="0" cy="0"/>
          <a:chOff x="0" y="0"/>
          <a:chExt cx="0" cy="0"/>
        </a:xfrm>
      </p:grpSpPr>
      <p:sp>
        <p:nvSpPr>
          <p:cNvPr id="595" name="Google Shape;595;p99"/>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6" name="Google Shape;596;p9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597"/>
        <p:cNvGrpSpPr/>
        <p:nvPr/>
      </p:nvGrpSpPr>
      <p:grpSpPr>
        <a:xfrm>
          <a:off x="0" y="0"/>
          <a:ext cx="0" cy="0"/>
          <a:chOff x="0" y="0"/>
          <a:chExt cx="0" cy="0"/>
        </a:xfrm>
      </p:grpSpPr>
      <p:sp>
        <p:nvSpPr>
          <p:cNvPr id="598" name="Google Shape;598;p100"/>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100"/>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0" name="Google Shape;600;p100"/>
          <p:cNvSpPr txBox="1">
            <a:spLocks noGrp="1"/>
          </p:cNvSpPr>
          <p:nvPr>
            <p:ph type="body" idx="2"/>
          </p:nvPr>
        </p:nvSpPr>
        <p:spPr>
          <a:xfrm>
            <a:off x="8" y="6238891"/>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601"/>
        <p:cNvGrpSpPr/>
        <p:nvPr/>
      </p:nvGrpSpPr>
      <p:grpSpPr>
        <a:xfrm>
          <a:off x="0" y="0"/>
          <a:ext cx="0" cy="0"/>
          <a:chOff x="0" y="0"/>
          <a:chExt cx="0" cy="0"/>
        </a:xfrm>
      </p:grpSpPr>
      <p:sp>
        <p:nvSpPr>
          <p:cNvPr id="602" name="Google Shape;602;p10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3" name="Google Shape;603;p101"/>
          <p:cNvSpPr txBox="1">
            <a:spLocks noGrp="1"/>
          </p:cNvSpPr>
          <p:nvPr>
            <p:ph type="subTitle" idx="1"/>
          </p:nvPr>
        </p:nvSpPr>
        <p:spPr>
          <a:xfrm>
            <a:off x="1368955" y="4345004"/>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04" name="Google Shape;604;p10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alf Field Vertical Goal Down">
  <p:cSld name="Half Field Vertical Goal Down">
    <p:spTree>
      <p:nvGrpSpPr>
        <p:cNvPr id="1" name="Shape 605"/>
        <p:cNvGrpSpPr/>
        <p:nvPr/>
      </p:nvGrpSpPr>
      <p:grpSpPr>
        <a:xfrm>
          <a:off x="0" y="0"/>
          <a:ext cx="0" cy="0"/>
          <a:chOff x="0" y="0"/>
          <a:chExt cx="0" cy="0"/>
        </a:xfrm>
      </p:grpSpPr>
      <p:sp>
        <p:nvSpPr>
          <p:cNvPr id="606" name="Google Shape;606;p102"/>
          <p:cNvSpPr txBox="1">
            <a:spLocks noGrp="1"/>
          </p:cNvSpPr>
          <p:nvPr>
            <p:ph type="title"/>
          </p:nvPr>
        </p:nvSpPr>
        <p:spPr>
          <a:xfrm>
            <a:off x="3" y="43131"/>
            <a:ext cx="9144001"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07" name="Google Shape;607;p102"/>
          <p:cNvGrpSpPr/>
          <p:nvPr/>
        </p:nvGrpSpPr>
        <p:grpSpPr>
          <a:xfrm>
            <a:off x="143213" y="419549"/>
            <a:ext cx="8806085" cy="5971205"/>
            <a:chOff x="143210" y="314659"/>
            <a:chExt cx="8806085" cy="4478404"/>
          </a:xfrm>
        </p:grpSpPr>
        <p:sp>
          <p:nvSpPr>
            <p:cNvPr id="608" name="Google Shape;608;p102"/>
            <p:cNvSpPr/>
            <p:nvPr/>
          </p:nvSpPr>
          <p:spPr>
            <a:xfrm rot="10800000" flipH="1">
              <a:off x="7380744" y="1948966"/>
              <a:ext cx="1420407"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9" name="Google Shape;609;p102"/>
            <p:cNvSpPr/>
            <p:nvPr/>
          </p:nvSpPr>
          <p:spPr>
            <a:xfrm rot="10800000" flipH="1">
              <a:off x="1694239" y="1948966"/>
              <a:ext cx="5686506"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0" name="Google Shape;610;p102"/>
            <p:cNvSpPr/>
            <p:nvPr/>
          </p:nvSpPr>
          <p:spPr>
            <a:xfrm rot="10800000" flipH="1">
              <a:off x="277476" y="1948966"/>
              <a:ext cx="1416763"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102"/>
            <p:cNvSpPr/>
            <p:nvPr/>
          </p:nvSpPr>
          <p:spPr>
            <a:xfrm rot="10800000" flipH="1">
              <a:off x="4248329" y="3184851"/>
              <a:ext cx="762000" cy="734352"/>
            </a:xfrm>
            <a:prstGeom prst="ellipse">
              <a:avLst/>
            </a:prstGeom>
            <a:noFill/>
            <a:ln w="44450" cap="flat" cmpd="sng">
              <a:solidFill>
                <a:schemeClr val="dk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612" name="Google Shape;612;p102"/>
            <p:cNvCxnSpPr/>
            <p:nvPr/>
          </p:nvCxnSpPr>
          <p:spPr>
            <a:xfrm>
              <a:off x="4508076" y="3552027"/>
              <a:ext cx="242507" cy="0"/>
            </a:xfrm>
            <a:prstGeom prst="straightConnector1">
              <a:avLst/>
            </a:prstGeom>
            <a:noFill/>
            <a:ln w="28575" cap="flat" cmpd="sng">
              <a:solidFill>
                <a:schemeClr val="dk1"/>
              </a:solidFill>
              <a:prstDash val="solid"/>
              <a:round/>
              <a:headEnd type="none" w="sm" len="sm"/>
              <a:tailEnd type="none" w="sm" len="sm"/>
            </a:ln>
          </p:spPr>
        </p:cxnSp>
        <p:sp>
          <p:nvSpPr>
            <p:cNvPr id="613" name="Google Shape;613;p102"/>
            <p:cNvSpPr/>
            <p:nvPr/>
          </p:nvSpPr>
          <p:spPr>
            <a:xfrm rot="10800000" flipH="1">
              <a:off x="277476" y="353525"/>
              <a:ext cx="8523676" cy="1595441"/>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614" name="Google Shape;614;p102"/>
            <p:cNvCxnSpPr/>
            <p:nvPr/>
          </p:nvCxnSpPr>
          <p:spPr>
            <a:xfrm rot="10800000">
              <a:off x="1708581" y="353525"/>
              <a:ext cx="0" cy="760650"/>
            </a:xfrm>
            <a:prstGeom prst="straightConnector1">
              <a:avLst/>
            </a:prstGeom>
            <a:noFill/>
            <a:ln w="28575" cap="flat" cmpd="sng">
              <a:solidFill>
                <a:schemeClr val="dk1"/>
              </a:solidFill>
              <a:prstDash val="solid"/>
              <a:round/>
              <a:headEnd type="none" w="sm" len="sm"/>
              <a:tailEnd type="none" w="sm" len="sm"/>
            </a:ln>
          </p:spPr>
        </p:cxnSp>
        <p:cxnSp>
          <p:nvCxnSpPr>
            <p:cNvPr id="615" name="Google Shape;615;p102"/>
            <p:cNvCxnSpPr/>
            <p:nvPr/>
          </p:nvCxnSpPr>
          <p:spPr>
            <a:xfrm rot="10800000">
              <a:off x="7382664" y="353525"/>
              <a:ext cx="0" cy="760650"/>
            </a:xfrm>
            <a:prstGeom prst="straightConnector1">
              <a:avLst/>
            </a:prstGeom>
            <a:noFill/>
            <a:ln w="28575" cap="flat" cmpd="sng">
              <a:solidFill>
                <a:schemeClr val="dk1"/>
              </a:solidFill>
              <a:prstDash val="solid"/>
              <a:round/>
              <a:headEnd type="none" w="sm" len="sm"/>
              <a:tailEnd type="none" w="sm" len="sm"/>
            </a:ln>
          </p:spPr>
        </p:cxnSp>
        <p:sp>
          <p:nvSpPr>
            <p:cNvPr id="616" name="Google Shape;616;p102"/>
            <p:cNvSpPr/>
            <p:nvPr/>
          </p:nvSpPr>
          <p:spPr>
            <a:xfrm rot="5400000" flipH="1">
              <a:off x="4606469" y="304011"/>
              <a:ext cx="45720"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102"/>
            <p:cNvSpPr/>
            <p:nvPr/>
          </p:nvSpPr>
          <p:spPr>
            <a:xfrm rot="5400000" flipH="1">
              <a:off x="8839449" y="278200"/>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18" name="Google Shape;618;p102"/>
            <p:cNvSpPr/>
            <p:nvPr/>
          </p:nvSpPr>
          <p:spPr>
            <a:xfrm rot="-5400000" flipH="1">
              <a:off x="140948" y="1041626"/>
              <a:ext cx="135372" cy="130848"/>
            </a:xfrm>
            <a:prstGeom prst="triangle">
              <a:avLst>
                <a:gd name="adj" fmla="val 50000"/>
              </a:avLst>
            </a:prstGeom>
            <a:solidFill>
              <a:srgbClr val="7B3C9E"/>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102"/>
            <p:cNvSpPr/>
            <p:nvPr/>
          </p:nvSpPr>
          <p:spPr>
            <a:xfrm rot="5400000" flipH="1">
              <a:off x="8825679" y="4683216"/>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20" name="Google Shape;620;p102"/>
            <p:cNvSpPr/>
            <p:nvPr/>
          </p:nvSpPr>
          <p:spPr>
            <a:xfrm rot="-5400000" flipH="1">
              <a:off x="197998" y="4683217"/>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rease Zoomed">
  <p:cSld name="Crease Zoomed">
    <p:spTree>
      <p:nvGrpSpPr>
        <p:cNvPr id="1" name="Shape 621"/>
        <p:cNvGrpSpPr/>
        <p:nvPr/>
      </p:nvGrpSpPr>
      <p:grpSpPr>
        <a:xfrm>
          <a:off x="0" y="0"/>
          <a:ext cx="0" cy="0"/>
          <a:chOff x="0" y="0"/>
          <a:chExt cx="0" cy="0"/>
        </a:xfrm>
      </p:grpSpPr>
      <p:sp>
        <p:nvSpPr>
          <p:cNvPr id="622" name="Google Shape;622;p103"/>
          <p:cNvSpPr txBox="1">
            <a:spLocks noGrp="1"/>
          </p:cNvSpPr>
          <p:nvPr>
            <p:ph type="title"/>
          </p:nvPr>
        </p:nvSpPr>
        <p:spPr>
          <a:xfrm>
            <a:off x="2" y="43131"/>
            <a:ext cx="9144001"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23" name="Google Shape;623;p103"/>
          <p:cNvGrpSpPr/>
          <p:nvPr/>
        </p:nvGrpSpPr>
        <p:grpSpPr>
          <a:xfrm>
            <a:off x="2" y="584203"/>
            <a:ext cx="9144001" cy="5334097"/>
            <a:chOff x="1" y="438150"/>
            <a:chExt cx="9144001" cy="4000573"/>
          </a:xfrm>
        </p:grpSpPr>
        <p:cxnSp>
          <p:nvCxnSpPr>
            <p:cNvPr id="624" name="Google Shape;624;p103"/>
            <p:cNvCxnSpPr/>
            <p:nvPr/>
          </p:nvCxnSpPr>
          <p:spPr>
            <a:xfrm rot="10800000">
              <a:off x="190811" y="438150"/>
              <a:ext cx="0" cy="3990029"/>
            </a:xfrm>
            <a:prstGeom prst="straightConnector1">
              <a:avLst/>
            </a:prstGeom>
            <a:noFill/>
            <a:ln w="38100" cap="flat" cmpd="sng">
              <a:solidFill>
                <a:schemeClr val="dk1"/>
              </a:solidFill>
              <a:prstDash val="solid"/>
              <a:miter lim="400000"/>
              <a:headEnd type="none" w="sm" len="sm"/>
              <a:tailEnd type="none" w="sm" len="sm"/>
            </a:ln>
          </p:spPr>
        </p:cxnSp>
        <p:cxnSp>
          <p:nvCxnSpPr>
            <p:cNvPr id="625" name="Google Shape;625;p103"/>
            <p:cNvCxnSpPr/>
            <p:nvPr/>
          </p:nvCxnSpPr>
          <p:spPr>
            <a:xfrm>
              <a:off x="1" y="720239"/>
              <a:ext cx="9144000" cy="0"/>
            </a:xfrm>
            <a:prstGeom prst="straightConnector1">
              <a:avLst/>
            </a:prstGeom>
            <a:noFill/>
            <a:ln w="38100" cap="flat" cmpd="sng">
              <a:solidFill>
                <a:schemeClr val="dk1"/>
              </a:solidFill>
              <a:prstDash val="solid"/>
              <a:miter lim="400000"/>
              <a:headEnd type="none" w="sm" len="sm"/>
              <a:tailEnd type="none" w="sm" len="sm"/>
            </a:ln>
          </p:spPr>
        </p:cxnSp>
        <p:cxnSp>
          <p:nvCxnSpPr>
            <p:cNvPr id="626" name="Google Shape;626;p103"/>
            <p:cNvCxnSpPr/>
            <p:nvPr/>
          </p:nvCxnSpPr>
          <p:spPr>
            <a:xfrm rot="10800000" flipH="1">
              <a:off x="2" y="4417637"/>
              <a:ext cx="9144000" cy="21086"/>
            </a:xfrm>
            <a:prstGeom prst="straightConnector1">
              <a:avLst/>
            </a:prstGeom>
            <a:noFill/>
            <a:ln w="38100" cap="flat" cmpd="sng">
              <a:solidFill>
                <a:schemeClr val="dk1"/>
              </a:solidFill>
              <a:prstDash val="solid"/>
              <a:miter lim="400000"/>
              <a:headEnd type="none" w="sm" len="sm"/>
              <a:tailEnd type="none" w="sm" len="sm"/>
            </a:ln>
          </p:spPr>
        </p:cxnSp>
        <p:sp>
          <p:nvSpPr>
            <p:cNvPr id="627" name="Google Shape;627;p103"/>
            <p:cNvSpPr/>
            <p:nvPr/>
          </p:nvSpPr>
          <p:spPr>
            <a:xfrm>
              <a:off x="3926960" y="2431696"/>
              <a:ext cx="1252291" cy="1206854"/>
            </a:xfrm>
            <a:prstGeom prst="ellipse">
              <a:avLst/>
            </a:prstGeom>
            <a:noFill/>
            <a:ln w="57150" cap="flat" cmpd="sng">
              <a:solidFill>
                <a:schemeClr val="dk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628" name="Google Shape;628;p103"/>
            <p:cNvCxnSpPr/>
            <p:nvPr/>
          </p:nvCxnSpPr>
          <p:spPr>
            <a:xfrm rot="10800000">
              <a:off x="8915400" y="438150"/>
              <a:ext cx="0" cy="3990030"/>
            </a:xfrm>
            <a:prstGeom prst="straightConnector1">
              <a:avLst/>
            </a:prstGeom>
            <a:noFill/>
            <a:ln w="38100" cap="flat" cmpd="sng">
              <a:solidFill>
                <a:schemeClr val="dk1"/>
              </a:solidFill>
              <a:prstDash val="solid"/>
              <a:miter lim="400000"/>
              <a:headEnd type="none" w="sm" len="sm"/>
              <a:tailEnd type="none" w="sm" len="sm"/>
            </a:ln>
          </p:spPr>
        </p:cxnSp>
        <p:cxnSp>
          <p:nvCxnSpPr>
            <p:cNvPr id="629" name="Google Shape;629;p103"/>
            <p:cNvCxnSpPr/>
            <p:nvPr/>
          </p:nvCxnSpPr>
          <p:spPr>
            <a:xfrm>
              <a:off x="4372729" y="3035123"/>
              <a:ext cx="398543" cy="0"/>
            </a:xfrm>
            <a:prstGeom prst="straightConnector1">
              <a:avLst/>
            </a:prstGeom>
            <a:noFill/>
            <a:ln w="28575" cap="flat" cmpd="sng">
              <a:solidFill>
                <a:schemeClr val="dk1"/>
              </a:solidFill>
              <a:prstDash val="solid"/>
              <a:round/>
              <a:headEnd type="none" w="sm" len="sm"/>
              <a:tailEnd type="none" w="sm" len="sm"/>
            </a:ln>
          </p:spPr>
        </p:cxn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Full Field" type="tx">
  <p:cSld name="TITLE_AND_BODY">
    <p:bg>
      <p:bgPr>
        <a:gradFill>
          <a:gsLst>
            <a:gs pos="0">
              <a:srgbClr val="000B5F"/>
            </a:gs>
            <a:gs pos="100000">
              <a:srgbClr val="000000"/>
            </a:gs>
          </a:gsLst>
          <a:path path="circle">
            <a:fillToRect l="50000" t="50000" r="50000" b="50000"/>
          </a:path>
          <a:tileRect/>
        </a:gradFill>
        <a:effectLst/>
      </p:bgPr>
    </p:bg>
    <p:spTree>
      <p:nvGrpSpPr>
        <p:cNvPr id="1" name="Shape 630"/>
        <p:cNvGrpSpPr/>
        <p:nvPr/>
      </p:nvGrpSpPr>
      <p:grpSpPr>
        <a:xfrm>
          <a:off x="0" y="0"/>
          <a:ext cx="0" cy="0"/>
          <a:chOff x="0" y="0"/>
          <a:chExt cx="0" cy="0"/>
        </a:xfrm>
      </p:grpSpPr>
      <p:sp>
        <p:nvSpPr>
          <p:cNvPr id="631" name="Google Shape;631;p104"/>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spAutoFit/>
          </a:bodyPr>
          <a:lstStyle>
            <a:lvl1pPr lvl="0" algn="ctr">
              <a:lnSpc>
                <a:spcPct val="100000"/>
              </a:lnSpc>
              <a:spcBef>
                <a:spcPts val="0"/>
              </a:spcBef>
              <a:spcAft>
                <a:spcPts val="0"/>
              </a:spcAft>
              <a:buClr>
                <a:srgbClr val="FEBC11"/>
              </a:buClr>
              <a:buSzPts val="2000"/>
              <a:buFont typeface="Calibri"/>
              <a:buNone/>
              <a:defRPr sz="2000" b="1">
                <a:solidFill>
                  <a:srgbClr val="FEBC1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32" name="Google Shape;632;p104"/>
          <p:cNvGrpSpPr/>
          <p:nvPr/>
        </p:nvGrpSpPr>
        <p:grpSpPr>
          <a:xfrm>
            <a:off x="113003" y="1481644"/>
            <a:ext cx="8917999" cy="4157158"/>
            <a:chOff x="-1" y="-1"/>
            <a:chExt cx="8917997" cy="4157156"/>
          </a:xfrm>
        </p:grpSpPr>
        <p:sp>
          <p:nvSpPr>
            <p:cNvPr id="633" name="Google Shape;633;p104"/>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104"/>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104"/>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104"/>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104"/>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104"/>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104"/>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104"/>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1" name="Google Shape;641;p104"/>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642" name="Google Shape;642;p104"/>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643" name="Google Shape;643;p104"/>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4" name="Google Shape;644;p104"/>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645" name="Google Shape;645;p104"/>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646" name="Google Shape;646;p104"/>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647" name="Google Shape;647;p104"/>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104"/>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104"/>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104"/>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104"/>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104"/>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104"/>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104"/>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55" name="Google Shape;655;p104"/>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656" name="Google Shape;656;p104"/>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657" name="Google Shape;657;p104"/>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58" name="Google Shape;658;p104"/>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659" name="Google Shape;659;p104"/>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660" name="Google Shape;660;p104"/>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661" name="Google Shape;661;p104"/>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104"/>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663" name="Google Shape;663;p104"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664" name="Google Shape;664;p104"/>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grpSp>
        <p:nvGrpSpPr>
          <p:cNvPr id="665" name="Google Shape;665;p104"/>
          <p:cNvGrpSpPr/>
          <p:nvPr/>
        </p:nvGrpSpPr>
        <p:grpSpPr>
          <a:xfrm>
            <a:off x="113006" y="832528"/>
            <a:ext cx="8917995" cy="5542872"/>
            <a:chOff x="76200" y="624396"/>
            <a:chExt cx="8917995" cy="4157154"/>
          </a:xfrm>
        </p:grpSpPr>
        <p:sp>
          <p:nvSpPr>
            <p:cNvPr id="666" name="Google Shape;666;p104"/>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7" name="Google Shape;667;p104"/>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8" name="Google Shape;668;p104"/>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9" name="Google Shape;669;p104"/>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0" name="Google Shape;670;p104"/>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1" name="Google Shape;671;p104"/>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72" name="Google Shape;672;p104"/>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73" name="Google Shape;673;p104"/>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74" name="Google Shape;674;p104"/>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75" name="Google Shape;675;p104"/>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76" name="Google Shape;676;p104"/>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77" name="Google Shape;677;p104"/>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78" name="Google Shape;678;p104"/>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79" name="Google Shape;679;p104"/>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80" name="Google Shape;680;p104"/>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1" name="Google Shape;681;p104"/>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2" name="Google Shape;682;p104"/>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3" name="Google Shape;683;p104"/>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4" name="Google Shape;684;p104"/>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5" name="Google Shape;685;p104"/>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6" name="Google Shape;686;p104"/>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87" name="Google Shape;687;p104"/>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88" name="Google Shape;688;p104"/>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89" name="Google Shape;689;p104"/>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90" name="Google Shape;690;p104"/>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91" name="Google Shape;691;p104"/>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92" name="Google Shape;692;p104"/>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93" name="Google Shape;693;p104"/>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94" name="Google Shape;694;p104"/>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95" name="Google Shape;695;p104"/>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pic>
        <p:nvPicPr>
          <p:cNvPr id="696" name="Google Shape;696;p104"/>
          <p:cNvPicPr preferRelativeResize="0"/>
          <p:nvPr/>
        </p:nvPicPr>
        <p:blipFill rotWithShape="1">
          <a:blip r:embed="rId3">
            <a:alphaModFix/>
          </a:blip>
          <a:srcRect/>
          <a:stretch/>
        </p:blipFill>
        <p:spPr>
          <a:xfrm>
            <a:off x="1633121" y="1070934"/>
            <a:ext cx="841251" cy="559233"/>
          </a:xfrm>
          <a:prstGeom prst="rect">
            <a:avLst/>
          </a:prstGeom>
          <a:noFill/>
          <a:ln>
            <a:noFill/>
          </a:ln>
        </p:spPr>
      </p:pic>
      <p:pic>
        <p:nvPicPr>
          <p:cNvPr id="697" name="Google Shape;697;p104"/>
          <p:cNvPicPr preferRelativeResize="0"/>
          <p:nvPr/>
        </p:nvPicPr>
        <p:blipFill rotWithShape="1">
          <a:blip r:embed="rId3">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7.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6.jp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2.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1.jpg"/><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3.jp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4">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5">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252"/>
        <p:cNvGrpSpPr/>
        <p:nvPr/>
      </p:nvGrpSpPr>
      <p:grpSpPr>
        <a:xfrm>
          <a:off x="0" y="0"/>
          <a:ext cx="0" cy="0"/>
          <a:chOff x="0" y="0"/>
          <a:chExt cx="0" cy="0"/>
        </a:xfrm>
      </p:grpSpPr>
      <p:pic>
        <p:nvPicPr>
          <p:cNvPr id="253" name="Google Shape;253;p51" descr="7-00029_BAK_v03TOP"/>
          <p:cNvPicPr preferRelativeResize="0"/>
          <p:nvPr/>
        </p:nvPicPr>
        <p:blipFill rotWithShape="1">
          <a:blip r:embed="rId28">
            <a:alphaModFix/>
          </a:blip>
          <a:srcRect/>
          <a:stretch/>
        </p:blipFill>
        <p:spPr>
          <a:xfrm>
            <a:off x="-15875" y="6007100"/>
            <a:ext cx="9159875" cy="849313"/>
          </a:xfrm>
          <a:prstGeom prst="rect">
            <a:avLst/>
          </a:prstGeom>
          <a:noFill/>
          <a:ln>
            <a:noFill/>
          </a:ln>
        </p:spPr>
      </p:pic>
      <p:pic>
        <p:nvPicPr>
          <p:cNvPr id="254" name="Google Shape;254;p51" descr="top2.jpg"/>
          <p:cNvPicPr preferRelativeResize="0"/>
          <p:nvPr/>
        </p:nvPicPr>
        <p:blipFill rotWithShape="1">
          <a:blip r:embed="rId29">
            <a:alphaModFix/>
          </a:blip>
          <a:srcRect/>
          <a:stretch/>
        </p:blipFill>
        <p:spPr>
          <a:xfrm>
            <a:off x="0" y="5749635"/>
            <a:ext cx="9144000" cy="1108365"/>
          </a:xfrm>
          <a:prstGeom prst="rect">
            <a:avLst/>
          </a:prstGeom>
          <a:noFill/>
          <a:ln>
            <a:noFill/>
          </a:ln>
        </p:spPr>
      </p:pic>
      <p:sp>
        <p:nvSpPr>
          <p:cNvPr id="255" name="Google Shape;255;p5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1pPr>
            <a:lvl2pPr marR="0" lvl="1"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2pPr>
            <a:lvl3pPr marR="0" lvl="2"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3pPr>
            <a:lvl4pPr marR="0" lvl="3"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4pPr>
            <a:lvl5pPr marR="0" lvl="4"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5pPr>
            <a:lvl6pPr marR="0" lvl="5"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6pPr>
            <a:lvl7pPr marR="0" lvl="6"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7pPr>
            <a:lvl8pPr marR="0" lvl="7"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8pPr>
            <a:lvl9pPr marR="0" lvl="8"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9pPr>
          </a:lstStyle>
          <a:p>
            <a:endParaRPr/>
          </a:p>
        </p:txBody>
      </p:sp>
      <p:sp>
        <p:nvSpPr>
          <p:cNvPr id="256" name="Google Shape;256;p51"/>
          <p:cNvSpPr txBox="1">
            <a:spLocks noGrp="1"/>
          </p:cNvSpPr>
          <p:nvPr>
            <p:ph type="body" idx="1"/>
          </p:nvPr>
        </p:nvSpPr>
        <p:spPr>
          <a:xfrm>
            <a:off x="457200" y="1600200"/>
            <a:ext cx="8229600" cy="52578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1pPr>
            <a:lvl2pPr marL="914400" marR="0" lvl="1"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9pPr>
          </a:lstStyle>
          <a:p>
            <a:endParaRPr/>
          </a:p>
        </p:txBody>
      </p:sp>
      <p:sp>
        <p:nvSpPr>
          <p:cNvPr id="257" name="Google Shape;257;p5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62"/>
        <p:cNvGrpSpPr/>
        <p:nvPr/>
      </p:nvGrpSpPr>
      <p:grpSpPr>
        <a:xfrm>
          <a:off x="0" y="0"/>
          <a:ext cx="0" cy="0"/>
          <a:chOff x="0" y="0"/>
          <a:chExt cx="0" cy="0"/>
        </a:xfrm>
      </p:grpSpPr>
      <p:pic>
        <p:nvPicPr>
          <p:cNvPr id="563" name="Google Shape;563;p89" descr="7-00029_BAK_v03TOP"/>
          <p:cNvPicPr preferRelativeResize="0"/>
          <p:nvPr/>
        </p:nvPicPr>
        <p:blipFill rotWithShape="1">
          <a:blip r:embed="rId18">
            <a:alphaModFix/>
          </a:blip>
          <a:srcRect/>
          <a:stretch/>
        </p:blipFill>
        <p:spPr>
          <a:xfrm>
            <a:off x="-15873" y="6007116"/>
            <a:ext cx="9159875" cy="849313"/>
          </a:xfrm>
          <a:prstGeom prst="rect">
            <a:avLst/>
          </a:prstGeom>
          <a:noFill/>
          <a:ln>
            <a:noFill/>
          </a:ln>
        </p:spPr>
      </p:pic>
      <p:sp>
        <p:nvSpPr>
          <p:cNvPr id="564" name="Google Shape;564;p89"/>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5" name="Google Shape;565;p89"/>
          <p:cNvSpPr txBox="1">
            <a:spLocks noGrp="1"/>
          </p:cNvSpPr>
          <p:nvPr>
            <p:ph type="body" idx="1"/>
          </p:nvPr>
        </p:nvSpPr>
        <p:spPr>
          <a:xfrm>
            <a:off x="381000" y="1412891"/>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6" name="Google Shape;566;p89" descr="top2.jpg"/>
          <p:cNvPicPr preferRelativeResize="0"/>
          <p:nvPr/>
        </p:nvPicPr>
        <p:blipFill rotWithShape="1">
          <a:blip r:embed="rId19">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0.xml"/><Relationship Id="rId6" Type="http://schemas.openxmlformats.org/officeDocument/2006/relationships/image" Target="../media/image20.png"/><Relationship Id="rId5" Type="http://schemas.openxmlformats.org/officeDocument/2006/relationships/slide" Target="slide2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hyperlink" Target="http://drive.google.com/file/d/1pNzFXGpYJmdClKrEambxWwxqvcqcm-wd/view" TargetMode="External"/><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8.xml"/><Relationship Id="rId5" Type="http://schemas.openxmlformats.org/officeDocument/2006/relationships/image" Target="../media/image29.jp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7.xml"/><Relationship Id="rId5" Type="http://schemas.openxmlformats.org/officeDocument/2006/relationships/image" Target="../media/image29.jpg"/><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dirty="0"/>
              <a:t>2024 Associate Officials</a:t>
            </a:r>
            <a:br>
              <a:rPr lang="en-US" dirty="0"/>
            </a:br>
            <a:r>
              <a:rPr lang="en-US" dirty="0"/>
              <a:t>Play of Game </a:t>
            </a:r>
            <a:r>
              <a:rPr lang="en-US"/>
              <a:t>and Mechanics</a:t>
            </a:r>
            <a:endParaRPr dirty="0"/>
          </a:p>
        </p:txBody>
      </p:sp>
      <p:sp>
        <p:nvSpPr>
          <p:cNvPr id="707" name="Google Shape;707;p1"/>
          <p:cNvSpPr txBox="1">
            <a:spLocks noGrp="1"/>
          </p:cNvSpPr>
          <p:nvPr>
            <p:ph type="subTitle" idx="1"/>
          </p:nvPr>
        </p:nvSpPr>
        <p:spPr>
          <a:xfrm>
            <a:off x="762000" y="4495800"/>
            <a:ext cx="7681913" cy="106521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63"/>
        <p:cNvGrpSpPr/>
        <p:nvPr/>
      </p:nvGrpSpPr>
      <p:grpSpPr>
        <a:xfrm>
          <a:off x="0" y="0"/>
          <a:ext cx="0" cy="0"/>
          <a:chOff x="0" y="0"/>
          <a:chExt cx="0" cy="0"/>
        </a:xfrm>
      </p:grpSpPr>
      <p:sp>
        <p:nvSpPr>
          <p:cNvPr id="764" name="Google Shape;764;p9"/>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a:t>
            </a:r>
            <a:endParaRPr sz="4000" b="1"/>
          </a:p>
        </p:txBody>
      </p:sp>
      <p:sp>
        <p:nvSpPr>
          <p:cNvPr id="765" name="Google Shape;765;p9"/>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66" name="Google Shape;766;p9"/>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67" name="Google Shape;767;p9"/>
          <p:cNvSpPr txBox="1"/>
          <p:nvPr/>
        </p:nvSpPr>
        <p:spPr>
          <a:xfrm>
            <a:off x="6381750" y="322249"/>
            <a:ext cx="22669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opening faceoff</a:t>
            </a:r>
            <a:endParaRPr/>
          </a:p>
        </p:txBody>
      </p:sp>
      <p:sp>
        <p:nvSpPr>
          <p:cNvPr id="768" name="Google Shape;768;p9"/>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769" name="Google Shape;769;p9"/>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770" name="Google Shape;770;p9"/>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1" name="Google Shape;771;p9"/>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772" name="Google Shape;772;p9"/>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3" name="Google Shape;773;p9"/>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4" name="Google Shape;774;p9"/>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775" name="Google Shape;775;p9"/>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76" name="Google Shape;776;p9"/>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77" name="Google Shape;777;p9"/>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78" name="Google Shape;778;p9"/>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79" name="Google Shape;779;p9"/>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80" name="Google Shape;780;p9"/>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81" name="Google Shape;781;p9"/>
          <p:cNvSpPr txBox="1"/>
          <p:nvPr/>
        </p:nvSpPr>
        <p:spPr>
          <a:xfrm>
            <a:off x="4838700" y="295575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6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85"/>
        <p:cNvGrpSpPr/>
        <p:nvPr/>
      </p:nvGrpSpPr>
      <p:grpSpPr>
        <a:xfrm>
          <a:off x="0" y="0"/>
          <a:ext cx="0" cy="0"/>
          <a:chOff x="0" y="0"/>
          <a:chExt cx="0" cy="0"/>
        </a:xfrm>
      </p:grpSpPr>
      <p:sp>
        <p:nvSpPr>
          <p:cNvPr id="786" name="Google Shape;786;p10"/>
          <p:cNvSpPr txBox="1">
            <a:spLocks noGrp="1"/>
          </p:cNvSpPr>
          <p:nvPr>
            <p:ph type="title"/>
          </p:nvPr>
        </p:nvSpPr>
        <p:spPr>
          <a:xfrm>
            <a:off x="314327" y="211450"/>
            <a:ext cx="5372098"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sz="4000" b="1"/>
          </a:p>
        </p:txBody>
      </p:sp>
      <p:sp>
        <p:nvSpPr>
          <p:cNvPr id="787" name="Google Shape;787;p10"/>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788" name="Google Shape;788;p10"/>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789" name="Google Shape;789;p10"/>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0" name="Google Shape;790;p10"/>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791" name="Google Shape;791;p10"/>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2" name="Google Shape;792;p10"/>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3" name="Google Shape;793;p10"/>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794" name="Google Shape;794;p10"/>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5" name="Google Shape;795;p1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6" name="Google Shape;796;p1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7" name="Google Shape;797;p10"/>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8" name="Google Shape;798;p10"/>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799" name="Google Shape;799;p10"/>
          <p:cNvGrpSpPr/>
          <p:nvPr/>
        </p:nvGrpSpPr>
        <p:grpSpPr>
          <a:xfrm>
            <a:off x="4181475" y="3122148"/>
            <a:ext cx="876300" cy="484286"/>
            <a:chOff x="4181475" y="3122148"/>
            <a:chExt cx="876300" cy="484286"/>
          </a:xfrm>
        </p:grpSpPr>
        <p:sp>
          <p:nvSpPr>
            <p:cNvPr id="800" name="Google Shape;800;p1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01" name="Google Shape;801;p1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02" name="Google Shape;802;p10"/>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03" name="Google Shape;803;p10"/>
          <p:cNvSpPr/>
          <p:nvPr/>
        </p:nvSpPr>
        <p:spPr>
          <a:xfrm>
            <a:off x="3190875" y="3447501"/>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Wing Official holds arms up and points toward goal when the field is ready</a:t>
            </a:r>
            <a:endParaRPr sz="12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07"/>
        <p:cNvGrpSpPr/>
        <p:nvPr/>
      </p:nvGrpSpPr>
      <p:grpSpPr>
        <a:xfrm>
          <a:off x="0" y="0"/>
          <a:ext cx="0" cy="0"/>
          <a:chOff x="0" y="0"/>
          <a:chExt cx="0" cy="0"/>
        </a:xfrm>
      </p:grpSpPr>
      <p:sp>
        <p:nvSpPr>
          <p:cNvPr id="808" name="Google Shape;808;p1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sz="4000" b="1"/>
          </a:p>
        </p:txBody>
      </p:sp>
      <p:sp>
        <p:nvSpPr>
          <p:cNvPr id="809" name="Google Shape;809;p11"/>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810" name="Google Shape;810;p11"/>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811" name="Google Shape;811;p11"/>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2" name="Google Shape;812;p11"/>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13" name="Google Shape;813;p11"/>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4" name="Google Shape;814;p11"/>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5" name="Google Shape;815;p11"/>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816" name="Google Shape;816;p11"/>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7" name="Google Shape;817;p11"/>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18" name="Google Shape;818;p11"/>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19" name="Google Shape;819;p11"/>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0" name="Google Shape;820;p11"/>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821" name="Google Shape;821;p11"/>
          <p:cNvGrpSpPr/>
          <p:nvPr/>
        </p:nvGrpSpPr>
        <p:grpSpPr>
          <a:xfrm>
            <a:off x="4181475" y="3122148"/>
            <a:ext cx="876300" cy="484286"/>
            <a:chOff x="4181475" y="3122148"/>
            <a:chExt cx="876300" cy="484286"/>
          </a:xfrm>
        </p:grpSpPr>
        <p:sp>
          <p:nvSpPr>
            <p:cNvPr id="822" name="Google Shape;822;p11"/>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3" name="Google Shape;823;p11"/>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4" name="Google Shape;824;p1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ON/OFF Responsibilities</a:t>
            </a:r>
            <a:endParaRPr/>
          </a:p>
        </p:txBody>
      </p:sp>
      <p:sp>
        <p:nvSpPr>
          <p:cNvPr id="830" name="Google Shape;830;p25"/>
          <p:cNvSpPr txBox="1">
            <a:spLocks noGrp="1"/>
          </p:cNvSpPr>
          <p:nvPr>
            <p:ph type="body" idx="1"/>
          </p:nvPr>
        </p:nvSpPr>
        <p:spPr>
          <a:xfrm>
            <a:off x="381000" y="1412875"/>
            <a:ext cx="8382000" cy="393030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The official closest to the ball is typically the ON official and will be responsible for fouls on the player in possession. </a:t>
            </a:r>
            <a:r>
              <a:rPr lang="en-US" b="1"/>
              <a:t>Narrow Focus</a:t>
            </a:r>
            <a:endParaRPr/>
          </a:p>
          <a:p>
            <a:pPr marL="25400" lvl="0" indent="0" algn="l" rtl="0">
              <a:lnSpc>
                <a:spcPct val="90000"/>
              </a:lnSpc>
              <a:spcBef>
                <a:spcPts val="640"/>
              </a:spcBef>
              <a:spcAft>
                <a:spcPts val="0"/>
              </a:spcAft>
              <a:buSzPts val="3200"/>
              <a:buNone/>
            </a:pPr>
            <a:endParaRPr/>
          </a:p>
          <a:p>
            <a:pPr marL="25400" lvl="0" indent="0" algn="l" rtl="0">
              <a:lnSpc>
                <a:spcPct val="90000"/>
              </a:lnSpc>
              <a:spcBef>
                <a:spcPts val="640"/>
              </a:spcBef>
              <a:spcAft>
                <a:spcPts val="0"/>
              </a:spcAft>
              <a:buSzPts val="3200"/>
              <a:buNone/>
            </a:pPr>
            <a:r>
              <a:rPr lang="en-US"/>
              <a:t>The OFF official will watch the big picture fouls and for off ball fouls.  </a:t>
            </a:r>
            <a:r>
              <a:rPr lang="en-US" b="1"/>
              <a:t>Wide Focus</a:t>
            </a:r>
            <a:endParaRPr/>
          </a:p>
          <a:p>
            <a:pPr marL="25400" lvl="0" indent="0" algn="l" rtl="0">
              <a:lnSpc>
                <a:spcPct val="90000"/>
              </a:lnSpc>
              <a:spcBef>
                <a:spcPts val="640"/>
              </a:spcBef>
              <a:spcAft>
                <a:spcPts val="0"/>
              </a:spcAft>
              <a:buSzPts val="3200"/>
              <a:buNone/>
            </a:pPr>
            <a:endParaRPr b="1"/>
          </a:p>
          <a:p>
            <a:pPr marL="25400" lvl="0" indent="0" algn="l" rtl="0">
              <a:lnSpc>
                <a:spcPct val="90000"/>
              </a:lnSpc>
              <a:spcBef>
                <a:spcPts val="640"/>
              </a:spcBef>
              <a:spcAft>
                <a:spcPts val="0"/>
              </a:spcAft>
              <a:buSzPts val="3200"/>
              <a:buNone/>
            </a:pPr>
            <a:r>
              <a:rPr lang="en-US"/>
              <a:t>Must work together in communicate on overlap.</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35"/>
        <p:cNvGrpSpPr/>
        <p:nvPr/>
      </p:nvGrpSpPr>
      <p:grpSpPr>
        <a:xfrm>
          <a:off x="0" y="0"/>
          <a:ext cx="0" cy="0"/>
          <a:chOff x="0" y="0"/>
          <a:chExt cx="0" cy="0"/>
        </a:xfrm>
      </p:grpSpPr>
      <p:sp>
        <p:nvSpPr>
          <p:cNvPr id="836" name="Google Shape;836;p26"/>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Settled Situations On/Off</a:t>
            </a:r>
            <a:endParaRPr sz="3600"/>
          </a:p>
        </p:txBody>
      </p:sp>
      <p:sp>
        <p:nvSpPr>
          <p:cNvPr id="837" name="Google Shape;837;p26"/>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cxnSp>
        <p:nvCxnSpPr>
          <p:cNvPr id="838" name="Google Shape;838;p26"/>
          <p:cNvCxnSpPr/>
          <p:nvPr/>
        </p:nvCxnSpPr>
        <p:spPr>
          <a:xfrm rot="10800000">
            <a:off x="6096000" y="1447800"/>
            <a:ext cx="2895600" cy="3733800"/>
          </a:xfrm>
          <a:prstGeom prst="straightConnector1">
            <a:avLst/>
          </a:prstGeom>
          <a:noFill/>
          <a:ln w="57150" cap="flat" cmpd="sng">
            <a:solidFill>
              <a:schemeClr val="accent4"/>
            </a:solidFill>
            <a:prstDash val="dot"/>
            <a:miter lim="800000"/>
            <a:headEnd type="none" w="sm" len="sm"/>
            <a:tailEnd type="none" w="sm" len="sm"/>
          </a:ln>
        </p:spPr>
      </p:cxnSp>
      <p:sp>
        <p:nvSpPr>
          <p:cNvPr id="839" name="Google Shape;839;p26"/>
          <p:cNvSpPr/>
          <p:nvPr/>
        </p:nvSpPr>
        <p:spPr>
          <a:xfrm>
            <a:off x="7620000" y="2286000"/>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40" name="Google Shape;840;p26"/>
          <p:cNvSpPr txBox="1">
            <a:spLocks noGrp="1"/>
          </p:cNvSpPr>
          <p:nvPr>
            <p:ph type="body" idx="1"/>
          </p:nvPr>
        </p:nvSpPr>
        <p:spPr>
          <a:xfrm>
            <a:off x="265801" y="3617987"/>
            <a:ext cx="4038600" cy="29030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sz="2200" b="1"/>
              <a:t>Off Official: </a:t>
            </a:r>
            <a:endParaRPr/>
          </a:p>
          <a:p>
            <a:pPr marL="0" lvl="0" indent="0" algn="l" rtl="0">
              <a:lnSpc>
                <a:spcPct val="90000"/>
              </a:lnSpc>
              <a:spcBef>
                <a:spcPts val="750"/>
              </a:spcBef>
              <a:spcAft>
                <a:spcPts val="0"/>
              </a:spcAft>
              <a:buClr>
                <a:schemeClr val="lt1"/>
              </a:buClr>
              <a:buSzPts val="2200"/>
              <a:buNone/>
            </a:pPr>
            <a:r>
              <a:rPr lang="en-US" sz="2200"/>
              <a:t>Has a wider view of the play because off ball involves more players in a larger area. Watches for fouls like interference, illegal offensive screens, crease violations (cutters running through the crease), and late hits after passes.</a:t>
            </a:r>
            <a:endParaRPr sz="2200"/>
          </a:p>
        </p:txBody>
      </p:sp>
      <p:pic>
        <p:nvPicPr>
          <p:cNvPr id="841" name="Google Shape;841;p2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42" name="Google Shape;842;p26"/>
          <p:cNvSpPr txBox="1"/>
          <p:nvPr/>
        </p:nvSpPr>
        <p:spPr>
          <a:xfrm>
            <a:off x="261488" y="828970"/>
            <a:ext cx="4038600" cy="26458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Arial"/>
              <a:buNone/>
            </a:pPr>
            <a:r>
              <a:rPr lang="en-US" sz="2200" b="1" i="0" u="none" strike="noStrike" cap="none">
                <a:solidFill>
                  <a:schemeClr val="lt1"/>
                </a:solidFill>
                <a:latin typeface="Calibri"/>
                <a:ea typeface="Calibri"/>
                <a:cs typeface="Calibri"/>
                <a:sym typeface="Calibri"/>
              </a:rPr>
              <a:t>On Official: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lt1"/>
              </a:buClr>
              <a:buSzPts val="2200"/>
              <a:buFont typeface="Arial"/>
              <a:buNone/>
            </a:pPr>
            <a:r>
              <a:rPr lang="en-US" sz="2200" b="0" i="0" u="none" strike="noStrike" cap="none">
                <a:solidFill>
                  <a:schemeClr val="lt1"/>
                </a:solidFill>
                <a:latin typeface="Calibri"/>
                <a:ea typeface="Calibri"/>
                <a:cs typeface="Calibri"/>
                <a:sym typeface="Calibri"/>
              </a:rPr>
              <a:t>Has a narrow focus that is on the player in possession and surrounding 5 yards. Watches for fouls like pushing, holding, tripping, illegal body checks, unnecessary roughness, slashing, and warding.</a:t>
            </a:r>
            <a:endParaRPr sz="1400" b="0" i="0" u="none" strike="noStrike" cap="none">
              <a:solidFill>
                <a:srgbClr val="000000"/>
              </a:solidFill>
              <a:latin typeface="Arial"/>
              <a:ea typeface="Arial"/>
              <a:cs typeface="Arial"/>
              <a:sym typeface="Arial"/>
            </a:endParaRPr>
          </a:p>
          <a:p>
            <a:pPr marL="342900" marR="0" lvl="1" indent="0" algn="l" rtl="0">
              <a:lnSpc>
                <a:spcPct val="90000"/>
              </a:lnSpc>
              <a:spcBef>
                <a:spcPts val="375"/>
              </a:spcBef>
              <a:spcAft>
                <a:spcPts val="0"/>
              </a:spcAft>
              <a:buClr>
                <a:schemeClr val="lt1"/>
              </a:buClr>
              <a:buSzPts val="2200"/>
              <a:buFont typeface="Arial"/>
              <a:buNone/>
            </a:pPr>
            <a:endParaRPr sz="22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46"/>
        <p:cNvGrpSpPr/>
        <p:nvPr/>
      </p:nvGrpSpPr>
      <p:grpSpPr>
        <a:xfrm>
          <a:off x="0" y="0"/>
          <a:ext cx="0" cy="0"/>
          <a:chOff x="0" y="0"/>
          <a:chExt cx="0" cy="0"/>
        </a:xfrm>
      </p:grpSpPr>
      <p:sp>
        <p:nvSpPr>
          <p:cNvPr id="847" name="Google Shape;847;p27"/>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Lead / Trail </a:t>
            </a:r>
            <a:endParaRPr sz="4000" b="1"/>
          </a:p>
        </p:txBody>
      </p:sp>
      <p:sp>
        <p:nvSpPr>
          <p:cNvPr id="848" name="Google Shape;848;p27"/>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49" name="Google Shape;849;p27"/>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850" name="Google Shape;850;p2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51" name="Google Shape;851;p27"/>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Trail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Far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Over and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52" name="Google Shape;852;p27"/>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Lead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End 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57"/>
        <p:cNvGrpSpPr/>
        <p:nvPr/>
      </p:nvGrpSpPr>
      <p:grpSpPr>
        <a:xfrm>
          <a:off x="0" y="0"/>
          <a:ext cx="0" cy="0"/>
          <a:chOff x="0" y="0"/>
          <a:chExt cx="0" cy="0"/>
        </a:xfrm>
      </p:grpSpPr>
      <p:sp>
        <p:nvSpPr>
          <p:cNvPr id="858" name="Google Shape;858;p2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Positioning in Settled Situations</a:t>
            </a:r>
            <a:endParaRPr sz="3600"/>
          </a:p>
        </p:txBody>
      </p:sp>
      <p:sp>
        <p:nvSpPr>
          <p:cNvPr id="859" name="Google Shape;859;p28"/>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pic>
        <p:nvPicPr>
          <p:cNvPr id="860" name="Google Shape;860;p2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61" name="Google Shape;861;p28"/>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lt1"/>
              </a:buClr>
              <a:buSzPts val="2100"/>
              <a:buChar char="•"/>
            </a:pPr>
            <a:r>
              <a:rPr lang="en-US"/>
              <a:t>As the ball and play moves you should move with it to be in the best position to make the call.</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Don’t kill the grass!  Move your feet.</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Lead get as tight to the goal as play will allow you too.</a:t>
            </a:r>
            <a:endParaRPr/>
          </a:p>
        </p:txBody>
      </p:sp>
      <p:pic>
        <p:nvPicPr>
          <p:cNvPr id="862" name="Google Shape;862;p28"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
        <p:nvSpPr>
          <p:cNvPr id="863" name="Google Shape;863;p28"/>
          <p:cNvSpPr/>
          <p:nvPr/>
        </p:nvSpPr>
        <p:spPr>
          <a:xfrm>
            <a:off x="5613783" y="454342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2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Font typeface="Calibri"/>
              <a:buNone/>
            </a:pPr>
            <a:r>
              <a:rPr lang="en-US"/>
              <a:t>Transition</a:t>
            </a:r>
            <a:endParaRPr/>
          </a:p>
        </p:txBody>
      </p:sp>
      <p:sp>
        <p:nvSpPr>
          <p:cNvPr id="869" name="Google Shape;869;p29"/>
          <p:cNvSpPr txBox="1">
            <a:spLocks noGrp="1"/>
          </p:cNvSpPr>
          <p:nvPr>
            <p:ph type="body" idx="1"/>
          </p:nvPr>
        </p:nvSpPr>
        <p:spPr>
          <a:xfrm>
            <a:off x="381000" y="2173553"/>
            <a:ext cx="4114800" cy="309931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560"/>
              </a:spcBef>
              <a:spcAft>
                <a:spcPts val="0"/>
              </a:spcAft>
              <a:buClr>
                <a:srgbClr val="000000"/>
              </a:buClr>
              <a:buSzPts val="2800"/>
              <a:buFont typeface="Calibri"/>
              <a:buNone/>
            </a:pPr>
            <a:r>
              <a:rPr lang="en-US" u="sng"/>
              <a:t>New Lead</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Stays 1 zone ahead of ball</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Responsible for goal</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Anticipate</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10 seconds count once possessed over midline</a:t>
            </a:r>
            <a:endParaRPr/>
          </a:p>
        </p:txBody>
      </p:sp>
      <p:sp>
        <p:nvSpPr>
          <p:cNvPr id="870" name="Google Shape;870;p29"/>
          <p:cNvSpPr txBox="1">
            <a:spLocks noGrp="1"/>
          </p:cNvSpPr>
          <p:nvPr>
            <p:ph type="body" idx="2"/>
          </p:nvPr>
        </p:nvSpPr>
        <p:spPr>
          <a:xfrm>
            <a:off x="4648200" y="2173553"/>
            <a:ext cx="4114800" cy="2711512"/>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Clr>
                <a:srgbClr val="000000"/>
              </a:buClr>
              <a:buSzPts val="2800"/>
              <a:buFont typeface="Calibri"/>
              <a:buNone/>
            </a:pPr>
            <a:r>
              <a:rPr lang="en-US" u="sng"/>
              <a:t>New Trail</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Goalie 4-second count &amp; 20 second clearing count</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Trails the play</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Offside/Subs</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Late hits</a:t>
            </a:r>
            <a:endParaRPr/>
          </a:p>
        </p:txBody>
      </p:sp>
      <p:sp>
        <p:nvSpPr>
          <p:cNvPr id="871" name="Google Shape;871;p29"/>
          <p:cNvSpPr/>
          <p:nvPr/>
        </p:nvSpPr>
        <p:spPr>
          <a:xfrm>
            <a:off x="380999" y="1011049"/>
            <a:ext cx="8181975" cy="954107"/>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With the change of the possession the lead becomes the trail and the trail becomes the lead.</a:t>
            </a:r>
            <a:endParaRPr sz="2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p:nvPr/>
        </p:nvSpPr>
        <p:spPr>
          <a:xfrm>
            <a:off x="4572000" y="990550"/>
            <a:ext cx="4419600" cy="4673700"/>
          </a:xfrm>
          <a:prstGeom prst="rect">
            <a:avLst/>
          </a:prstGeom>
          <a:solidFill>
            <a:srgbClr val="7030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20 seconds</a:t>
            </a:r>
            <a:endParaRPr sz="1400" b="0" i="0" u="none" strike="noStrike" cap="none">
              <a:solidFill>
                <a:srgbClr val="000000"/>
              </a:solidFill>
              <a:latin typeface="Arial"/>
              <a:ea typeface="Arial"/>
              <a:cs typeface="Arial"/>
              <a:sym typeface="Arial"/>
            </a:endParaRPr>
          </a:p>
        </p:txBody>
      </p:sp>
      <p:sp>
        <p:nvSpPr>
          <p:cNvPr id="255" name="Google Shape;255;p36"/>
          <p:cNvSpPr/>
          <p:nvPr/>
        </p:nvSpPr>
        <p:spPr>
          <a:xfrm>
            <a:off x="152400" y="9906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36"/>
          <p:cNvSpPr/>
          <p:nvPr/>
        </p:nvSpPr>
        <p:spPr>
          <a:xfrm>
            <a:off x="152400" y="48514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36"/>
          <p:cNvSpPr/>
          <p:nvPr/>
        </p:nvSpPr>
        <p:spPr>
          <a:xfrm>
            <a:off x="2961167" y="1803400"/>
            <a:ext cx="1600200" cy="30480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seconds</a:t>
            </a:r>
            <a:endParaRPr sz="1400" b="0" i="0" u="none" strike="noStrike" cap="none">
              <a:solidFill>
                <a:srgbClr val="000000"/>
              </a:solidFill>
              <a:latin typeface="Arial"/>
              <a:ea typeface="Arial"/>
              <a:cs typeface="Arial"/>
              <a:sym typeface="Arial"/>
            </a:endParaRPr>
          </a:p>
        </p:txBody>
      </p:sp>
      <p:pic>
        <p:nvPicPr>
          <p:cNvPr id="258" name="Google Shape;258;p36"/>
          <p:cNvPicPr preferRelativeResize="0"/>
          <p:nvPr/>
        </p:nvPicPr>
        <p:blipFill rotWithShape="1">
          <a:blip r:embed="rId3">
            <a:alphaModFix/>
          </a:blip>
          <a:srcRect/>
          <a:stretch/>
        </p:blipFill>
        <p:spPr>
          <a:xfrm>
            <a:off x="7784361" y="3331240"/>
            <a:ext cx="1166480" cy="1749720"/>
          </a:xfrm>
          <a:prstGeom prst="rect">
            <a:avLst/>
          </a:prstGeom>
          <a:noFill/>
          <a:ln>
            <a:noFill/>
          </a:ln>
        </p:spPr>
      </p:pic>
      <p:pic>
        <p:nvPicPr>
          <p:cNvPr id="259" name="Google Shape;259;p36"/>
          <p:cNvPicPr preferRelativeResize="0"/>
          <p:nvPr/>
        </p:nvPicPr>
        <p:blipFill rotWithShape="1">
          <a:blip r:embed="rId4">
            <a:alphaModFix/>
          </a:blip>
          <a:srcRect/>
          <a:stretch/>
        </p:blipFill>
        <p:spPr>
          <a:xfrm>
            <a:off x="457201" y="3331240"/>
            <a:ext cx="2317872" cy="2114550"/>
          </a:xfrm>
          <a:prstGeom prst="rect">
            <a:avLst/>
          </a:prstGeom>
          <a:noFill/>
          <a:ln>
            <a:noFill/>
          </a:ln>
        </p:spPr>
      </p:pic>
      <p:sp>
        <p:nvSpPr>
          <p:cNvPr id="260" name="Google Shape;260;p36"/>
          <p:cNvSpPr txBox="1"/>
          <p:nvPr/>
        </p:nvSpPr>
        <p:spPr>
          <a:xfrm>
            <a:off x="0" y="0"/>
            <a:ext cx="7563000" cy="81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FFFFFF"/>
                </a:solidFill>
                <a:latin typeface="Calibri"/>
                <a:ea typeface="Calibri"/>
                <a:cs typeface="Calibri"/>
                <a:sym typeface="Calibri"/>
              </a:rPr>
              <a:t>Advancement Counts</a:t>
            </a:r>
            <a:endParaRPr sz="1400" b="0" i="0" u="none" strike="noStrike" cap="none">
              <a:solidFill>
                <a:srgbClr val="FFFFFF"/>
              </a:solidFill>
              <a:latin typeface="Arial"/>
              <a:ea typeface="Arial"/>
              <a:cs typeface="Arial"/>
              <a:sym typeface="Arial"/>
            </a:endParaRPr>
          </a:p>
        </p:txBody>
      </p:sp>
      <p:sp>
        <p:nvSpPr>
          <p:cNvPr id="261" name="Google Shape;261;p36"/>
          <p:cNvSpPr txBox="1"/>
          <p:nvPr/>
        </p:nvSpPr>
        <p:spPr>
          <a:xfrm>
            <a:off x="7068625" y="2255100"/>
            <a:ext cx="11664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Crease: 4 seconds</a:t>
            </a: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75"/>
        <p:cNvGrpSpPr/>
        <p:nvPr/>
      </p:nvGrpSpPr>
      <p:grpSpPr>
        <a:xfrm>
          <a:off x="0" y="0"/>
          <a:ext cx="0" cy="0"/>
          <a:chOff x="0" y="0"/>
          <a:chExt cx="0" cy="0"/>
        </a:xfrm>
      </p:grpSpPr>
      <p:sp>
        <p:nvSpPr>
          <p:cNvPr id="876" name="Google Shape;876;p30"/>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Transition</a:t>
            </a:r>
            <a:endParaRPr sz="4000" b="1"/>
          </a:p>
        </p:txBody>
      </p:sp>
      <p:sp>
        <p:nvSpPr>
          <p:cNvPr id="877" name="Google Shape;877;p30"/>
          <p:cNvSpPr txBox="1"/>
          <p:nvPr/>
        </p:nvSpPr>
        <p:spPr>
          <a:xfrm>
            <a:off x="3790949" y="185707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78" name="Google Shape;878;p30"/>
          <p:cNvSpPr txBox="1"/>
          <p:nvPr/>
        </p:nvSpPr>
        <p:spPr>
          <a:xfrm>
            <a:off x="3296072" y="300975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79" name="Google Shape;879;p30"/>
          <p:cNvSpPr txBox="1"/>
          <p:nvPr/>
        </p:nvSpPr>
        <p:spPr>
          <a:xfrm>
            <a:off x="3505200" y="447020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80" name="Google Shape;880;p30"/>
          <p:cNvSpPr txBox="1"/>
          <p:nvPr/>
        </p:nvSpPr>
        <p:spPr>
          <a:xfrm>
            <a:off x="7553325" y="281004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81" name="Google Shape;881;p30"/>
          <p:cNvSpPr txBox="1"/>
          <p:nvPr/>
        </p:nvSpPr>
        <p:spPr>
          <a:xfrm>
            <a:off x="7229475" y="372634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82" name="Google Shape;882;p30"/>
          <p:cNvSpPr txBox="1"/>
          <p:nvPr/>
        </p:nvSpPr>
        <p:spPr>
          <a:xfrm>
            <a:off x="6896100" y="262168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grpSp>
        <p:nvGrpSpPr>
          <p:cNvPr id="883" name="Google Shape;883;p30"/>
          <p:cNvGrpSpPr/>
          <p:nvPr/>
        </p:nvGrpSpPr>
        <p:grpSpPr>
          <a:xfrm>
            <a:off x="6115050" y="1881468"/>
            <a:ext cx="781050" cy="307777"/>
            <a:chOff x="3743325" y="1409700"/>
            <a:chExt cx="781050" cy="307777"/>
          </a:xfrm>
        </p:grpSpPr>
        <p:sp>
          <p:nvSpPr>
            <p:cNvPr id="884" name="Google Shape;884;p3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85" name="Google Shape;885;p3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886" name="Google Shape;886;p30"/>
          <p:cNvGrpSpPr/>
          <p:nvPr/>
        </p:nvGrpSpPr>
        <p:grpSpPr>
          <a:xfrm>
            <a:off x="6276554" y="4017586"/>
            <a:ext cx="858513" cy="411771"/>
            <a:chOff x="4104011" y="5368922"/>
            <a:chExt cx="858513" cy="411771"/>
          </a:xfrm>
        </p:grpSpPr>
        <p:sp>
          <p:nvSpPr>
            <p:cNvPr id="887" name="Google Shape;887;p30"/>
            <p:cNvSpPr txBox="1"/>
            <p:nvPr/>
          </p:nvSpPr>
          <p:spPr>
            <a:xfrm>
              <a:off x="4524374" y="5368922"/>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88" name="Google Shape;888;p30"/>
            <p:cNvSpPr txBox="1"/>
            <p:nvPr/>
          </p:nvSpPr>
          <p:spPr>
            <a:xfrm>
              <a:off x="4104011" y="5472916"/>
              <a:ext cx="3627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889" name="Google Shape;889;p30"/>
          <p:cNvGrpSpPr/>
          <p:nvPr/>
        </p:nvGrpSpPr>
        <p:grpSpPr>
          <a:xfrm>
            <a:off x="5963493" y="2976192"/>
            <a:ext cx="876300" cy="484286"/>
            <a:chOff x="4181475" y="3122148"/>
            <a:chExt cx="876300" cy="484286"/>
          </a:xfrm>
        </p:grpSpPr>
        <p:sp>
          <p:nvSpPr>
            <p:cNvPr id="890" name="Google Shape;890;p3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91" name="Google Shape;891;p3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sp>
        <p:nvSpPr>
          <p:cNvPr id="892" name="Google Shape;892;p30"/>
          <p:cNvSpPr/>
          <p:nvPr/>
        </p:nvSpPr>
        <p:spPr>
          <a:xfrm>
            <a:off x="7615237" y="3174758"/>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3" name="Google Shape;893;p30"/>
          <p:cNvSpPr/>
          <p:nvPr/>
        </p:nvSpPr>
        <p:spPr>
          <a:xfrm>
            <a:off x="7553325" y="200173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94" name="Google Shape;894;p30"/>
          <p:cNvSpPr/>
          <p:nvPr/>
        </p:nvSpPr>
        <p:spPr>
          <a:xfrm>
            <a:off x="5362575" y="4508302"/>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895" name="Google Shape;895;p30"/>
          <p:cNvSpPr txBox="1"/>
          <p:nvPr/>
        </p:nvSpPr>
        <p:spPr>
          <a:xfrm>
            <a:off x="1295400" y="31557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896" name="Google Shape;896;p30"/>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pic>
        <p:nvPicPr>
          <p:cNvPr id="897" name="Google Shape;897;p3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98" name="Google Shape;898;p30"/>
          <p:cNvSpPr/>
          <p:nvPr/>
        </p:nvSpPr>
        <p:spPr>
          <a:xfrm>
            <a:off x="7372350" y="3784137"/>
            <a:ext cx="1685926" cy="893114"/>
          </a:xfrm>
          <a:prstGeom prst="wedgeEllipseCallout">
            <a:avLst>
              <a:gd name="adj1" fmla="val -29374"/>
              <a:gd name="adj2" fmla="val -6291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Goalie Makes Save</a:t>
            </a:r>
            <a:endParaRPr sz="1600" b="0" i="0" u="none" strike="noStrike" cap="none">
              <a:solidFill>
                <a:schemeClr val="lt1"/>
              </a:solidFill>
              <a:latin typeface="Arial"/>
              <a:ea typeface="Arial"/>
              <a:cs typeface="Arial"/>
              <a:sym typeface="Arial"/>
            </a:endParaRPr>
          </a:p>
        </p:txBody>
      </p:sp>
      <p:sp>
        <p:nvSpPr>
          <p:cNvPr id="899" name="Google Shape;899;p30"/>
          <p:cNvSpPr/>
          <p:nvPr/>
        </p:nvSpPr>
        <p:spPr>
          <a:xfrm>
            <a:off x="3296072" y="4866205"/>
            <a:ext cx="2228429" cy="1200891"/>
          </a:xfrm>
          <a:prstGeom prst="wedgeEllipseCallout">
            <a:avLst>
              <a:gd name="adj1" fmla="val 44072"/>
              <a:gd name="adj2" fmla="val -43722"/>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becomes lead, new lead stays 1 zone ahead of ball</a:t>
            </a:r>
            <a:endParaRPr sz="1600" b="0" i="0" u="none" strike="noStrike" cap="none">
              <a:solidFill>
                <a:schemeClr val="lt1"/>
              </a:solidFill>
              <a:latin typeface="Arial"/>
              <a:ea typeface="Arial"/>
              <a:cs typeface="Arial"/>
              <a:sym typeface="Arial"/>
            </a:endParaRPr>
          </a:p>
        </p:txBody>
      </p:sp>
      <p:sp>
        <p:nvSpPr>
          <p:cNvPr id="900" name="Google Shape;900;p30"/>
          <p:cNvSpPr/>
          <p:nvPr/>
        </p:nvSpPr>
        <p:spPr>
          <a:xfrm>
            <a:off x="6839793" y="593874"/>
            <a:ext cx="2618533" cy="1218635"/>
          </a:xfrm>
          <a:prstGeom prst="wedgeEllipseCallout">
            <a:avLst>
              <a:gd name="adj1" fmla="val -6945"/>
              <a:gd name="adj2" fmla="val 65426"/>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becomes trail, starts beeper,   starts 4 second goalie count</a:t>
            </a:r>
            <a:endParaRPr sz="1600" b="0" i="0" u="none" strike="noStrike" cap="none">
              <a:solidFill>
                <a:schemeClr val="lt1"/>
              </a:solidFill>
              <a:latin typeface="Arial"/>
              <a:ea typeface="Arial"/>
              <a:cs typeface="Arial"/>
              <a:sym typeface="Arial"/>
            </a:endParaRPr>
          </a:p>
        </p:txBody>
      </p:sp>
      <p:sp>
        <p:nvSpPr>
          <p:cNvPr id="901" name="Google Shape;901;p30"/>
          <p:cNvSpPr/>
          <p:nvPr/>
        </p:nvSpPr>
        <p:spPr>
          <a:xfrm>
            <a:off x="5362575" y="447264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02" name="Google Shape;902;p30"/>
          <p:cNvSpPr/>
          <p:nvPr/>
        </p:nvSpPr>
        <p:spPr>
          <a:xfrm>
            <a:off x="7553325" y="1995569"/>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903" name="Google Shape;903;p30"/>
          <p:cNvSpPr/>
          <p:nvPr/>
        </p:nvSpPr>
        <p:spPr>
          <a:xfrm>
            <a:off x="219073" y="4677484"/>
            <a:ext cx="1962151" cy="1018466"/>
          </a:xfrm>
          <a:prstGeom prst="wedgeEllipseCallout">
            <a:avLst>
              <a:gd name="adj1" fmla="val 792"/>
              <a:gd name="adj2" fmla="val -7637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10 second count into box</a:t>
            </a: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89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89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01"/>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2500"/>
                                  </p:stCondLst>
                                  <p:childTnLst>
                                    <p:set>
                                      <p:cBhvr>
                                        <p:cTn id="25" dur="1" fill="hold">
                                          <p:stCondLst>
                                            <p:cond delay="0"/>
                                          </p:stCondLst>
                                        </p:cTn>
                                        <p:tgtEl>
                                          <p:spTgt spid="9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89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90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899"/>
                                        </p:tgtEl>
                                        <p:attrNameLst>
                                          <p:attrName>style.visibility</p:attrName>
                                        </p:attrNameLst>
                                      </p:cBhvr>
                                      <p:to>
                                        <p:strVal val="hidden"/>
                                      </p:to>
                                    </p:set>
                                  </p:childTnLst>
                                </p:cTn>
                              </p:par>
                            </p:childTnLst>
                          </p:cTn>
                        </p:par>
                        <p:par>
                          <p:cTn id="34" fill="hold">
                            <p:stCondLst>
                              <p:cond delay="1"/>
                            </p:stCondLst>
                            <p:childTnLst>
                              <p:par>
                                <p:cTn id="35" presetID="1" presetClass="entr" presetSubtype="0" fill="hold" nodeType="afterEffect">
                                  <p:stCondLst>
                                    <p:cond delay="0"/>
                                  </p:stCondLst>
                                  <p:childTnLst>
                                    <p:set>
                                      <p:cBhvr>
                                        <p:cTn id="36" dur="1" fill="hold">
                                          <p:stCondLst>
                                            <p:cond delay="0"/>
                                          </p:stCondLst>
                                        </p:cTn>
                                        <p:tgtEl>
                                          <p:spTgt spid="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Common Terms - Positioning</a:t>
            </a:r>
            <a:endParaRPr/>
          </a:p>
        </p:txBody>
      </p:sp>
      <p:sp>
        <p:nvSpPr>
          <p:cNvPr id="724" name="Google Shape;724;p4"/>
          <p:cNvSpPr txBox="1">
            <a:spLocks noGrp="1"/>
          </p:cNvSpPr>
          <p:nvPr>
            <p:ph type="body" idx="1"/>
          </p:nvPr>
        </p:nvSpPr>
        <p:spPr>
          <a:xfrm>
            <a:off x="381000" y="1412875"/>
            <a:ext cx="8382000" cy="208057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a:t>Lead/Trail</a:t>
            </a:r>
            <a:endParaRPr/>
          </a:p>
          <a:p>
            <a:pPr marL="457200" lvl="0" indent="-431800" algn="l" rtl="0">
              <a:lnSpc>
                <a:spcPct val="90000"/>
              </a:lnSpc>
              <a:spcBef>
                <a:spcPts val="640"/>
              </a:spcBef>
              <a:spcAft>
                <a:spcPts val="0"/>
              </a:spcAft>
              <a:buClr>
                <a:schemeClr val="dk1"/>
              </a:buClr>
              <a:buSzPts val="3200"/>
              <a:buFont typeface="Calibri"/>
              <a:buChar char="•"/>
            </a:pPr>
            <a:r>
              <a:rPr lang="en-US"/>
              <a:t>FO/Wing Official</a:t>
            </a:r>
            <a:endParaRPr/>
          </a:p>
          <a:p>
            <a:pPr marL="457200" lvl="0" indent="-431800" algn="l" rtl="0">
              <a:lnSpc>
                <a:spcPct val="90000"/>
              </a:lnSpc>
              <a:spcBef>
                <a:spcPts val="640"/>
              </a:spcBef>
              <a:spcAft>
                <a:spcPts val="0"/>
              </a:spcAft>
              <a:buClr>
                <a:schemeClr val="dk1"/>
              </a:buClr>
              <a:buSzPts val="3200"/>
              <a:buFont typeface="Calibri"/>
              <a:buChar char="•"/>
            </a:pPr>
            <a:r>
              <a:rPr lang="en-US"/>
              <a:t>ON/OFF Official</a:t>
            </a:r>
            <a:endParaRPr/>
          </a:p>
          <a:p>
            <a:pPr marL="457200" lvl="0" indent="-431800" algn="l" rtl="0">
              <a:lnSpc>
                <a:spcPct val="90000"/>
              </a:lnSpc>
              <a:spcBef>
                <a:spcPts val="640"/>
              </a:spcBef>
              <a:spcAft>
                <a:spcPts val="0"/>
              </a:spcAft>
              <a:buClr>
                <a:schemeClr val="dk1"/>
              </a:buClr>
              <a:buSzPts val="3200"/>
              <a:buFont typeface="Calibri"/>
              <a:buChar char="•"/>
            </a:pPr>
            <a:r>
              <a:rPr lang="en-US"/>
              <a:t>GLE</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Substitutions</a:t>
            </a:r>
            <a:endParaRPr/>
          </a:p>
        </p:txBody>
      </p:sp>
      <p:sp>
        <p:nvSpPr>
          <p:cNvPr id="283" name="Google Shape;283;p39"/>
          <p:cNvSpPr txBox="1">
            <a:spLocks noGrp="1"/>
          </p:cNvSpPr>
          <p:nvPr>
            <p:ph type="body" idx="1"/>
          </p:nvPr>
        </p:nvSpPr>
        <p:spPr>
          <a:xfrm>
            <a:off x="4804025" y="1574550"/>
            <a:ext cx="4191000" cy="460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Special Substitutions</a:t>
            </a:r>
            <a:endParaRPr sz="2800" u="sng"/>
          </a:p>
          <a:p>
            <a:pPr marL="0" lvl="0" indent="0" algn="l" rtl="0">
              <a:lnSpc>
                <a:spcPct val="90000"/>
              </a:lnSpc>
              <a:spcBef>
                <a:spcPts val="640"/>
              </a:spcBef>
              <a:spcAft>
                <a:spcPts val="0"/>
              </a:spcAft>
              <a:buSzPts val="3200"/>
              <a:buNone/>
            </a:pPr>
            <a:r>
              <a:rPr lang="en-US" sz="2800"/>
              <a:t>“Wholesale” subs may take place:</a:t>
            </a:r>
            <a:endParaRPr sz="2800"/>
          </a:p>
          <a:p>
            <a:pPr marL="457200" lvl="0" indent="-406400" algn="l" rtl="0">
              <a:lnSpc>
                <a:spcPct val="90000"/>
              </a:lnSpc>
              <a:spcBef>
                <a:spcPts val="640"/>
              </a:spcBef>
              <a:spcAft>
                <a:spcPts val="0"/>
              </a:spcAft>
              <a:buSzPts val="2800"/>
              <a:buChar char="❏"/>
            </a:pPr>
            <a:r>
              <a:rPr lang="en-US" sz="2800"/>
              <a:t>End of period</a:t>
            </a:r>
            <a:endParaRPr sz="2800"/>
          </a:p>
          <a:p>
            <a:pPr marL="457200" lvl="0" indent="-406400" algn="l" rtl="0">
              <a:lnSpc>
                <a:spcPct val="90000"/>
              </a:lnSpc>
              <a:spcBef>
                <a:spcPts val="0"/>
              </a:spcBef>
              <a:spcAft>
                <a:spcPts val="0"/>
              </a:spcAft>
              <a:buSzPts val="2800"/>
              <a:buChar char="❏"/>
            </a:pPr>
            <a:r>
              <a:rPr lang="en-US" sz="2800"/>
              <a:t>After goal</a:t>
            </a:r>
            <a:endParaRPr sz="2800"/>
          </a:p>
          <a:p>
            <a:pPr marL="457200" lvl="0" indent="-406400" algn="l" rtl="0">
              <a:lnSpc>
                <a:spcPct val="90000"/>
              </a:lnSpc>
              <a:spcBef>
                <a:spcPts val="0"/>
              </a:spcBef>
              <a:spcAft>
                <a:spcPts val="0"/>
              </a:spcAft>
              <a:buSzPts val="2800"/>
              <a:buChar char="❏"/>
            </a:pPr>
            <a:r>
              <a:rPr lang="en-US" sz="2800"/>
              <a:t>Injury time-out</a:t>
            </a:r>
            <a:endParaRPr sz="2800"/>
          </a:p>
          <a:p>
            <a:pPr marL="457200" lvl="0" indent="-406400" algn="l" rtl="0">
              <a:lnSpc>
                <a:spcPct val="90000"/>
              </a:lnSpc>
              <a:spcBef>
                <a:spcPts val="0"/>
              </a:spcBef>
              <a:spcAft>
                <a:spcPts val="0"/>
              </a:spcAft>
              <a:buSzPts val="2800"/>
              <a:buChar char="❏"/>
            </a:pPr>
            <a:r>
              <a:rPr lang="en-US" sz="2800"/>
              <a:t>Time serving foul</a:t>
            </a:r>
            <a:endParaRPr sz="2800"/>
          </a:p>
          <a:p>
            <a:pPr marL="457200" lvl="0" indent="-406400" algn="l" rtl="0">
              <a:lnSpc>
                <a:spcPct val="90000"/>
              </a:lnSpc>
              <a:spcBef>
                <a:spcPts val="0"/>
              </a:spcBef>
              <a:spcAft>
                <a:spcPts val="0"/>
              </a:spcAft>
              <a:buSzPts val="2800"/>
              <a:buChar char="❏"/>
            </a:pPr>
            <a:r>
              <a:rPr lang="en-US" sz="2800"/>
              <a:t>Team time out</a:t>
            </a:r>
            <a:endParaRPr sz="2800"/>
          </a:p>
          <a:p>
            <a:pPr marL="457200" lvl="0" indent="-406400" algn="l" rtl="0">
              <a:lnSpc>
                <a:spcPct val="90000"/>
              </a:lnSpc>
              <a:spcBef>
                <a:spcPts val="0"/>
              </a:spcBef>
              <a:spcAft>
                <a:spcPts val="0"/>
              </a:spcAft>
              <a:buSzPts val="2800"/>
              <a:buChar char="❏"/>
            </a:pPr>
            <a:r>
              <a:rPr lang="en-US" sz="2800"/>
              <a:t>Equipment adjustment</a:t>
            </a:r>
            <a:endParaRPr sz="2800"/>
          </a:p>
        </p:txBody>
      </p:sp>
      <p:sp>
        <p:nvSpPr>
          <p:cNvPr id="284" name="Google Shape;284;p39"/>
          <p:cNvSpPr txBox="1">
            <a:spLocks noGrp="1"/>
          </p:cNvSpPr>
          <p:nvPr>
            <p:ph type="body" idx="1"/>
          </p:nvPr>
        </p:nvSpPr>
        <p:spPr>
          <a:xfrm>
            <a:off x="533400" y="1565275"/>
            <a:ext cx="4191000" cy="416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Regular Substitutions</a:t>
            </a:r>
            <a:endParaRPr sz="2800" u="sng"/>
          </a:p>
          <a:p>
            <a:pPr marL="457200" lvl="0" indent="-406400" algn="l" rtl="0">
              <a:lnSpc>
                <a:spcPct val="90000"/>
              </a:lnSpc>
              <a:spcBef>
                <a:spcPts val="640"/>
              </a:spcBef>
              <a:spcAft>
                <a:spcPts val="0"/>
              </a:spcAft>
              <a:buSzPts val="2800"/>
              <a:buChar char="❏"/>
            </a:pPr>
            <a:r>
              <a:rPr lang="en-US" sz="2800"/>
              <a:t>Must go through the substitution area (box)</a:t>
            </a:r>
            <a:endParaRPr sz="2800"/>
          </a:p>
          <a:p>
            <a:pPr marL="457200" lvl="0" indent="-406400" algn="l" rtl="0">
              <a:lnSpc>
                <a:spcPct val="90000"/>
              </a:lnSpc>
              <a:spcBef>
                <a:spcPts val="0"/>
              </a:spcBef>
              <a:spcAft>
                <a:spcPts val="0"/>
              </a:spcAft>
              <a:buSzPts val="2800"/>
              <a:buChar char="❏"/>
            </a:pPr>
            <a:r>
              <a:rPr lang="en-US" sz="2800"/>
              <a:t>Player on the field must come off first</a:t>
            </a:r>
            <a:endParaRPr sz="2800"/>
          </a:p>
          <a:p>
            <a:pPr marL="457200" lvl="0" indent="-406400" algn="l" rtl="0">
              <a:lnSpc>
                <a:spcPct val="90000"/>
              </a:lnSpc>
              <a:spcBef>
                <a:spcPts val="0"/>
              </a:spcBef>
              <a:spcAft>
                <a:spcPts val="0"/>
              </a:spcAft>
              <a:buSzPts val="2800"/>
              <a:buChar char="❏"/>
            </a:pPr>
            <a:r>
              <a:rPr lang="en-US" sz="2800"/>
              <a:t>Player exiting field has right of way </a:t>
            </a:r>
            <a:endParaRPr sz="2800"/>
          </a:p>
          <a:p>
            <a:pPr marL="0" lvl="0" indent="0" algn="l" rtl="0">
              <a:lnSpc>
                <a:spcPct val="90000"/>
              </a:lnSpc>
              <a:spcBef>
                <a:spcPts val="640"/>
              </a:spcBef>
              <a:spcAft>
                <a:spcPts val="0"/>
              </a:spcAft>
              <a:buSzPts val="320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Out of Bounds</a:t>
            </a:r>
            <a:endParaRPr/>
          </a:p>
        </p:txBody>
      </p:sp>
      <p:sp>
        <p:nvSpPr>
          <p:cNvPr id="223" name="Google Shape;223;p32"/>
          <p:cNvSpPr txBox="1">
            <a:spLocks noGrp="1"/>
          </p:cNvSpPr>
          <p:nvPr>
            <p:ph type="body" idx="1"/>
          </p:nvPr>
        </p:nvSpPr>
        <p:spPr>
          <a:xfrm>
            <a:off x="381000" y="1412875"/>
            <a:ext cx="4191000" cy="422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u="sng"/>
              <a:t>Shot</a:t>
            </a:r>
            <a:endParaRPr sz="2900" u="sng"/>
          </a:p>
          <a:p>
            <a:pPr marL="457200" lvl="0" indent="-412750" algn="l" rtl="0">
              <a:lnSpc>
                <a:spcPct val="90000"/>
              </a:lnSpc>
              <a:spcBef>
                <a:spcPts val="640"/>
              </a:spcBef>
              <a:spcAft>
                <a:spcPts val="0"/>
              </a:spcAft>
              <a:buSzPts val="2900"/>
              <a:buChar char="❏"/>
            </a:pPr>
            <a:r>
              <a:rPr lang="en-US" sz="2900"/>
              <a:t>If the ball goes OOB on a shot the ball is award to the player that was closest to the ball where and when it went OOB</a:t>
            </a:r>
            <a:endParaRPr sz="2900"/>
          </a:p>
          <a:p>
            <a:pPr marL="457200" lvl="0" indent="-412750" algn="l" rtl="0">
              <a:lnSpc>
                <a:spcPct val="90000"/>
              </a:lnSpc>
              <a:spcBef>
                <a:spcPts val="0"/>
              </a:spcBef>
              <a:spcAft>
                <a:spcPts val="0"/>
              </a:spcAft>
              <a:buSzPts val="2900"/>
              <a:buChar char="❏"/>
            </a:pPr>
            <a:r>
              <a:rPr lang="en-US" sz="2900"/>
              <a:t>A shot remains a shot until it comes to rest, possessed or goes OOB</a:t>
            </a:r>
            <a:endParaRPr sz="2900"/>
          </a:p>
          <a:p>
            <a:pPr marL="0" lvl="0" indent="0" algn="l" rtl="0">
              <a:lnSpc>
                <a:spcPct val="90000"/>
              </a:lnSpc>
              <a:spcBef>
                <a:spcPts val="640"/>
              </a:spcBef>
              <a:spcAft>
                <a:spcPts val="0"/>
              </a:spcAft>
              <a:buSzPts val="3200"/>
              <a:buNone/>
            </a:pPr>
            <a:endParaRPr/>
          </a:p>
        </p:txBody>
      </p:sp>
      <p:sp>
        <p:nvSpPr>
          <p:cNvPr id="224" name="Google Shape;224;p32"/>
          <p:cNvSpPr txBox="1"/>
          <p:nvPr/>
        </p:nvSpPr>
        <p:spPr>
          <a:xfrm>
            <a:off x="4767175" y="1495800"/>
            <a:ext cx="4124100" cy="40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rPr>
              <a:t>Everything else</a:t>
            </a:r>
            <a:endParaRPr sz="2900" b="0" i="0" u="sng"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OOB when a player or loose ball touches boundary line or anything beyond</a:t>
            </a:r>
            <a:endParaRPr sz="2900" b="0" i="0" u="none"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Award ball to player of the opposing team</a:t>
            </a:r>
            <a:endParaRPr sz="2900" b="0" i="0" u="none" strike="noStrike" cap="none">
              <a:solidFill>
                <a:srgbClr val="000000"/>
              </a:solidFill>
              <a:latin typeface="Calibri"/>
              <a:ea typeface="Calibri"/>
              <a:cs typeface="Calibri"/>
              <a:sym typeface="Calibri"/>
            </a:endParaRPr>
          </a:p>
        </p:txBody>
      </p:sp>
      <p:pic>
        <p:nvPicPr>
          <p:cNvPr id="225" name="Google Shape;225;p32"/>
          <p:cNvPicPr preferRelativeResize="0"/>
          <p:nvPr/>
        </p:nvPicPr>
        <p:blipFill rotWithShape="1">
          <a:blip r:embed="rId3">
            <a:alphaModFix/>
          </a:blip>
          <a:srcRect/>
          <a:stretch/>
        </p:blipFill>
        <p:spPr>
          <a:xfrm>
            <a:off x="5817800" y="4693904"/>
            <a:ext cx="3073475" cy="21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07"/>
        <p:cNvGrpSpPr/>
        <p:nvPr/>
      </p:nvGrpSpPr>
      <p:grpSpPr>
        <a:xfrm>
          <a:off x="0" y="0"/>
          <a:ext cx="0" cy="0"/>
          <a:chOff x="0" y="0"/>
          <a:chExt cx="0" cy="0"/>
        </a:xfrm>
      </p:grpSpPr>
      <p:sp>
        <p:nvSpPr>
          <p:cNvPr id="908" name="Google Shape;908;p3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sz="4000" b="1"/>
          </a:p>
        </p:txBody>
      </p:sp>
      <p:sp>
        <p:nvSpPr>
          <p:cNvPr id="909" name="Google Shape;909;p3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0" name="Google Shape;910;p31"/>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11" name="Google Shape;911;p31"/>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12" name="Google Shape;912;p31"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13" name="Google Shape;913;p31"/>
          <p:cNvSpPr/>
          <p:nvPr/>
        </p:nvSpPr>
        <p:spPr>
          <a:xfrm>
            <a:off x="180975" y="930462"/>
            <a:ext cx="8801100" cy="457200"/>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4" name="Google Shape;914;p31"/>
          <p:cNvSpPr/>
          <p:nvPr/>
        </p:nvSpPr>
        <p:spPr>
          <a:xfrm>
            <a:off x="180975" y="5244736"/>
            <a:ext cx="8801100" cy="457200"/>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5" name="Google Shape;915;p31"/>
          <p:cNvSpPr/>
          <p:nvPr/>
        </p:nvSpPr>
        <p:spPr>
          <a:xfrm>
            <a:off x="8601075" y="938944"/>
            <a:ext cx="400050" cy="4762992"/>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6" name="Google Shape;916;p31"/>
          <p:cNvSpPr/>
          <p:nvPr/>
        </p:nvSpPr>
        <p:spPr>
          <a:xfrm>
            <a:off x="114300" y="938944"/>
            <a:ext cx="400050" cy="4762992"/>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7" name="Google Shape;917;p31"/>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Each official is responsible for the end line behind the goal they cover as the Lead official and the sideline they run along.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Signaling Out of Bounds:</a:t>
            </a:r>
            <a:endParaRPr sz="1600" b="0" i="0" u="none" strike="noStrike" cap="none">
              <a:solidFill>
                <a:schemeClr val="dk1"/>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Sound whistle while signaling dead ball with one hand in the air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Signal direction of play and call out the color of the team</a:t>
            </a:r>
            <a:endParaRPr sz="1400" b="0" i="0" u="none" strike="noStrike" cap="none">
              <a:solidFill>
                <a:srgbClr val="000000"/>
              </a:solidFill>
              <a:latin typeface="Arial"/>
              <a:ea typeface="Arial"/>
              <a:cs typeface="Arial"/>
              <a:sym typeface="Arial"/>
            </a:endParaRPr>
          </a:p>
          <a:p>
            <a:pPr marL="1106420" marR="0" lvl="2" indent="-174695"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“Blue” or “Blue ball!”</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Place hand back into the air.</a:t>
            </a:r>
            <a:r>
              <a:rPr lang="en-US" sz="1600" b="0" i="0" u="none" strike="noStrike" cap="none">
                <a:solidFill>
                  <a:schemeClr val="lt1"/>
                </a:solidFill>
                <a:latin typeface="Arial"/>
                <a:ea typeface="Arial"/>
                <a:cs typeface="Arial"/>
                <a:sym typeface="Arial"/>
              </a:rPr>
              <a:t>air </a:t>
            </a:r>
            <a:r>
              <a:rPr lang="en-US" sz="1400" b="0" i="0" u="none" strike="noStrike" cap="none">
                <a:solidFill>
                  <a:schemeClr val="lt1"/>
                </a:solidFill>
                <a:latin typeface="Arial"/>
                <a:ea typeface="Arial"/>
                <a:cs typeface="Arial"/>
                <a:sym typeface="Arial"/>
              </a:rPr>
              <a:t>to signal dead ball</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a:t>
            </a:r>
            <a:endParaRPr/>
          </a:p>
        </p:txBody>
      </p:sp>
      <p:sp>
        <p:nvSpPr>
          <p:cNvPr id="291" name="Google Shape;291;p40"/>
          <p:cNvSpPr txBox="1">
            <a:spLocks noGrp="1"/>
          </p:cNvSpPr>
          <p:nvPr>
            <p:ph type="body" idx="1"/>
          </p:nvPr>
        </p:nvSpPr>
        <p:spPr>
          <a:xfrm>
            <a:off x="152400" y="1014005"/>
            <a:ext cx="2810700" cy="340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u="sng"/>
              <a:t>Sideline/Endline</a:t>
            </a:r>
            <a:endParaRPr u="sng"/>
          </a:p>
          <a:p>
            <a:pPr marL="457200" lvl="0" indent="-431800" algn="l" rtl="0">
              <a:lnSpc>
                <a:spcPct val="90000"/>
              </a:lnSpc>
              <a:spcBef>
                <a:spcPts val="640"/>
              </a:spcBef>
              <a:spcAft>
                <a:spcPts val="0"/>
              </a:spcAft>
              <a:buSzPts val="3200"/>
              <a:buChar char="❏"/>
            </a:pPr>
            <a:r>
              <a:rPr lang="en-US"/>
              <a:t>Must come to “rolling stop”</a:t>
            </a:r>
            <a:endParaRPr/>
          </a:p>
          <a:p>
            <a:pPr marL="457200" lvl="0" indent="-431800" algn="l" rtl="0">
              <a:lnSpc>
                <a:spcPct val="90000"/>
              </a:lnSpc>
              <a:spcBef>
                <a:spcPts val="0"/>
              </a:spcBef>
              <a:spcAft>
                <a:spcPts val="0"/>
              </a:spcAft>
              <a:buSzPts val="3200"/>
              <a:buChar char="❏"/>
            </a:pPr>
            <a:r>
              <a:rPr lang="en-US"/>
              <a:t>Play restarted where ball went OOB</a:t>
            </a:r>
            <a:endParaRPr/>
          </a:p>
        </p:txBody>
      </p:sp>
      <p:sp>
        <p:nvSpPr>
          <p:cNvPr id="292" name="Google Shape;292;p40"/>
          <p:cNvSpPr txBox="1"/>
          <p:nvPr/>
        </p:nvSpPr>
        <p:spPr>
          <a:xfrm>
            <a:off x="3213800" y="939353"/>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Field of Play</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Offense - can’t start in box</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Defense - can start in box/crease</a:t>
            </a: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0"/>
          <p:cNvSpPr txBox="1"/>
          <p:nvPr/>
        </p:nvSpPr>
        <p:spPr>
          <a:xfrm>
            <a:off x="6213800" y="930875"/>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Substitution Box</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Slower Restart</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Move ball in 5 yards from box</a:t>
            </a:r>
            <a:endParaRPr sz="1400" b="0" i="0" u="none" strike="noStrike" cap="none">
              <a:solidFill>
                <a:srgbClr val="000000"/>
              </a:solidFill>
              <a:latin typeface="Arial"/>
              <a:ea typeface="Arial"/>
              <a:cs typeface="Arial"/>
              <a:sym typeface="Arial"/>
            </a:endParaRPr>
          </a:p>
        </p:txBody>
      </p:sp>
      <p:sp>
        <p:nvSpPr>
          <p:cNvPr id="294" name="Google Shape;294;p40"/>
          <p:cNvSpPr txBox="1"/>
          <p:nvPr/>
        </p:nvSpPr>
        <p:spPr>
          <a:xfrm>
            <a:off x="210625" y="4461425"/>
            <a:ext cx="85524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Offensive Players: No offensive player may be within 5 yards of player restarting ball</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Defensive Player: May be within 5 yards but may not play ball carrier without gaining 5 yards of separation</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21"/>
        <p:cNvGrpSpPr/>
        <p:nvPr/>
      </p:nvGrpSpPr>
      <p:grpSpPr>
        <a:xfrm>
          <a:off x="0" y="0"/>
          <a:ext cx="0" cy="0"/>
          <a:chOff x="0" y="0"/>
          <a:chExt cx="0" cy="0"/>
        </a:xfrm>
      </p:grpSpPr>
      <p:sp>
        <p:nvSpPr>
          <p:cNvPr id="922" name="Google Shape;922;p3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Restarts</a:t>
            </a:r>
            <a:endParaRPr sz="4000" b="1"/>
          </a:p>
        </p:txBody>
      </p:sp>
      <p:sp>
        <p:nvSpPr>
          <p:cNvPr id="923" name="Google Shape;923;p32"/>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4" name="Google Shape;924;p32"/>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25" name="Google Shape;925;p32"/>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26" name="Google Shape;926;p3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27" name="Google Shape;927;p32"/>
          <p:cNvSpPr/>
          <p:nvPr/>
        </p:nvSpPr>
        <p:spPr>
          <a:xfrm>
            <a:off x="180975" y="930462"/>
            <a:ext cx="8801100" cy="457200"/>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32"/>
          <p:cNvSpPr/>
          <p:nvPr/>
        </p:nvSpPr>
        <p:spPr>
          <a:xfrm>
            <a:off x="180975" y="5244736"/>
            <a:ext cx="8801100" cy="457200"/>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9" name="Google Shape;929;p32"/>
          <p:cNvSpPr/>
          <p:nvPr/>
        </p:nvSpPr>
        <p:spPr>
          <a:xfrm>
            <a:off x="8601075" y="938944"/>
            <a:ext cx="400050" cy="4762992"/>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0" name="Google Shape;930;p32"/>
          <p:cNvSpPr/>
          <p:nvPr/>
        </p:nvSpPr>
        <p:spPr>
          <a:xfrm>
            <a:off x="114300" y="938944"/>
            <a:ext cx="400050" cy="4762992"/>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1" name="Google Shape;931;p32"/>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Slow Restart:</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Count the players</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Look to partner for ready signal</a:t>
            </a:r>
            <a:endParaRPr sz="1400" b="0" i="0" u="none" strike="noStrike" cap="none">
              <a:solidFill>
                <a:srgbClr val="000000"/>
              </a:solidFill>
              <a:latin typeface="Arial"/>
              <a:ea typeface="Arial"/>
              <a:cs typeface="Arial"/>
              <a:sym typeface="Arial"/>
            </a:endParaRPr>
          </a:p>
          <a:p>
            <a:pPr marL="1106420" marR="0" lvl="2" indent="-174695"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blow through the Stop Sign (“not ready” signal)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Quick Restart:	</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need to count and should make eye contact with partner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 settled play the official closest to the ball usually takes the restart</a:t>
            </a:r>
            <a:endParaRPr sz="1400" b="0" i="0" u="none" strike="noStrike" cap="none">
              <a:solidFill>
                <a:srgbClr val="000000"/>
              </a:solidFill>
              <a:latin typeface="Arial"/>
              <a:ea typeface="Arial"/>
              <a:cs typeface="Arial"/>
              <a:sym typeface="Arial"/>
            </a:endParaRPr>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932" name="Google Shape;932;p32"/>
          <p:cNvSpPr/>
          <p:nvPr/>
        </p:nvSpPr>
        <p:spPr>
          <a:xfrm>
            <a:off x="3464717" y="5244735"/>
            <a:ext cx="2262189" cy="457201"/>
          </a:xfrm>
          <a:prstGeom prst="rect">
            <a:avLst/>
          </a:prstGeom>
          <a:solidFill>
            <a:srgbClr val="FF0000">
              <a:alpha val="80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3" name="Google Shape;933;p32"/>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All restarts near the substitution box should be slow and the ball should me moved in 5 yards!</a:t>
            </a: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Goalie Crease Privileges</a:t>
            </a:r>
            <a:endParaRPr/>
          </a:p>
        </p:txBody>
      </p:sp>
      <p:sp>
        <p:nvSpPr>
          <p:cNvPr id="268" name="Google Shape;268;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69" name="Google Shape;269;p37"/>
          <p:cNvPicPr preferRelativeResize="0"/>
          <p:nvPr/>
        </p:nvPicPr>
        <p:blipFill rotWithShape="1">
          <a:blip r:embed="rId3">
            <a:alphaModFix/>
          </a:blip>
          <a:srcRect/>
          <a:stretch/>
        </p:blipFill>
        <p:spPr>
          <a:xfrm>
            <a:off x="223200" y="1125550"/>
            <a:ext cx="8697600" cy="3913925"/>
          </a:xfrm>
          <a:prstGeom prst="rect">
            <a:avLst/>
          </a:prstGeom>
          <a:noFill/>
          <a:ln>
            <a:noFill/>
          </a:ln>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9D638943-A446-11F7-FC73-6640C1DBDCFF}"/>
                  </a:ext>
                </a:extLst>
              </p:cNvPr>
              <p:cNvGraphicFramePr>
                <a:graphicFrameLocks noChangeAspect="1"/>
              </p:cNvGraphicFramePr>
              <p:nvPr>
                <p:extLst>
                  <p:ext uri="{D42A27DB-BD31-4B8C-83A1-F6EECF244321}">
                    <p14:modId xmlns:p14="http://schemas.microsoft.com/office/powerpoint/2010/main" val="3389796122"/>
                  </p:ext>
                </p:extLst>
              </p:nvPr>
            </p:nvGraphicFramePr>
            <p:xfrm>
              <a:off x="-2755490" y="3564097"/>
              <a:ext cx="2286000" cy="1714500"/>
            </p:xfrm>
            <a:graphic>
              <a:graphicData uri="http://schemas.microsoft.com/office/powerpoint/2016/slidezoom">
                <pslz:sldZm>
                  <pslz:sldZmObj sldId="289" cId="0">
                    <pslz:zmPr id="{798B2080-EC89-4CEA-BDA6-94D417FAAFBC}"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9D638943-A446-11F7-FC73-6640C1DBDCFF}"/>
                  </a:ext>
                </a:extLst>
              </p:cNvPr>
              <p:cNvPicPr>
                <a:picLocks noGrp="1" noRot="1" noChangeAspect="1" noMove="1" noResize="1" noEditPoints="1" noAdjustHandles="1" noChangeArrowheads="1" noChangeShapeType="1"/>
              </p:cNvPicPr>
              <p:nvPr/>
            </p:nvPicPr>
            <p:blipFill>
              <a:blip r:embed="rId6"/>
              <a:stretch>
                <a:fillRect/>
              </a:stretch>
            </p:blipFill>
            <p:spPr>
              <a:xfrm>
                <a:off x="-2755490" y="3564097"/>
                <a:ext cx="2286000" cy="171450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09575" algn="l" rtl="0">
              <a:lnSpc>
                <a:spcPct val="90000"/>
              </a:lnSpc>
              <a:spcBef>
                <a:spcPts val="0"/>
              </a:spcBef>
              <a:spcAft>
                <a:spcPts val="0"/>
              </a:spcAft>
              <a:buClr>
                <a:srgbClr val="000000"/>
              </a:buClr>
              <a:buSzPts val="2850"/>
              <a:buChar char="❏"/>
            </a:pPr>
            <a:r>
              <a:rPr lang="en-US" sz="2850">
                <a:solidFill>
                  <a:srgbClr val="000000"/>
                </a:solidFill>
              </a:rPr>
              <a:t>Cannot Carry ball into the crease</a:t>
            </a:r>
            <a:endParaRPr sz="2850">
              <a:solidFill>
                <a:srgbClr val="000000"/>
              </a:solidFill>
            </a:endParaRPr>
          </a:p>
          <a:p>
            <a:pPr marL="457200" lvl="0" indent="-409575" algn="l" rtl="0">
              <a:lnSpc>
                <a:spcPct val="90000"/>
              </a:lnSpc>
              <a:spcBef>
                <a:spcPts val="0"/>
              </a:spcBef>
              <a:spcAft>
                <a:spcPts val="0"/>
              </a:spcAft>
              <a:buClr>
                <a:srgbClr val="000000"/>
              </a:buClr>
              <a:buSzPts val="2850"/>
              <a:buChar char="❏"/>
            </a:pPr>
            <a:r>
              <a:rPr lang="en-US" sz="2850">
                <a:solidFill>
                  <a:srgbClr val="000000"/>
                </a:solidFill>
              </a:rPr>
              <a:t>Goalie can bat ball but not pick up or catch with hand inside crease</a:t>
            </a: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r>
              <a:rPr lang="en-US" sz="2850">
                <a:solidFill>
                  <a:srgbClr val="000000"/>
                </a:solidFill>
              </a:rPr>
              <a:t>Field players cannot jump into the crease with perceived intent of blocking shot</a:t>
            </a:r>
            <a:endParaRPr sz="28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1 – Conduct Foul</a:t>
            </a:r>
            <a:endParaRPr sz="24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2 – Releasable Unsportsmanlike Conduct</a:t>
            </a:r>
            <a:endParaRPr sz="2450">
              <a:solidFill>
                <a:srgbClr val="000000"/>
              </a:solidFill>
            </a:endParaRPr>
          </a:p>
          <a:p>
            <a:pPr marL="0" lvl="0" indent="0" algn="l" rtl="0">
              <a:lnSpc>
                <a:spcPct val="90000"/>
              </a:lnSpc>
              <a:spcBef>
                <a:spcPts val="640"/>
              </a:spcBef>
              <a:spcAft>
                <a:spcPts val="0"/>
              </a:spcAft>
              <a:buSzPts val="3200"/>
              <a:buNone/>
            </a:pPr>
            <a:endParaRPr sz="3000"/>
          </a:p>
        </p:txBody>
      </p:sp>
      <p:sp>
        <p:nvSpPr>
          <p:cNvPr id="276" name="Google Shape;276;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 Continued...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xEl>
                                              <p:pRg st="5" end="5"/>
                                            </p:txEl>
                                          </p:spTgt>
                                        </p:tgtEl>
                                        <p:attrNameLst>
                                          <p:attrName>style.visibility</p:attrName>
                                        </p:attrNameLst>
                                      </p:cBhvr>
                                      <p:to>
                                        <p:strVal val="visible"/>
                                      </p:to>
                                    </p:set>
                                    <p:animEffect transition="in" filter="fade">
                                      <p:cBhvr>
                                        <p:cTn id="32" dur="1000"/>
                                        <p:tgtEl>
                                          <p:spTgt spid="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xEl>
                                              <p:pRg st="6" end="6"/>
                                            </p:txEl>
                                          </p:spTgt>
                                        </p:tgtEl>
                                        <p:attrNameLst>
                                          <p:attrName>style.visibility</p:attrName>
                                        </p:attrNameLst>
                                      </p:cBhvr>
                                      <p:to>
                                        <p:strVal val="visible"/>
                                      </p:to>
                                    </p:set>
                                    <p:animEffect transition="in" filter="fade">
                                      <p:cBhvr>
                                        <p:cTn id="37" dur="1000"/>
                                        <p:tgtEl>
                                          <p:spTgt spid="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5">
                                            <p:txEl>
                                              <p:pRg st="7" end="7"/>
                                            </p:txEl>
                                          </p:spTgt>
                                        </p:tgtEl>
                                        <p:attrNameLst>
                                          <p:attrName>style.visibility</p:attrName>
                                        </p:attrNameLst>
                                      </p:cBhvr>
                                      <p:to>
                                        <p:strVal val="visible"/>
                                      </p:to>
                                    </p:set>
                                    <p:animEffect transition="in" filter="fade">
                                      <p:cBhvr>
                                        <p:cTn id="42" dur="1000"/>
                                        <p:tgtEl>
                                          <p:spTgt spid="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a:t>
            </a:r>
            <a:endParaRPr/>
          </a:p>
        </p:txBody>
      </p:sp>
      <p:sp>
        <p:nvSpPr>
          <p:cNvPr id="232" name="Google Shape;232;p3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 goal is scored when a loose ball passes from the front completely through the imaginary plane formed by goal post.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can be thrown, kicked or directed with part of the body by either team.</a:t>
            </a:r>
            <a:endParaRPr/>
          </a:p>
        </p:txBody>
      </p:sp>
      <p:pic>
        <p:nvPicPr>
          <p:cNvPr id="233" name="Google Shape;233;p33"/>
          <p:cNvPicPr preferRelativeResize="0"/>
          <p:nvPr/>
        </p:nvPicPr>
        <p:blipFill rotWithShape="1">
          <a:blip r:embed="rId3">
            <a:alphaModFix/>
          </a:blip>
          <a:srcRect/>
          <a:stretch/>
        </p:blipFill>
        <p:spPr>
          <a:xfrm>
            <a:off x="5823725" y="3914975"/>
            <a:ext cx="2770125" cy="2770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When a Goal Doesn’t Count</a:t>
            </a:r>
            <a:endParaRPr/>
          </a:p>
        </p:txBody>
      </p:sp>
      <p:sp>
        <p:nvSpPr>
          <p:cNvPr id="240" name="Google Shape;240;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Ball is shot after time expired</a:t>
            </a:r>
            <a:endParaRPr/>
          </a:p>
          <a:p>
            <a:pPr marL="457200" lvl="0" indent="-431800" algn="l" rtl="0">
              <a:lnSpc>
                <a:spcPct val="90000"/>
              </a:lnSpc>
              <a:spcBef>
                <a:spcPts val="0"/>
              </a:spcBef>
              <a:spcAft>
                <a:spcPts val="0"/>
              </a:spcAft>
              <a:buSzPts val="3200"/>
              <a:buChar char="❏"/>
            </a:pPr>
            <a:r>
              <a:rPr lang="en-US"/>
              <a:t>Any part of an offensive player’s body is in crease</a:t>
            </a:r>
            <a:endParaRPr/>
          </a:p>
          <a:p>
            <a:pPr marL="457200" lvl="0" indent="-431800" algn="l" rtl="0">
              <a:lnSpc>
                <a:spcPct val="90000"/>
              </a:lnSpc>
              <a:spcBef>
                <a:spcPts val="0"/>
              </a:spcBef>
              <a:spcAft>
                <a:spcPts val="0"/>
              </a:spcAft>
              <a:buSzPts val="3200"/>
              <a:buChar char="❏"/>
            </a:pPr>
            <a:r>
              <a:rPr lang="en-US"/>
              <a:t>Official blows their whistle</a:t>
            </a:r>
            <a:endParaRPr/>
          </a:p>
          <a:p>
            <a:pPr marL="457200" lvl="0" indent="-431800" algn="l" rtl="0">
              <a:lnSpc>
                <a:spcPct val="90000"/>
              </a:lnSpc>
              <a:spcBef>
                <a:spcPts val="0"/>
              </a:spcBef>
              <a:spcAft>
                <a:spcPts val="0"/>
              </a:spcAft>
              <a:buSzPts val="3200"/>
              <a:buChar char="❏"/>
            </a:pPr>
            <a:r>
              <a:rPr lang="en-US"/>
              <a:t>Head comes off stick on shot of shooter</a:t>
            </a:r>
            <a:endParaRPr/>
          </a:p>
          <a:p>
            <a:pPr marL="457200" lvl="0" indent="-431800" algn="l" rtl="0">
              <a:lnSpc>
                <a:spcPct val="90000"/>
              </a:lnSpc>
              <a:spcBef>
                <a:spcPts val="0"/>
              </a:spcBef>
              <a:spcAft>
                <a:spcPts val="0"/>
              </a:spcAft>
              <a:buSzPts val="3200"/>
              <a:buChar char="❏"/>
            </a:pPr>
            <a:r>
              <a:rPr lang="en-US"/>
              <a:t>A player “dives” and lands in crease</a:t>
            </a:r>
            <a:endParaRPr/>
          </a:p>
          <a:p>
            <a:pPr marL="457200" lvl="0" indent="-431800" algn="l" rtl="0">
              <a:lnSpc>
                <a:spcPct val="90000"/>
              </a:lnSpc>
              <a:spcBef>
                <a:spcPts val="0"/>
              </a:spcBef>
              <a:spcAft>
                <a:spcPts val="0"/>
              </a:spcAft>
              <a:buSzPts val="3200"/>
              <a:buChar char="❏"/>
            </a:pPr>
            <a:r>
              <a:rPr lang="en-US"/>
              <a:t>Attack team is offside or too many men</a:t>
            </a:r>
            <a:endParaRPr/>
          </a:p>
          <a:p>
            <a:pPr marL="457200" lvl="0" indent="-431800" algn="l" rtl="0">
              <a:lnSpc>
                <a:spcPct val="90000"/>
              </a:lnSpc>
              <a:spcBef>
                <a:spcPts val="0"/>
              </a:spcBef>
              <a:spcAft>
                <a:spcPts val="0"/>
              </a:spcAft>
              <a:buSzPts val="3200"/>
              <a:buChar char="❏"/>
            </a:pPr>
            <a:r>
              <a:rPr lang="en-US"/>
              <a:t>A foul on scoring team prior to goal</a:t>
            </a:r>
            <a:endParaRPr/>
          </a:p>
          <a:p>
            <a:pPr marL="457200" lvl="0" indent="-431800" algn="l" rtl="0">
              <a:lnSpc>
                <a:spcPct val="90000"/>
              </a:lnSpc>
              <a:spcBef>
                <a:spcPts val="0"/>
              </a:spcBef>
              <a:spcAft>
                <a:spcPts val="0"/>
              </a:spcAft>
              <a:buSzPts val="3200"/>
              <a:buChar char="❏"/>
            </a:pPr>
            <a:r>
              <a:rPr lang="en-US"/>
              <a:t>Time-out recognized</a:t>
            </a:r>
            <a:endParaRPr/>
          </a:p>
        </p:txBody>
      </p:sp>
      <p:pic>
        <p:nvPicPr>
          <p:cNvPr id="241" name="Google Shape;241;p34"/>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1000"/>
                                        <p:tgtEl>
                                          <p:spTgt spid="2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0">
                                            <p:txEl>
                                              <p:pRg st="5" end="5"/>
                                            </p:txEl>
                                          </p:spTgt>
                                        </p:tgtEl>
                                        <p:attrNameLst>
                                          <p:attrName>style.visibility</p:attrName>
                                        </p:attrNameLst>
                                      </p:cBhvr>
                                      <p:to>
                                        <p:strVal val="visible"/>
                                      </p:to>
                                    </p:set>
                                    <p:animEffect transition="in" filter="fade">
                                      <p:cBhvr>
                                        <p:cTn id="32" dur="1000"/>
                                        <p:tgtEl>
                                          <p:spTgt spid="2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0">
                                            <p:txEl>
                                              <p:pRg st="6" end="6"/>
                                            </p:txEl>
                                          </p:spTgt>
                                        </p:tgtEl>
                                        <p:attrNameLst>
                                          <p:attrName>style.visibility</p:attrName>
                                        </p:attrNameLst>
                                      </p:cBhvr>
                                      <p:to>
                                        <p:strVal val="visible"/>
                                      </p:to>
                                    </p:set>
                                    <p:animEffect transition="in" filter="fade">
                                      <p:cBhvr>
                                        <p:cTn id="37" dur="1000"/>
                                        <p:tgtEl>
                                          <p:spTgt spid="2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7" end="7"/>
                                            </p:txEl>
                                          </p:spTgt>
                                        </p:tgtEl>
                                        <p:attrNameLst>
                                          <p:attrName>style.visibility</p:attrName>
                                        </p:attrNameLst>
                                      </p:cBhvr>
                                      <p:to>
                                        <p:strVal val="visible"/>
                                      </p:to>
                                    </p:set>
                                    <p:animEffect transition="in" filter="fade">
                                      <p:cBhvr>
                                        <p:cTn id="42"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37"/>
        <p:cNvGrpSpPr/>
        <p:nvPr/>
      </p:nvGrpSpPr>
      <p:grpSpPr>
        <a:xfrm>
          <a:off x="0" y="0"/>
          <a:ext cx="0" cy="0"/>
          <a:chOff x="0" y="0"/>
          <a:chExt cx="0" cy="0"/>
        </a:xfrm>
      </p:grpSpPr>
      <p:sp>
        <p:nvSpPr>
          <p:cNvPr id="938" name="Google Shape;938;p3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sz="4000" b="1"/>
          </a:p>
        </p:txBody>
      </p:sp>
      <p:sp>
        <p:nvSpPr>
          <p:cNvPr id="939" name="Google Shape;939;p33"/>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0" name="Google Shape;940;p33"/>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41" name="Google Shape;941;p33"/>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42" name="Google Shape;942;p33"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943" name="Google Shape;943;p33"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944" name="Google Shape;944;p33"/>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runs to crease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Signals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KEEP OFFICIATING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45" name="Google Shape;945;p33"/>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Trail watches 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Watches big picture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46" name="Google Shape;946;p33"/>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47" name="Google Shape;947;p33"/>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948" name="Google Shape;948;p33"/>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a:t>
            </a:r>
            <a:endParaRPr sz="1400" b="0" i="0" u="none" strike="noStrike" cap="none">
              <a:solidFill>
                <a:srgbClr val="000000"/>
              </a:solidFill>
              <a:latin typeface="Arial"/>
              <a:ea typeface="Arial"/>
              <a:cs typeface="Arial"/>
              <a:sym typeface="Arial"/>
            </a:endParaRPr>
          </a:p>
        </p:txBody>
      </p:sp>
      <p:sp>
        <p:nvSpPr>
          <p:cNvPr id="949" name="Google Shape;949;p33"/>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Meets Lead and gets the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Jogs to FO and conducts the next 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50" name="Google Shape;950;p33"/>
          <p:cNvSpPr/>
          <p:nvPr/>
        </p:nvSpPr>
        <p:spPr>
          <a:xfrm>
            <a:off x="2867871" y="-37807"/>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the ball, jogs to restraining line and becomes wing official. </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Makes sure field is ready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94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46"/>
                                        </p:tgtEl>
                                        <p:attrNameLst>
                                          <p:attrName>style.visibility</p:attrName>
                                        </p:attrNameLst>
                                      </p:cBhvr>
                                      <p:to>
                                        <p:strVal val="visible"/>
                                      </p:to>
                                    </p:set>
                                  </p:childTnLst>
                                </p:cTn>
                              </p:par>
                            </p:childTnLst>
                          </p:cTn>
                        </p:par>
                        <p:par>
                          <p:cTn id="15" fill="hold">
                            <p:stCondLst>
                              <p:cond delay="1"/>
                            </p:stCondLst>
                            <p:childTnLst>
                              <p:par>
                                <p:cTn id="16" presetID="1" presetClass="exit" presetSubtype="0" fill="hold" nodeType="afterEffect">
                                  <p:stCondLst>
                                    <p:cond delay="0"/>
                                  </p:stCondLst>
                                  <p:childTnLst>
                                    <p:set>
                                      <p:cBhvr>
                                        <p:cTn id="17" dur="1" fill="hold">
                                          <p:stCondLst>
                                            <p:cond delay="1"/>
                                          </p:stCondLst>
                                        </p:cTn>
                                        <p:tgtEl>
                                          <p:spTgt spid="94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1"/>
                                          </p:stCondLst>
                                        </p:cTn>
                                        <p:tgtEl>
                                          <p:spTgt spid="946"/>
                                        </p:tgtEl>
                                        <p:attrNameLst>
                                          <p:attrName>style.visibility</p:attrName>
                                        </p:attrNameLst>
                                      </p:cBhvr>
                                      <p:to>
                                        <p:strVal val="hidden"/>
                                      </p:to>
                                    </p:set>
                                  </p:childTnLst>
                                </p:cTn>
                              </p:par>
                            </p:childTnLst>
                          </p:cTn>
                        </p:par>
                        <p:par>
                          <p:cTn id="20" fill="hold">
                            <p:stCondLst>
                              <p:cond delay="2"/>
                            </p:stCondLst>
                            <p:childTnLst>
                              <p:par>
                                <p:cTn id="21" presetID="1" presetClass="exit" presetSubtype="0" fill="hold" nodeType="afterEffect">
                                  <p:stCondLst>
                                    <p:cond delay="0"/>
                                  </p:stCondLst>
                                  <p:childTnLst>
                                    <p:set>
                                      <p:cBhvr>
                                        <p:cTn id="22" dur="1" fill="hold">
                                          <p:stCondLst>
                                            <p:cond delay="1"/>
                                          </p:stCondLst>
                                        </p:cTn>
                                        <p:tgtEl>
                                          <p:spTgt spid="94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9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943"/>
                                        </p:tgtEl>
                                        <p:attrNameLst>
                                          <p:attrName>style.visibility</p:attrName>
                                        </p:attrNameLst>
                                      </p:cBhvr>
                                      <p:to>
                                        <p:strVal val="hidden"/>
                                      </p:to>
                                    </p:set>
                                  </p:childTnLst>
                                </p:cTn>
                              </p:par>
                            </p:childTnLst>
                          </p:cTn>
                        </p:par>
                        <p:par>
                          <p:cTn id="27" fill="hold">
                            <p:stCondLst>
                              <p:cond delay="3"/>
                            </p:stCondLst>
                            <p:childTnLst>
                              <p:par>
                                <p:cTn id="28" presetID="1" presetClass="exit" presetSubtype="0" fill="hold" nodeType="afterEffect">
                                  <p:stCondLst>
                                    <p:cond delay="0"/>
                                  </p:stCondLst>
                                  <p:childTnLst>
                                    <p:set>
                                      <p:cBhvr>
                                        <p:cTn id="29" dur="1" fill="hold">
                                          <p:stCondLst>
                                            <p:cond delay="1"/>
                                          </p:stCondLst>
                                        </p:cTn>
                                        <p:tgtEl>
                                          <p:spTgt spid="944"/>
                                        </p:tgtEl>
                                        <p:attrNameLst>
                                          <p:attrName>style.visibility</p:attrName>
                                        </p:attrNameLst>
                                      </p:cBhvr>
                                      <p:to>
                                        <p:strVal val="hidden"/>
                                      </p:to>
                                    </p:set>
                                  </p:childTnLst>
                                </p:cTn>
                              </p:par>
                            </p:childTnLst>
                          </p:cTn>
                        </p:par>
                        <p:par>
                          <p:cTn id="30" fill="hold">
                            <p:stCondLst>
                              <p:cond delay="4"/>
                            </p:stCondLst>
                            <p:childTnLst>
                              <p:par>
                                <p:cTn id="31" presetID="1" presetClass="exit" presetSubtype="0" fill="hold" nodeType="afterEffect">
                                  <p:stCondLst>
                                    <p:cond delay="0"/>
                                  </p:stCondLst>
                                  <p:childTnLst>
                                    <p:set>
                                      <p:cBhvr>
                                        <p:cTn id="32" dur="1" fill="hold">
                                          <p:stCondLst>
                                            <p:cond delay="1"/>
                                          </p:stCondLst>
                                        </p:cTn>
                                        <p:tgtEl>
                                          <p:spTgt spid="9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943"/>
                                        </p:tgtEl>
                                        <p:attrNameLst>
                                          <p:attrName>style.visibility</p:attrName>
                                        </p:attrNameLst>
                                      </p:cBhvr>
                                      <p:to>
                                        <p:strVal val="hidden"/>
                                      </p:to>
                                    </p:set>
                                  </p:childTnLst>
                                </p:cTn>
                              </p:par>
                            </p:childTnLst>
                          </p:cTn>
                        </p:par>
                        <p:par>
                          <p:cTn id="35" fill="hold">
                            <p:stCondLst>
                              <p:cond delay="5"/>
                            </p:stCondLst>
                            <p:childTnLst>
                              <p:par>
                                <p:cTn id="36" presetID="1" presetClass="exit" presetSubtype="0" fill="hold" nodeType="afterEffect">
                                  <p:stCondLst>
                                    <p:cond delay="0"/>
                                  </p:stCondLst>
                                  <p:childTnLst>
                                    <p:set>
                                      <p:cBhvr>
                                        <p:cTn id="37" dur="1" fill="hold">
                                          <p:stCondLst>
                                            <p:cond delay="1"/>
                                          </p:stCondLst>
                                        </p:cTn>
                                        <p:tgtEl>
                                          <p:spTgt spid="946"/>
                                        </p:tgtEl>
                                        <p:attrNameLst>
                                          <p:attrName>style.visibility</p:attrName>
                                        </p:attrNameLst>
                                      </p:cBhvr>
                                      <p:to>
                                        <p:strVal val="hidden"/>
                                      </p:to>
                                    </p:set>
                                  </p:childTnLst>
                                </p:cTn>
                              </p:par>
                            </p:childTnLst>
                          </p:cTn>
                        </p:par>
                        <p:par>
                          <p:cTn id="38" fill="hold">
                            <p:stCondLst>
                              <p:cond delay="6"/>
                            </p:stCondLst>
                            <p:childTnLst>
                              <p:par>
                                <p:cTn id="39" presetID="1" presetClass="exit" presetSubtype="0" fill="hold" nodeType="afterEffect">
                                  <p:stCondLst>
                                    <p:cond delay="0"/>
                                  </p:stCondLst>
                                  <p:childTnLst>
                                    <p:set>
                                      <p:cBhvr>
                                        <p:cTn id="40" dur="1" fill="hold">
                                          <p:stCondLst>
                                            <p:cond delay="1"/>
                                          </p:stCondLst>
                                        </p:cTn>
                                        <p:tgtEl>
                                          <p:spTgt spid="941"/>
                                        </p:tgtEl>
                                        <p:attrNameLst>
                                          <p:attrName>style.visibility</p:attrName>
                                        </p:attrNameLst>
                                      </p:cBhvr>
                                      <p:to>
                                        <p:strVal val="hidden"/>
                                      </p:to>
                                    </p:set>
                                  </p:childTnLst>
                                </p:cTn>
                              </p:par>
                            </p:childTnLst>
                          </p:cTn>
                        </p:par>
                        <p:par>
                          <p:cTn id="41" fill="hold">
                            <p:stCondLst>
                              <p:cond delay="7"/>
                            </p:stCondLst>
                            <p:childTnLst>
                              <p:par>
                                <p:cTn id="42" presetID="1" presetClass="entr" presetSubtype="0" fill="hold" nodeType="afterEffect">
                                  <p:stCondLst>
                                    <p:cond delay="0"/>
                                  </p:stCondLst>
                                  <p:childTnLst>
                                    <p:set>
                                      <p:cBhvr>
                                        <p:cTn id="43" dur="1" fill="hold">
                                          <p:stCondLst>
                                            <p:cond delay="0"/>
                                          </p:stCondLst>
                                        </p:cTn>
                                        <p:tgtEl>
                                          <p:spTgt spid="95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4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4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Professionalism - Appearance</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p:txBody>
          <a:bodyPr/>
          <a:lstStyle/>
          <a:p>
            <a:endParaRPr lang="en-US" dirty="0"/>
          </a:p>
        </p:txBody>
      </p:sp>
      <p:pic>
        <p:nvPicPr>
          <p:cNvPr id="4" name="Picture 3" descr="A group of men standing on a field with a helicopter in the background&#10;&#10;Description automatically generated with low confidence">
            <a:extLst>
              <a:ext uri="{FF2B5EF4-FFF2-40B4-BE49-F238E27FC236}">
                <a16:creationId xmlns:a16="http://schemas.microsoft.com/office/drawing/2014/main" id="{22904B35-E78C-5700-FE58-07549C009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936" y="1009854"/>
            <a:ext cx="7406302" cy="4499406"/>
          </a:xfrm>
          <a:prstGeom prst="rect">
            <a:avLst/>
          </a:prstGeom>
          <a:noFill/>
          <a:ln>
            <a:noFill/>
          </a:ln>
        </p:spPr>
      </p:pic>
    </p:spTree>
    <p:extLst>
      <p:ext uri="{BB962C8B-B14F-4D97-AF65-F5344CB8AC3E}">
        <p14:creationId xmlns:p14="http://schemas.microsoft.com/office/powerpoint/2010/main" val="201939594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54"/>
        <p:cNvGrpSpPr/>
        <p:nvPr/>
      </p:nvGrpSpPr>
      <p:grpSpPr>
        <a:xfrm>
          <a:off x="0" y="0"/>
          <a:ext cx="0" cy="0"/>
          <a:chOff x="0" y="0"/>
          <a:chExt cx="0" cy="0"/>
        </a:xfrm>
      </p:grpSpPr>
      <p:sp>
        <p:nvSpPr>
          <p:cNvPr id="955" name="Google Shape;955;p34"/>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956" name="Google Shape;956;p34"/>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57" name="Google Shape;957;p34"/>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58" name="Google Shape;958;p34"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959" name="Google Shape;959;p34"/>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960" name="Google Shape;960;p34"/>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Blue, 27, push.</a:t>
            </a:r>
            <a:endParaRPr sz="1400" b="0" i="0" u="none" strike="noStrike" cap="none">
              <a:solidFill>
                <a:srgbClr val="000000"/>
              </a:solidFill>
              <a:latin typeface="Arial"/>
              <a:ea typeface="Arial"/>
              <a:cs typeface="Arial"/>
              <a:sym typeface="Arial"/>
            </a:endParaRPr>
          </a:p>
        </p:txBody>
      </p:sp>
      <p:sp>
        <p:nvSpPr>
          <p:cNvPr id="961" name="Google Shape;961;p34"/>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Got it!</a:t>
            </a:r>
            <a:endParaRPr sz="1400" b="0" i="0" u="none" strike="noStrike" cap="none">
              <a:solidFill>
                <a:srgbClr val="000000"/>
              </a:solidFill>
              <a:latin typeface="Arial"/>
              <a:ea typeface="Arial"/>
              <a:cs typeface="Arial"/>
              <a:sym typeface="Arial"/>
            </a:endParaRPr>
          </a:p>
        </p:txBody>
      </p:sp>
      <p:sp>
        <p:nvSpPr>
          <p:cNvPr id="962" name="Google Shape;962;p34"/>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the Field 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63" name="Google Shape;963;p34"/>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always reports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Uses 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64" name="Google Shape;964;p34"/>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Color, Number, Offense, Time, Explanation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Blue 27, Push, 30 Seconds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White 14, Slash, 1 Minute</a:t>
            </a: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9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9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96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68"/>
        <p:cNvGrpSpPr/>
        <p:nvPr/>
      </p:nvGrpSpPr>
      <p:grpSpPr>
        <a:xfrm>
          <a:off x="0" y="0"/>
          <a:ext cx="0" cy="0"/>
          <a:chOff x="0" y="0"/>
          <a:chExt cx="0" cy="0"/>
        </a:xfrm>
      </p:grpSpPr>
      <p:sp>
        <p:nvSpPr>
          <p:cNvPr id="969" name="Google Shape;969;p3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970" name="Google Shape;970;p35"/>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71" name="Google Shape;971;p35"/>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72" name="Google Shape;972;p3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73" name="Google Shape;973;p35"/>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TRAIL still reports fouls from the far 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Move Closer to box, don’t yell across field</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Get it In/Keep it In!</a:t>
            </a:r>
            <a:endParaRPr/>
          </a:p>
        </p:txBody>
      </p:sp>
      <p:sp>
        <p:nvSpPr>
          <p:cNvPr id="301" name="Google Shape;301;p41"/>
          <p:cNvSpPr txBox="1">
            <a:spLocks noGrp="1"/>
          </p:cNvSpPr>
          <p:nvPr>
            <p:ph type="body" idx="1"/>
          </p:nvPr>
        </p:nvSpPr>
        <p:spPr>
          <a:xfrm>
            <a:off x="381000" y="1412875"/>
            <a:ext cx="8382000" cy="417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the Box (10 secs)</a:t>
            </a:r>
            <a:endParaRPr/>
          </a:p>
          <a:p>
            <a:pPr marL="0" lvl="0" indent="0" algn="l" rtl="0">
              <a:lnSpc>
                <a:spcPct val="90000"/>
              </a:lnSpc>
              <a:spcBef>
                <a:spcPts val="640"/>
              </a:spcBef>
              <a:spcAft>
                <a:spcPts val="0"/>
              </a:spcAft>
              <a:buSzPts val="3200"/>
              <a:buNone/>
            </a:pPr>
            <a:r>
              <a:rPr lang="en-US"/>
              <a:t> and Keep it in the Offensive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Last 2 Minutes:</a:t>
            </a:r>
            <a:r>
              <a:rPr lang="en-US"/>
              <a:t> Required by team winning by 4 of less goals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Any other time: </a:t>
            </a:r>
            <a:r>
              <a:rPr lang="en-US"/>
              <a:t>Can be required by officials if offense isn’t creating offense</a:t>
            </a:r>
            <a:endParaRPr/>
          </a:p>
          <a:p>
            <a:pPr marL="0" lvl="0" indent="0" algn="l" rtl="0">
              <a:lnSpc>
                <a:spcPct val="90000"/>
              </a:lnSpc>
              <a:spcBef>
                <a:spcPts val="640"/>
              </a:spcBef>
              <a:spcAft>
                <a:spcPts val="0"/>
              </a:spcAft>
              <a:buSzPts val="3200"/>
              <a:buNone/>
            </a:pPr>
            <a:endParaRPr/>
          </a:p>
        </p:txBody>
      </p:sp>
      <p:pic>
        <p:nvPicPr>
          <p:cNvPr id="302" name="Google Shape;302;p41"/>
          <p:cNvPicPr preferRelativeResize="0"/>
          <p:nvPr/>
        </p:nvPicPr>
        <p:blipFill rotWithShape="1">
          <a:blip r:embed="rId3">
            <a:alphaModFix/>
          </a:blip>
          <a:srcRect/>
          <a:stretch/>
        </p:blipFill>
        <p:spPr>
          <a:xfrm>
            <a:off x="6667025" y="100150"/>
            <a:ext cx="2476975" cy="2462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Official’s Time Outs</a:t>
            </a:r>
            <a:endParaRPr/>
          </a:p>
        </p:txBody>
      </p:sp>
      <p:sp>
        <p:nvSpPr>
          <p:cNvPr id="309" name="Google Shape;309;p4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Injury </a:t>
            </a:r>
            <a:endParaRPr/>
          </a:p>
          <a:p>
            <a:pPr marL="457200" lvl="0" indent="-431800" algn="l" rtl="0">
              <a:lnSpc>
                <a:spcPct val="90000"/>
              </a:lnSpc>
              <a:spcBef>
                <a:spcPts val="0"/>
              </a:spcBef>
              <a:spcAft>
                <a:spcPts val="0"/>
              </a:spcAft>
              <a:buSzPts val="3200"/>
              <a:buChar char="❏"/>
            </a:pPr>
            <a:r>
              <a:rPr lang="en-US"/>
              <a:t>Goalie equipment becomes broken</a:t>
            </a:r>
            <a:endParaRPr/>
          </a:p>
          <a:p>
            <a:pPr marL="457200" lvl="0" indent="-431800" algn="l" rtl="0">
              <a:lnSpc>
                <a:spcPct val="90000"/>
              </a:lnSpc>
              <a:spcBef>
                <a:spcPts val="0"/>
              </a:spcBef>
              <a:spcAft>
                <a:spcPts val="0"/>
              </a:spcAft>
              <a:buSzPts val="3200"/>
              <a:buChar char="❏"/>
            </a:pPr>
            <a:r>
              <a:rPr lang="en-US"/>
              <a:t>Player loses equipment in scrimmage area</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ball is loose AP</a:t>
            </a:r>
            <a:endParaRPr/>
          </a:p>
          <a:p>
            <a:pPr marL="0" lvl="0" indent="0" algn="l" rtl="0">
              <a:lnSpc>
                <a:spcPct val="90000"/>
              </a:lnSpc>
              <a:spcBef>
                <a:spcPts val="640"/>
              </a:spcBef>
              <a:spcAft>
                <a:spcPts val="0"/>
              </a:spcAft>
              <a:buSzPts val="3200"/>
              <a:buNone/>
            </a:pPr>
            <a:r>
              <a:rPr lang="en-US"/>
              <a:t>If ball is in possession the team retains possession</a:t>
            </a:r>
            <a:endParaRPr/>
          </a:p>
          <a:p>
            <a:pPr marL="0" lvl="0" indent="0" algn="l" rtl="0">
              <a:lnSpc>
                <a:spcPct val="90000"/>
              </a:lnSpc>
              <a:spcBef>
                <a:spcPts val="640"/>
              </a:spcBef>
              <a:spcAft>
                <a:spcPts val="0"/>
              </a:spcAft>
              <a:buSzPts val="3200"/>
              <a:buNone/>
            </a:pPr>
            <a:r>
              <a:rPr lang="en-US"/>
              <a:t>***Try to have some with possession***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Team Time Outs</a:t>
            </a:r>
            <a:endParaRPr/>
          </a:p>
        </p:txBody>
      </p:sp>
      <p:sp>
        <p:nvSpPr>
          <p:cNvPr id="316" name="Google Shape;316;p4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May be called by head coach or player on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Team must have possession during live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Either team can call a timeout during dead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2 timeouts per half</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6"/>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172D58"/>
              </a:buClr>
              <a:buSzPts val="4800"/>
              <a:buFont typeface="Calibri"/>
              <a:buNone/>
            </a:pPr>
            <a:r>
              <a:rPr lang="en-US"/>
              <a:t>Game Management	</a:t>
            </a:r>
            <a:endParaRPr/>
          </a:p>
        </p:txBody>
      </p:sp>
      <p:sp>
        <p:nvSpPr>
          <p:cNvPr id="980" name="Google Shape;980;p36"/>
          <p:cNvSpPr txBox="1">
            <a:spLocks noGrp="1"/>
          </p:cNvSpPr>
          <p:nvPr>
            <p:ph type="body" idx="1"/>
          </p:nvPr>
        </p:nvSpPr>
        <p:spPr>
          <a:xfrm>
            <a:off x="381000" y="1412875"/>
            <a:ext cx="8382000" cy="443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rgbClr val="000000"/>
              </a:buClr>
              <a:buSzPts val="3200"/>
              <a:buFont typeface="Calibri"/>
              <a:buNone/>
            </a:pPr>
            <a:r>
              <a:rPr lang="en-US"/>
              <a:t>Tools we can use to help control the game.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37"/>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172D58"/>
              </a:buClr>
              <a:buSzPts val="4800"/>
              <a:buFont typeface="Calibri"/>
              <a:buNone/>
            </a:pPr>
            <a:r>
              <a:rPr lang="en-US"/>
              <a:t>Expect the Unexpected</a:t>
            </a:r>
            <a:endParaRPr/>
          </a:p>
        </p:txBody>
      </p:sp>
      <p:pic>
        <p:nvPicPr>
          <p:cNvPr id="987" name="Google Shape;987;p37" title="Tent! (1).mp4">
            <a:hlinkClick r:id="rId3"/>
          </p:cNvPr>
          <p:cNvPicPr preferRelativeResize="0"/>
          <p:nvPr/>
        </p:nvPicPr>
        <p:blipFill rotWithShape="1">
          <a:blip r:embed="rId4">
            <a:alphaModFix/>
          </a:blip>
          <a:srcRect/>
          <a:stretch/>
        </p:blipFill>
        <p:spPr>
          <a:xfrm>
            <a:off x="152400" y="1047688"/>
            <a:ext cx="8839200" cy="4972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7"/>
                                        </p:tgtEl>
                                        <p:attrNameLst>
                                          <p:attrName>style.visibility</p:attrName>
                                        </p:attrNameLst>
                                      </p:cBhvr>
                                      <p:to>
                                        <p:strVal val="visible"/>
                                      </p:to>
                                    </p:set>
                                    <p:animEffect transition="in" filter="fade">
                                      <p:cBhvr>
                                        <p:cTn id="7" dur="1000"/>
                                        <p:tgtEl>
                                          <p:spTgt spid="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8"/>
          <p:cNvSpPr txBox="1">
            <a:spLocks noGrp="1"/>
          </p:cNvSpPr>
          <p:nvPr>
            <p:ph type="title"/>
          </p:nvPr>
        </p:nvSpPr>
        <p:spPr>
          <a:xfrm>
            <a:off x="457200" y="2417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Level of Game</a:t>
            </a:r>
            <a:endParaRPr b="1"/>
          </a:p>
        </p:txBody>
      </p:sp>
      <p:pic>
        <p:nvPicPr>
          <p:cNvPr id="994" name="Google Shape;994;p38"/>
          <p:cNvPicPr preferRelativeResize="0"/>
          <p:nvPr/>
        </p:nvPicPr>
        <p:blipFill rotWithShape="1">
          <a:blip r:embed="rId3">
            <a:alphaModFix/>
          </a:blip>
          <a:srcRect/>
          <a:stretch/>
        </p:blipFill>
        <p:spPr>
          <a:xfrm>
            <a:off x="159211" y="1828801"/>
            <a:ext cx="4260389" cy="2133599"/>
          </a:xfrm>
          <a:prstGeom prst="rect">
            <a:avLst/>
          </a:prstGeom>
          <a:noFill/>
          <a:ln>
            <a:noFill/>
          </a:ln>
        </p:spPr>
      </p:pic>
      <p:pic>
        <p:nvPicPr>
          <p:cNvPr id="995" name="Google Shape;995;p38"/>
          <p:cNvPicPr preferRelativeResize="0"/>
          <p:nvPr/>
        </p:nvPicPr>
        <p:blipFill rotWithShape="1">
          <a:blip r:embed="rId4">
            <a:alphaModFix/>
          </a:blip>
          <a:srcRect/>
          <a:stretch/>
        </p:blipFill>
        <p:spPr>
          <a:xfrm>
            <a:off x="4607817" y="1264921"/>
            <a:ext cx="4231383" cy="4145279"/>
          </a:xfrm>
          <a:prstGeom prst="rect">
            <a:avLst/>
          </a:prstGeom>
          <a:noFill/>
          <a:ln>
            <a:noFill/>
          </a:ln>
        </p:spPr>
      </p:pic>
      <p:pic>
        <p:nvPicPr>
          <p:cNvPr id="996" name="Google Shape;996;p38"/>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Controlling a Game</a:t>
            </a:r>
            <a:endParaRPr b="1"/>
          </a:p>
        </p:txBody>
      </p:sp>
      <p:sp>
        <p:nvSpPr>
          <p:cNvPr id="1002" name="Google Shape;1002;p39"/>
          <p:cNvSpPr txBox="1">
            <a:spLocks noGrp="1"/>
          </p:cNvSpPr>
          <p:nvPr>
            <p:ph type="body" idx="1"/>
          </p:nvPr>
        </p:nvSpPr>
        <p:spPr>
          <a:xfrm>
            <a:off x="15240" y="2667000"/>
            <a:ext cx="4724400" cy="312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Loose Ball Technical Fouls </a:t>
            </a:r>
            <a:r>
              <a:rPr lang="en-US" sz="2800" dirty="0"/>
              <a:t>:</a:t>
            </a:r>
            <a:endParaRPr dirty="0"/>
          </a:p>
          <a:p>
            <a:pPr marL="0" lvl="0" indent="0" algn="l" rtl="0">
              <a:lnSpc>
                <a:spcPct val="90000"/>
              </a:lnSpc>
              <a:spcBef>
                <a:spcPts val="320"/>
              </a:spcBef>
              <a:spcAft>
                <a:spcPts val="0"/>
              </a:spcAft>
              <a:buClr>
                <a:schemeClr val="dk1"/>
              </a:buClr>
              <a:buSzPts val="1600"/>
              <a:buFont typeface="Calibri"/>
              <a:buNone/>
            </a:pPr>
            <a:endParaRPr sz="1600" dirty="0"/>
          </a:p>
          <a:p>
            <a:pPr marL="581025" lvl="1" indent="-457200" algn="l" rtl="0">
              <a:lnSpc>
                <a:spcPct val="90000"/>
              </a:lnSpc>
              <a:spcBef>
                <a:spcPts val="560"/>
              </a:spcBef>
              <a:spcAft>
                <a:spcPts val="0"/>
              </a:spcAft>
              <a:buClr>
                <a:schemeClr val="dk1"/>
              </a:buClr>
              <a:buSzPts val="2800"/>
              <a:buFont typeface="Arial"/>
              <a:buChar char="•"/>
            </a:pPr>
            <a:r>
              <a:rPr lang="en-US" dirty="0"/>
              <a:t>Announce your presence.</a:t>
            </a:r>
            <a:endParaRPr dirty="0"/>
          </a:p>
          <a:p>
            <a:pPr marL="581025" lvl="1" indent="-457200" algn="l" rtl="0">
              <a:lnSpc>
                <a:spcPct val="90000"/>
              </a:lnSpc>
              <a:spcBef>
                <a:spcPts val="560"/>
              </a:spcBef>
              <a:spcAft>
                <a:spcPts val="0"/>
              </a:spcAft>
              <a:buClr>
                <a:schemeClr val="dk1"/>
              </a:buClr>
              <a:buSzPts val="2800"/>
              <a:buFont typeface="Arial"/>
              <a:buChar char="•"/>
            </a:pPr>
            <a:r>
              <a:rPr lang="en-US" dirty="0"/>
              <a:t>Get the ball off the ground.</a:t>
            </a:r>
          </a:p>
          <a:p>
            <a:pPr marL="581025" lvl="1" indent="-457200">
              <a:spcBef>
                <a:spcPts val="560"/>
              </a:spcBef>
              <a:buClr>
                <a:schemeClr val="dk1"/>
              </a:buClr>
              <a:buSzPts val="2800"/>
              <a:buFont typeface="Arial"/>
              <a:buChar char="•"/>
            </a:pPr>
            <a:r>
              <a:rPr lang="en-US" dirty="0"/>
              <a:t>Push, Hold an Conduct.</a:t>
            </a:r>
          </a:p>
          <a:p>
            <a:pPr marL="581025" lvl="1" indent="-457200" algn="l" rtl="0">
              <a:lnSpc>
                <a:spcPct val="90000"/>
              </a:lnSpc>
              <a:spcBef>
                <a:spcPts val="560"/>
              </a:spcBef>
              <a:spcAft>
                <a:spcPts val="0"/>
              </a:spcAft>
              <a:buClr>
                <a:schemeClr val="dk1"/>
              </a:buClr>
              <a:buSzPts val="2800"/>
              <a:buFont typeface="Arial"/>
              <a:buChar char="•"/>
            </a:pPr>
            <a:endParaRPr dirty="0"/>
          </a:p>
          <a:p>
            <a:pPr marL="0" lvl="0" indent="0" algn="l" rtl="0">
              <a:lnSpc>
                <a:spcPct val="90000"/>
              </a:lnSpc>
              <a:spcBef>
                <a:spcPts val="560"/>
              </a:spcBef>
              <a:spcAft>
                <a:spcPts val="0"/>
              </a:spcAft>
              <a:buClr>
                <a:schemeClr val="dk1"/>
              </a:buClr>
              <a:buSzPts val="2800"/>
              <a:buFont typeface="Calibri"/>
              <a:buNone/>
            </a:pPr>
            <a:endParaRPr sz="2800" dirty="0"/>
          </a:p>
        </p:txBody>
      </p:sp>
      <p:pic>
        <p:nvPicPr>
          <p:cNvPr id="1003" name="Google Shape;1003;p39"/>
          <p:cNvPicPr preferRelativeResize="0"/>
          <p:nvPr/>
        </p:nvPicPr>
        <p:blipFill rotWithShape="1">
          <a:blip r:embed="rId3">
            <a:alphaModFix/>
          </a:blip>
          <a:srcRect/>
          <a:stretch/>
        </p:blipFill>
        <p:spPr>
          <a:xfrm>
            <a:off x="4896464" y="2225038"/>
            <a:ext cx="4018935" cy="2981169"/>
          </a:xfrm>
          <a:prstGeom prst="rect">
            <a:avLst/>
          </a:prstGeom>
          <a:noFill/>
          <a:ln w="9525" cap="flat" cmpd="sng">
            <a:solidFill>
              <a:schemeClr val="dk1"/>
            </a:solidFill>
            <a:prstDash val="solid"/>
            <a:miter lim="800000"/>
            <a:headEnd type="none" w="sm" len="sm"/>
            <a:tailEnd type="none" w="sm" len="sm"/>
          </a:ln>
        </p:spPr>
      </p:pic>
      <p:sp>
        <p:nvSpPr>
          <p:cNvPr id="1004" name="Google Shape;1004;p39"/>
          <p:cNvSpPr/>
          <p:nvPr/>
        </p:nvSpPr>
        <p:spPr>
          <a:xfrm>
            <a:off x="228600" y="1066800"/>
            <a:ext cx="86868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need to assert control of a game before it escalates to a point where you are throwing a lot of these flags after the fact.</a:t>
            </a:r>
            <a:endParaRPr sz="1400" b="0" i="0" u="none" strike="noStrike" cap="none">
              <a:solidFill>
                <a:srgbClr val="000000"/>
              </a:solidFill>
              <a:latin typeface="Arial"/>
              <a:ea typeface="Arial"/>
              <a:cs typeface="Arial"/>
              <a:sym typeface="Arial"/>
            </a:endParaRPr>
          </a:p>
        </p:txBody>
      </p:sp>
      <p:pic>
        <p:nvPicPr>
          <p:cNvPr id="1005" name="Google Shape;1005;p39"/>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0"/>
          <p:cNvSpPr txBox="1">
            <a:spLocks noGrp="1"/>
          </p:cNvSpPr>
          <p:nvPr>
            <p:ph type="title"/>
          </p:nvPr>
        </p:nvSpPr>
        <p:spPr>
          <a:xfrm>
            <a:off x="533400" y="990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First Flag</a:t>
            </a:r>
            <a:endParaRPr b="1"/>
          </a:p>
        </p:txBody>
      </p:sp>
      <p:sp>
        <p:nvSpPr>
          <p:cNvPr id="1011" name="Google Shape;1011;p40"/>
          <p:cNvSpPr/>
          <p:nvPr/>
        </p:nvSpPr>
        <p:spPr>
          <a:xfrm>
            <a:off x="152399" y="2362200"/>
            <a:ext cx="748385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First flag sets the bar.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Discuss this in your pregame.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Reassess throughout the game with your partner.</a:t>
            </a:r>
            <a:br>
              <a:rPr lang="en-US" sz="2800" b="0" i="0" u="none" strike="noStrike" cap="none" dirty="0">
                <a:solidFill>
                  <a:srgbClr val="000000"/>
                </a:solidFill>
                <a:latin typeface="Calibri"/>
                <a:ea typeface="Calibri"/>
                <a:cs typeface="Calibri"/>
                <a:sym typeface="Calibri"/>
              </a:rPr>
            </a:br>
            <a:br>
              <a:rPr lang="en-US" sz="2800" b="0" i="0" u="none" strike="noStrike" cap="none" dirty="0">
                <a:solidFill>
                  <a:srgbClr val="000000"/>
                </a:solidFill>
                <a:latin typeface="Calibri"/>
                <a:ea typeface="Calibri"/>
                <a:cs typeface="Calibri"/>
                <a:sym typeface="Calibri"/>
              </a:rPr>
            </a:br>
            <a:r>
              <a:rPr lang="en-US" sz="2800" b="0" i="0" u="none" strike="noStrike" cap="none" dirty="0">
                <a:solidFill>
                  <a:srgbClr val="000000"/>
                </a:solidFill>
                <a:latin typeface="Calibri"/>
                <a:ea typeface="Calibri"/>
                <a:cs typeface="Calibri"/>
                <a:sym typeface="Calibri"/>
              </a:rPr>
              <a:t>Be consistent as a crew.</a:t>
            </a:r>
            <a:endParaRPr sz="2800" b="0" i="0" u="none" strike="noStrike" cap="none" dirty="0">
              <a:solidFill>
                <a:srgbClr val="000000"/>
              </a:solidFill>
              <a:latin typeface="Calibri"/>
              <a:ea typeface="Calibri"/>
              <a:cs typeface="Calibri"/>
              <a:sym typeface="Calibri"/>
            </a:endParaRPr>
          </a:p>
        </p:txBody>
      </p:sp>
      <p:pic>
        <p:nvPicPr>
          <p:cNvPr id="1012" name="Google Shape;1012;p40"/>
          <p:cNvPicPr preferRelativeResize="0"/>
          <p:nvPr/>
        </p:nvPicPr>
        <p:blipFill rotWithShape="1">
          <a:blip r:embed="rId3">
            <a:alphaModFix/>
          </a:blip>
          <a:srcRect/>
          <a:stretch/>
        </p:blipFill>
        <p:spPr>
          <a:xfrm rot="10800000">
            <a:off x="7010400" y="2590800"/>
            <a:ext cx="1867433" cy="2501026"/>
          </a:xfrm>
          <a:prstGeom prst="rect">
            <a:avLst/>
          </a:prstGeom>
          <a:noFill/>
          <a:ln>
            <a:noFill/>
          </a:ln>
        </p:spPr>
      </p:pic>
      <p:pic>
        <p:nvPicPr>
          <p:cNvPr id="1013" name="Google Shape;1013;p40"/>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Field of Play</a:t>
            </a:r>
            <a:endParaRPr/>
          </a:p>
        </p:txBody>
      </p:sp>
      <p:pic>
        <p:nvPicPr>
          <p:cNvPr id="730" name="Google Shape;730;p5" descr="https://lh4.googleusercontent.com/KHWOyHC6BzZ0kYGMZNDcQkbZeQFYe5puE0f7YXbTw8bn6QWsImVPG1Nj2e-zAmjeAzWhXCpEo4VIm0nov__eLMQj_jYYW5MIubBUzwmBEXOeLDAndM2YuMnag0SRbmJD"/>
          <p:cNvPicPr preferRelativeResize="0"/>
          <p:nvPr/>
        </p:nvPicPr>
        <p:blipFill rotWithShape="1">
          <a:blip r:embed="rId3">
            <a:alphaModFix/>
          </a:blip>
          <a:srcRect/>
          <a:stretch/>
        </p:blipFill>
        <p:spPr>
          <a:xfrm>
            <a:off x="0" y="894984"/>
            <a:ext cx="9144000" cy="4858115"/>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4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chemeClr val="dk1"/>
                </a:solidFill>
              </a:rPr>
              <a:t>Dealing with a difficult coach</a:t>
            </a:r>
            <a:br>
              <a:rPr lang="en-US" sz="2800">
                <a:solidFill>
                  <a:srgbClr val="000000"/>
                </a:solidFill>
                <a:latin typeface="Arial"/>
                <a:ea typeface="Arial"/>
                <a:cs typeface="Arial"/>
                <a:sym typeface="Arial"/>
              </a:rPr>
            </a:br>
            <a:endParaRPr/>
          </a:p>
        </p:txBody>
      </p:sp>
      <p:sp>
        <p:nvSpPr>
          <p:cNvPr id="1019" name="Google Shape;1019;p41"/>
          <p:cNvSpPr txBox="1">
            <a:spLocks noGrp="1"/>
          </p:cNvSpPr>
          <p:nvPr>
            <p:ph type="body" idx="1"/>
          </p:nvPr>
        </p:nvSpPr>
        <p:spPr>
          <a:xfrm>
            <a:off x="381000" y="1412875"/>
            <a:ext cx="4857750" cy="4121150"/>
          </a:xfrm>
          <a:prstGeom prst="rect">
            <a:avLst/>
          </a:prstGeom>
          <a:noFill/>
          <a:ln>
            <a:noFill/>
          </a:ln>
        </p:spPr>
        <p:txBody>
          <a:bodyPr spcFirstLastPara="1" wrap="square" lIns="0" tIns="0" rIns="0" bIns="0" anchor="t" anchorCtr="0">
            <a:normAutofit fontScale="92500" lnSpcReduction="10000"/>
          </a:bodyPr>
          <a:lstStyle/>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Undivided attention</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Be non judgmental</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Focus on feelings</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Allow for silence</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Clarify message</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Develop a plan</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Use a team approach</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Use positive self talk</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Recognize personal limits</a:t>
            </a: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ct val="189189"/>
              <a:buFont typeface="Arial"/>
              <a:buChar char="•"/>
            </a:pPr>
            <a:r>
              <a:rPr lang="en-US">
                <a:solidFill>
                  <a:schemeClr val="dk1"/>
                </a:solidFill>
              </a:rPr>
              <a:t>Debrief</a:t>
            </a:r>
            <a:endParaRPr sz="1600">
              <a:latin typeface="Arial"/>
              <a:ea typeface="Arial"/>
              <a:cs typeface="Arial"/>
              <a:sym typeface="Arial"/>
            </a:endParaRPr>
          </a:p>
          <a:p>
            <a:pPr marL="396875" lvl="0" indent="-208915" algn="l" rtl="0">
              <a:lnSpc>
                <a:spcPct val="90000"/>
              </a:lnSpc>
              <a:spcBef>
                <a:spcPts val="700"/>
              </a:spcBef>
              <a:spcAft>
                <a:spcPts val="0"/>
              </a:spcAft>
              <a:buClr>
                <a:srgbClr val="000000"/>
              </a:buClr>
              <a:buSzPct val="100000"/>
              <a:buFont typeface="Calibri"/>
              <a:buNone/>
            </a:pPr>
            <a:endParaRPr/>
          </a:p>
        </p:txBody>
      </p:sp>
      <p:pic>
        <p:nvPicPr>
          <p:cNvPr id="1020" name="Google Shape;1020;p41" descr="Chat with coach (DA).jpg"/>
          <p:cNvPicPr preferRelativeResize="0">
            <a:picLocks noGrp="1"/>
          </p:cNvPicPr>
          <p:nvPr>
            <p:ph type="body" idx="4294967295"/>
          </p:nvPr>
        </p:nvPicPr>
        <p:blipFill rotWithShape="1">
          <a:blip r:embed="rId3">
            <a:alphaModFix/>
          </a:blip>
          <a:srcRect/>
          <a:stretch/>
        </p:blipFill>
        <p:spPr>
          <a:xfrm>
            <a:off x="5603875" y="1930400"/>
            <a:ext cx="3159125" cy="2211388"/>
          </a:xfrm>
          <a:prstGeom prst="rect">
            <a:avLst/>
          </a:prstGeom>
          <a:noFill/>
          <a:ln>
            <a:noFill/>
          </a:ln>
        </p:spPr>
      </p:pic>
      <p:pic>
        <p:nvPicPr>
          <p:cNvPr id="1021" name="Google Shape;1021;p41"/>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Mistakes by Officials</a:t>
            </a:r>
            <a:endParaRPr b="1"/>
          </a:p>
        </p:txBody>
      </p:sp>
      <p:sp>
        <p:nvSpPr>
          <p:cNvPr id="1047" name="Google Shape;1047;p43"/>
          <p:cNvSpPr txBox="1">
            <a:spLocks noGrp="1"/>
          </p:cNvSpPr>
          <p:nvPr>
            <p:ph type="body" idx="1"/>
          </p:nvPr>
        </p:nvSpPr>
        <p:spPr>
          <a:xfrm>
            <a:off x="381000" y="1828800"/>
            <a:ext cx="8208713" cy="35991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Calibri"/>
              <a:buNone/>
            </a:pPr>
            <a:r>
              <a:rPr lang="en-US" sz="2400"/>
              <a:t>Confer with you partner and correct the mistake before it has an impact on the game.  Get it right!</a:t>
            </a:r>
            <a:endParaRPr/>
          </a:p>
          <a:p>
            <a:pPr marL="0" lvl="0" indent="0" algn="l" rtl="0">
              <a:lnSpc>
                <a:spcPct val="90000"/>
              </a:lnSpc>
              <a:spcBef>
                <a:spcPts val="480"/>
              </a:spcBef>
              <a:spcAft>
                <a:spcPts val="0"/>
              </a:spcAft>
              <a:buClr>
                <a:schemeClr val="dk1"/>
              </a:buClr>
              <a:buSzPts val="2400"/>
              <a:buFont typeface="Calibri"/>
              <a:buNone/>
            </a:pPr>
            <a:endParaRPr sz="2400"/>
          </a:p>
          <a:p>
            <a:pPr marL="857250" lvl="1" indent="-457200" algn="l" rtl="0">
              <a:lnSpc>
                <a:spcPct val="90000"/>
              </a:lnSpc>
              <a:spcBef>
                <a:spcPts val="480"/>
              </a:spcBef>
              <a:spcAft>
                <a:spcPts val="0"/>
              </a:spcAft>
              <a:buClr>
                <a:schemeClr val="dk1"/>
              </a:buClr>
              <a:buSzPts val="2400"/>
              <a:buFont typeface="Calibri"/>
              <a:buChar char="–"/>
            </a:pPr>
            <a:r>
              <a:rPr lang="en-US" sz="2400"/>
              <a:t>Pointing in wrong direction</a:t>
            </a:r>
            <a:endParaRPr/>
          </a:p>
          <a:p>
            <a:pPr marL="857250" lvl="1" indent="-457200" algn="l" rtl="0">
              <a:lnSpc>
                <a:spcPct val="90000"/>
              </a:lnSpc>
              <a:spcBef>
                <a:spcPts val="480"/>
              </a:spcBef>
              <a:spcAft>
                <a:spcPts val="0"/>
              </a:spcAft>
              <a:buClr>
                <a:schemeClr val="dk1"/>
              </a:buClr>
              <a:buSzPts val="2400"/>
              <a:buFont typeface="Calibri"/>
              <a:buChar char="–"/>
            </a:pPr>
            <a:r>
              <a:rPr lang="en-US" sz="2400"/>
              <a:t>Inadvertent whistle/flag</a:t>
            </a:r>
            <a:endParaRPr/>
          </a:p>
          <a:p>
            <a:pPr marL="857250" lvl="1" indent="-457200" algn="l" rtl="0">
              <a:lnSpc>
                <a:spcPct val="90000"/>
              </a:lnSpc>
              <a:spcBef>
                <a:spcPts val="480"/>
              </a:spcBef>
              <a:spcAft>
                <a:spcPts val="0"/>
              </a:spcAft>
              <a:buClr>
                <a:schemeClr val="dk1"/>
              </a:buClr>
              <a:buSzPts val="2400"/>
              <a:buFont typeface="Calibri"/>
              <a:buChar char="–"/>
            </a:pPr>
            <a:r>
              <a:rPr lang="en-US" sz="2400"/>
              <a:t>Blown call</a:t>
            </a:r>
            <a:endParaRPr/>
          </a:p>
          <a:p>
            <a:pPr marL="857250" lvl="1" indent="-457200" algn="l" rtl="0">
              <a:lnSpc>
                <a:spcPct val="90000"/>
              </a:lnSpc>
              <a:spcBef>
                <a:spcPts val="480"/>
              </a:spcBef>
              <a:spcAft>
                <a:spcPts val="0"/>
              </a:spcAft>
              <a:buClr>
                <a:schemeClr val="dk1"/>
              </a:buClr>
              <a:buSzPts val="2400"/>
              <a:buFont typeface="Calibri"/>
              <a:buChar char="–"/>
            </a:pPr>
            <a:r>
              <a:rPr lang="en-US" sz="2400"/>
              <a:t>Misapplication of rule.</a:t>
            </a:r>
            <a:endParaRPr sz="2400"/>
          </a:p>
          <a:p>
            <a:pPr marL="0" lvl="0" indent="0" algn="l" rtl="0">
              <a:lnSpc>
                <a:spcPct val="90000"/>
              </a:lnSpc>
              <a:spcBef>
                <a:spcPts val="220"/>
              </a:spcBef>
              <a:spcAft>
                <a:spcPts val="0"/>
              </a:spcAft>
              <a:buClr>
                <a:schemeClr val="dk1"/>
              </a:buClr>
              <a:buSzPts val="1100"/>
              <a:buFont typeface="Calibri"/>
              <a:buNone/>
            </a:pPr>
            <a:endParaRPr sz="1100"/>
          </a:p>
          <a:p>
            <a:pPr marL="0" lvl="0" indent="0" algn="l" rtl="0">
              <a:lnSpc>
                <a:spcPct val="90000"/>
              </a:lnSpc>
              <a:spcBef>
                <a:spcPts val="480"/>
              </a:spcBef>
              <a:spcAft>
                <a:spcPts val="0"/>
              </a:spcAft>
              <a:buClr>
                <a:schemeClr val="dk1"/>
              </a:buClr>
              <a:buSzPts val="2400"/>
              <a:buFont typeface="Calibri"/>
              <a:buNone/>
            </a:pPr>
            <a:r>
              <a:rPr lang="en-US" sz="2400"/>
              <a:t>If a mistake is made – don’t make it worse with quick restarts. </a:t>
            </a:r>
            <a:endParaRPr sz="2400"/>
          </a:p>
        </p:txBody>
      </p:sp>
      <p:sp>
        <p:nvSpPr>
          <p:cNvPr id="1048" name="Google Shape;1048;p43"/>
          <p:cNvSpPr/>
          <p:nvPr/>
        </p:nvSpPr>
        <p:spPr>
          <a:xfrm>
            <a:off x="3886200" y="1154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Rule 7:13</a:t>
            </a:r>
            <a:endParaRPr sz="1400" b="0" i="0" u="none" strike="noStrike" cap="none">
              <a:solidFill>
                <a:srgbClr val="000000"/>
              </a:solidFill>
              <a:latin typeface="Arial"/>
              <a:ea typeface="Arial"/>
              <a:cs typeface="Arial"/>
              <a:sym typeface="Arial"/>
            </a:endParaRPr>
          </a:p>
        </p:txBody>
      </p:sp>
      <p:pic>
        <p:nvPicPr>
          <p:cNvPr id="1049" name="Google Shape;1049;p43" descr="http://vignette4.wikia.nocookie.net/wikilodean/images/8/8d/Slow-sign.png/revision/latest?cb=20140627204028"/>
          <p:cNvPicPr preferRelativeResize="0"/>
          <p:nvPr/>
        </p:nvPicPr>
        <p:blipFill rotWithShape="1">
          <a:blip r:embed="rId3">
            <a:alphaModFix/>
          </a:blip>
          <a:srcRect/>
          <a:stretch/>
        </p:blipFill>
        <p:spPr>
          <a:xfrm>
            <a:off x="5334000" y="2438401"/>
            <a:ext cx="2524125" cy="2152650"/>
          </a:xfrm>
          <a:prstGeom prst="rect">
            <a:avLst/>
          </a:prstGeom>
          <a:noFill/>
          <a:ln>
            <a:noFill/>
          </a:ln>
        </p:spPr>
      </p:pic>
      <p:pic>
        <p:nvPicPr>
          <p:cNvPr id="1050" name="Google Shape;1050;p43"/>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4"/>
          <p:cNvGrpSpPr/>
          <p:nvPr/>
        </p:nvGrpSpPr>
        <p:grpSpPr>
          <a:xfrm>
            <a:off x="5669280" y="2493011"/>
            <a:ext cx="994410" cy="858037"/>
            <a:chOff x="7768590" y="528935"/>
            <a:chExt cx="1146810" cy="1092047"/>
          </a:xfrm>
        </p:grpSpPr>
        <p:sp>
          <p:nvSpPr>
            <p:cNvPr id="1057" name="Google Shape;1057;p44"/>
            <p:cNvSpPr/>
            <p:nvPr/>
          </p:nvSpPr>
          <p:spPr>
            <a:xfrm>
              <a:off x="7768590" y="554182"/>
              <a:ext cx="1146810" cy="1066800"/>
            </a:xfrm>
            <a:prstGeom prst="ellipse">
              <a:avLst/>
            </a:prstGeom>
            <a:solidFill>
              <a:schemeClr val="lt1"/>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8" name="Google Shape;1058;p44"/>
            <p:cNvSpPr/>
            <p:nvPr/>
          </p:nvSpPr>
          <p:spPr>
            <a:xfrm>
              <a:off x="8102987" y="528935"/>
              <a:ext cx="47801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515151"/>
                  </a:solidFill>
                  <a:latin typeface="Calibri"/>
                  <a:ea typeface="Calibri"/>
                  <a:cs typeface="Calibri"/>
                  <a:sym typeface="Calibri"/>
                </a:rPr>
                <a:t>L</a:t>
              </a:r>
              <a:endParaRPr sz="5400" b="1" i="0" u="none" strike="noStrike" cap="none">
                <a:solidFill>
                  <a:srgbClr val="515151"/>
                </a:solidFill>
                <a:latin typeface="Calibri"/>
                <a:ea typeface="Calibri"/>
                <a:cs typeface="Calibri"/>
                <a:sym typeface="Calibri"/>
              </a:endParaRPr>
            </a:p>
          </p:txBody>
        </p:sp>
      </p:grpSp>
      <p:pic>
        <p:nvPicPr>
          <p:cNvPr id="1059" name="Google Shape;1059;p44"/>
          <p:cNvPicPr preferRelativeResize="0"/>
          <p:nvPr/>
        </p:nvPicPr>
        <p:blipFill rotWithShape="1">
          <a:blip r:embed="rId3">
            <a:alphaModFix/>
          </a:blip>
          <a:srcRect/>
          <a:stretch/>
        </p:blipFill>
        <p:spPr>
          <a:xfrm>
            <a:off x="4114800" y="4564381"/>
            <a:ext cx="859454" cy="1143000"/>
          </a:xfrm>
          <a:prstGeom prst="rect">
            <a:avLst/>
          </a:prstGeom>
          <a:noFill/>
          <a:ln w="9525" cap="flat" cmpd="sng">
            <a:solidFill>
              <a:schemeClr val="dk1"/>
            </a:solidFill>
            <a:prstDash val="solid"/>
            <a:miter lim="800000"/>
            <a:headEnd type="none" w="sm" len="sm"/>
            <a:tailEnd type="none" w="sm" len="sm"/>
          </a:ln>
        </p:spPr>
      </p:pic>
      <p:pic>
        <p:nvPicPr>
          <p:cNvPr id="1060" name="Google Shape;1060;p44" descr="https://encrypted-tbn0.gstatic.com/images?q=tbn:ANd9GcQmvKc5fDwVb70vLFuazgAJwiiz00C5L4fNDROFuy8zPw7TDCwaWMnI61U"/>
          <p:cNvPicPr preferRelativeResize="0"/>
          <p:nvPr/>
        </p:nvPicPr>
        <p:blipFill rotWithShape="1">
          <a:blip r:embed="rId4">
            <a:alphaModFix/>
          </a:blip>
          <a:srcRect/>
          <a:stretch/>
        </p:blipFill>
        <p:spPr>
          <a:xfrm>
            <a:off x="3555682" y="1295400"/>
            <a:ext cx="1819275" cy="1212851"/>
          </a:xfrm>
          <a:prstGeom prst="rect">
            <a:avLst/>
          </a:prstGeom>
          <a:noFill/>
          <a:ln>
            <a:noFill/>
          </a:ln>
        </p:spPr>
      </p:pic>
      <p:sp>
        <p:nvSpPr>
          <p:cNvPr id="1061" name="Google Shape;1061;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Four Keys to Success</a:t>
            </a:r>
            <a:endParaRPr b="1"/>
          </a:p>
        </p:txBody>
      </p:sp>
      <p:sp>
        <p:nvSpPr>
          <p:cNvPr id="1062" name="Google Shape;1062;p44"/>
          <p:cNvSpPr txBox="1">
            <a:spLocks noGrp="1"/>
          </p:cNvSpPr>
          <p:nvPr>
            <p:ph type="body" idx="1"/>
          </p:nvPr>
        </p:nvSpPr>
        <p:spPr>
          <a:xfrm>
            <a:off x="114300" y="1493837"/>
            <a:ext cx="7010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900"/>
              <a:buFont typeface="Calibri"/>
              <a:buChar char="•"/>
            </a:pPr>
            <a:r>
              <a:rPr lang="en-US" sz="3900"/>
              <a:t>Look the part.</a:t>
            </a:r>
            <a:br>
              <a:rPr lang="en-US" sz="3900"/>
            </a:br>
            <a:endParaRPr sz="3900"/>
          </a:p>
          <a:p>
            <a:pPr marL="342900" lvl="0" indent="-342900" algn="l" rtl="0">
              <a:lnSpc>
                <a:spcPct val="90000"/>
              </a:lnSpc>
              <a:spcBef>
                <a:spcPts val="780"/>
              </a:spcBef>
              <a:spcAft>
                <a:spcPts val="0"/>
              </a:spcAft>
              <a:buClr>
                <a:schemeClr val="dk1"/>
              </a:buClr>
              <a:buSzPts val="3900"/>
              <a:buFont typeface="Calibri"/>
              <a:buChar char="•"/>
            </a:pPr>
            <a:r>
              <a:rPr lang="en-US" sz="3900"/>
              <a:t>Be in the proper position.</a:t>
            </a:r>
            <a:br>
              <a:rPr lang="en-US" sz="3900"/>
            </a:br>
            <a:endParaRPr sz="3900"/>
          </a:p>
          <a:p>
            <a:pPr marL="342900" lvl="0" indent="-342900" algn="l" rtl="0">
              <a:lnSpc>
                <a:spcPct val="90000"/>
              </a:lnSpc>
              <a:spcBef>
                <a:spcPts val="780"/>
              </a:spcBef>
              <a:spcAft>
                <a:spcPts val="0"/>
              </a:spcAft>
              <a:buClr>
                <a:schemeClr val="dk1"/>
              </a:buClr>
              <a:buSzPts val="3900"/>
              <a:buFont typeface="Calibri"/>
              <a:buChar char="•"/>
            </a:pPr>
            <a:r>
              <a:rPr lang="en-US" sz="3900"/>
              <a:t>Communicate effectively.</a:t>
            </a:r>
            <a:br>
              <a:rPr lang="en-US" sz="3900"/>
            </a:br>
            <a:endParaRPr sz="3900"/>
          </a:p>
          <a:p>
            <a:pPr marL="342900" lvl="0" indent="-342900" algn="l" rtl="0">
              <a:lnSpc>
                <a:spcPct val="90000"/>
              </a:lnSpc>
              <a:spcBef>
                <a:spcPts val="780"/>
              </a:spcBef>
              <a:spcAft>
                <a:spcPts val="0"/>
              </a:spcAft>
              <a:buClr>
                <a:srgbClr val="C00000"/>
              </a:buClr>
              <a:buSzPts val="3900"/>
              <a:buFont typeface="Calibri"/>
              <a:buChar char="•"/>
            </a:pPr>
            <a:r>
              <a:rPr lang="en-US" sz="3900" b="1">
                <a:solidFill>
                  <a:srgbClr val="C00000"/>
                </a:solidFill>
              </a:rPr>
              <a:t>Know the rules.</a:t>
            </a:r>
            <a:endParaRPr/>
          </a:p>
          <a:p>
            <a:pPr marL="342900" lvl="0" indent="-139700" algn="l" rtl="0">
              <a:lnSpc>
                <a:spcPct val="90000"/>
              </a:lnSpc>
              <a:spcBef>
                <a:spcPts val="640"/>
              </a:spcBef>
              <a:spcAft>
                <a:spcPts val="0"/>
              </a:spcAft>
              <a:buClr>
                <a:schemeClr val="dk1"/>
              </a:buClr>
              <a:buSzPts val="3200"/>
              <a:buFont typeface="Calibri"/>
              <a:buNone/>
            </a:pPr>
            <a:endParaRPr/>
          </a:p>
        </p:txBody>
      </p:sp>
      <p:sp>
        <p:nvSpPr>
          <p:cNvPr id="1063" name="Google Shape;1063;p44"/>
          <p:cNvSpPr/>
          <p:nvPr/>
        </p:nvSpPr>
        <p:spPr>
          <a:xfrm>
            <a:off x="108054" y="1219200"/>
            <a:ext cx="7543800" cy="3429001"/>
          </a:xfrm>
          <a:prstGeom prst="ellipse">
            <a:avLst/>
          </a:prstGeom>
          <a:solidFill>
            <a:srgbClr val="FFFF00">
              <a:alpha val="43529"/>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1064" name="Google Shape;1064;p44"/>
          <p:cNvSpPr/>
          <p:nvPr/>
        </p:nvSpPr>
        <p:spPr>
          <a:xfrm>
            <a:off x="-30480" y="4724400"/>
            <a:ext cx="5593080" cy="1108710"/>
          </a:xfrm>
          <a:prstGeom prst="ellipse">
            <a:avLst/>
          </a:prstGeom>
          <a:solidFill>
            <a:schemeClr val="accent1">
              <a:alpha val="43529"/>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1065" name="Google Shape;1065;p44"/>
          <p:cNvSpPr txBox="1"/>
          <p:nvPr/>
        </p:nvSpPr>
        <p:spPr>
          <a:xfrm>
            <a:off x="5638800" y="4564380"/>
            <a:ext cx="3505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It is assumed you know these! </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Keep working at it!</a:t>
            </a:r>
            <a:endParaRPr sz="2000" b="1" i="0" u="none" strike="noStrike" cap="none">
              <a:solidFill>
                <a:schemeClr val="dk1"/>
              </a:solidFill>
              <a:latin typeface="Calibri"/>
              <a:ea typeface="Calibri"/>
              <a:cs typeface="Calibri"/>
              <a:sym typeface="Calibri"/>
            </a:endParaRPr>
          </a:p>
        </p:txBody>
      </p:sp>
      <p:sp>
        <p:nvSpPr>
          <p:cNvPr id="1066" name="Google Shape;1066;p44"/>
          <p:cNvSpPr txBox="1"/>
          <p:nvPr/>
        </p:nvSpPr>
        <p:spPr>
          <a:xfrm>
            <a:off x="6507480" y="2278380"/>
            <a:ext cx="252222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You control these factors!</a:t>
            </a:r>
            <a:endParaRPr sz="2000" b="1" i="0" u="none" strike="noStrike" cap="none">
              <a:solidFill>
                <a:schemeClr val="dk1"/>
              </a:solidFill>
              <a:latin typeface="Calibri"/>
              <a:ea typeface="Calibri"/>
              <a:cs typeface="Calibri"/>
              <a:sym typeface="Calibri"/>
            </a:endParaRPr>
          </a:p>
        </p:txBody>
      </p:sp>
      <p:sp>
        <p:nvSpPr>
          <p:cNvPr id="1067" name="Google Shape;1067;p44"/>
          <p:cNvSpPr/>
          <p:nvPr/>
        </p:nvSpPr>
        <p:spPr>
          <a:xfrm>
            <a:off x="5669280" y="3641050"/>
            <a:ext cx="214276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C7876"/>
                </a:solidFill>
                <a:latin typeface="Calibri"/>
                <a:ea typeface="Calibri"/>
                <a:cs typeface="Calibri"/>
                <a:sym typeface="Calibri"/>
              </a:rPr>
              <a:t>CNOTE</a:t>
            </a:r>
            <a:endParaRPr sz="5400" b="1" i="0" u="none" strike="noStrike" cap="none">
              <a:solidFill>
                <a:srgbClr val="FC7876"/>
              </a:solidFill>
              <a:latin typeface="Calibri"/>
              <a:ea typeface="Calibri"/>
              <a:cs typeface="Calibri"/>
              <a:sym typeface="Calibri"/>
            </a:endParaRPr>
          </a:p>
        </p:txBody>
      </p:sp>
      <p:pic>
        <p:nvPicPr>
          <p:cNvPr id="1068" name="Google Shape;1068;p44"/>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Coin Toss and Line-Up</a:t>
            </a:r>
            <a:endParaRPr/>
          </a:p>
        </p:txBody>
      </p:sp>
      <p:sp>
        <p:nvSpPr>
          <p:cNvPr id="207" name="Google Shape;207;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Coin Toss: Held with captains, visiting teams have choice for coin toss.  Winning team chooses Alternating Possession (AP) or side to defence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Line-up: Starters line-up prior to opening face-off</a:t>
            </a:r>
            <a:endParaRPr/>
          </a:p>
        </p:txBody>
      </p:sp>
      <p:pic>
        <p:nvPicPr>
          <p:cNvPr id="208" name="Google Shape;208;p30"/>
          <p:cNvPicPr preferRelativeResize="0"/>
          <p:nvPr/>
        </p:nvPicPr>
        <p:blipFill rotWithShape="1">
          <a:blip r:embed="rId3">
            <a:alphaModFix/>
          </a:blip>
          <a:srcRect/>
          <a:stretch/>
        </p:blipFill>
        <p:spPr>
          <a:xfrm>
            <a:off x="1924100" y="3960600"/>
            <a:ext cx="4929575" cy="178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34"/>
        <p:cNvGrpSpPr/>
        <p:nvPr/>
      </p:nvGrpSpPr>
      <p:grpSpPr>
        <a:xfrm>
          <a:off x="0" y="0"/>
          <a:ext cx="0" cy="0"/>
          <a:chOff x="0" y="0"/>
          <a:chExt cx="0" cy="0"/>
        </a:xfrm>
      </p:grpSpPr>
      <p:sp>
        <p:nvSpPr>
          <p:cNvPr id="735" name="Google Shape;735;p6"/>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Coin Toss</a:t>
            </a:r>
            <a:endParaRPr sz="4000" b="1"/>
          </a:p>
        </p:txBody>
      </p:sp>
      <p:sp>
        <p:nvSpPr>
          <p:cNvPr id="736" name="Google Shape;736;p6"/>
          <p:cNvSpPr/>
          <p:nvPr/>
        </p:nvSpPr>
        <p:spPr>
          <a:xfrm>
            <a:off x="30003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37" name="Google Shape;737;p6"/>
          <p:cNvSpPr/>
          <p:nvPr/>
        </p:nvSpPr>
        <p:spPr>
          <a:xfrm>
            <a:off x="55149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38" name="Google Shape;738;p6"/>
          <p:cNvSpPr txBox="1"/>
          <p:nvPr/>
        </p:nvSpPr>
        <p:spPr>
          <a:xfrm>
            <a:off x="1895475" y="4419600"/>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a:t>
            </a:r>
            <a:endParaRPr sz="1600" b="1" i="0" u="none" strike="noStrike" cap="none">
              <a:solidFill>
                <a:srgbClr val="000000"/>
              </a:solidFill>
              <a:latin typeface="Arial"/>
              <a:ea typeface="Arial"/>
              <a:cs typeface="Arial"/>
              <a:sym typeface="Arial"/>
            </a:endParaRPr>
          </a:p>
        </p:txBody>
      </p:sp>
      <p:sp>
        <p:nvSpPr>
          <p:cNvPr id="739" name="Google Shape;739;p6"/>
          <p:cNvSpPr txBox="1"/>
          <p:nvPr/>
        </p:nvSpPr>
        <p:spPr>
          <a:xfrm>
            <a:off x="6381750" y="4460708"/>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H H H</a:t>
            </a:r>
            <a:endParaRPr sz="1600" b="1" i="0" u="none" strike="noStrike" cap="none">
              <a:solidFill>
                <a:srgbClr val="000000"/>
              </a:solidFill>
              <a:latin typeface="Arial"/>
              <a:ea typeface="Arial"/>
              <a:cs typeface="Arial"/>
              <a:sym typeface="Arial"/>
            </a:endParaRPr>
          </a:p>
        </p:txBody>
      </p:sp>
      <p:sp>
        <p:nvSpPr>
          <p:cNvPr id="740" name="Google Shape;740;p6"/>
          <p:cNvSpPr txBox="1"/>
          <p:nvPr/>
        </p:nvSpPr>
        <p:spPr>
          <a:xfrm>
            <a:off x="6505575" y="666750"/>
            <a:ext cx="2266950"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coin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Away calls the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Winner of the coin toss chooses end of A.P.</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44"/>
        <p:cNvGrpSpPr/>
        <p:nvPr/>
      </p:nvGrpSpPr>
      <p:grpSpPr>
        <a:xfrm>
          <a:off x="0" y="0"/>
          <a:ext cx="0" cy="0"/>
          <a:chOff x="0" y="0"/>
          <a:chExt cx="0" cy="0"/>
        </a:xfrm>
      </p:grpSpPr>
      <p:sp>
        <p:nvSpPr>
          <p:cNvPr id="745" name="Google Shape;745;p7"/>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Line-Up</a:t>
            </a:r>
            <a:endParaRPr sz="4000" b="1"/>
          </a:p>
        </p:txBody>
      </p:sp>
      <p:sp>
        <p:nvSpPr>
          <p:cNvPr id="746" name="Google Shape;746;p7"/>
          <p:cNvSpPr/>
          <p:nvPr/>
        </p:nvSpPr>
        <p:spPr>
          <a:xfrm>
            <a:off x="263842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47" name="Google Shape;747;p7"/>
          <p:cNvSpPr/>
          <p:nvPr/>
        </p:nvSpPr>
        <p:spPr>
          <a:xfrm>
            <a:off x="562927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48" name="Google Shape;748;p7"/>
          <p:cNvSpPr txBox="1"/>
          <p:nvPr/>
        </p:nvSpPr>
        <p:spPr>
          <a:xfrm>
            <a:off x="3448050" y="2674354"/>
            <a:ext cx="20955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 M M M D D D </a:t>
            </a:r>
            <a:endParaRPr sz="1600" b="1" i="0" u="none" strike="noStrike" cap="none">
              <a:solidFill>
                <a:srgbClr val="000000"/>
              </a:solidFill>
              <a:latin typeface="Arial"/>
              <a:ea typeface="Arial"/>
              <a:cs typeface="Arial"/>
              <a:sym typeface="Arial"/>
            </a:endParaRPr>
          </a:p>
        </p:txBody>
      </p:sp>
      <p:sp>
        <p:nvSpPr>
          <p:cNvPr id="749" name="Google Shape;749;p7"/>
          <p:cNvSpPr txBox="1"/>
          <p:nvPr/>
        </p:nvSpPr>
        <p:spPr>
          <a:xfrm>
            <a:off x="6505575" y="666750"/>
            <a:ext cx="24003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Introduces Crew,   Brief Talk, Good Luck!</a:t>
            </a:r>
            <a:endParaRPr sz="1600" b="1" i="0" u="none" strike="noStrike" cap="none">
              <a:solidFill>
                <a:srgbClr val="000000"/>
              </a:solidFill>
              <a:latin typeface="Arial"/>
              <a:ea typeface="Arial"/>
              <a:cs typeface="Arial"/>
              <a:sym typeface="Arial"/>
            </a:endParaRPr>
          </a:p>
        </p:txBody>
      </p:sp>
      <p:sp>
        <p:nvSpPr>
          <p:cNvPr id="750" name="Google Shape;750;p7"/>
          <p:cNvSpPr txBox="1"/>
          <p:nvPr/>
        </p:nvSpPr>
        <p:spPr>
          <a:xfrm>
            <a:off x="3514724" y="3617329"/>
            <a:ext cx="22002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D D D M M M A A A</a:t>
            </a:r>
            <a:endParaRPr sz="1600" b="1" i="0" u="none" strike="noStrike" cap="none">
              <a:solidFill>
                <a:srgbClr val="000000"/>
              </a:solidFill>
              <a:latin typeface="Arial"/>
              <a:ea typeface="Arial"/>
              <a:cs typeface="Arial"/>
              <a:sym typeface="Arial"/>
            </a:endParaRPr>
          </a:p>
        </p:txBody>
      </p:sp>
      <p:sp>
        <p:nvSpPr>
          <p:cNvPr id="751" name="Google Shape;751;p7"/>
          <p:cNvSpPr txBox="1"/>
          <p:nvPr/>
        </p:nvSpPr>
        <p:spPr>
          <a:xfrm>
            <a:off x="3348036" y="3617329"/>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
        <p:nvSpPr>
          <p:cNvPr id="752" name="Google Shape;752;p7"/>
          <p:cNvSpPr txBox="1"/>
          <p:nvPr/>
        </p:nvSpPr>
        <p:spPr>
          <a:xfrm>
            <a:off x="5372099" y="2674354"/>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Begin every period w/faceoff and after goals</a:t>
            </a:r>
            <a:endParaRPr/>
          </a:p>
          <a:p>
            <a:pPr marL="914400" lvl="1" indent="-406400" algn="l" rtl="0">
              <a:lnSpc>
                <a:spcPct val="90000"/>
              </a:lnSpc>
              <a:spcBef>
                <a:spcPts val="0"/>
              </a:spcBef>
              <a:spcAft>
                <a:spcPts val="0"/>
              </a:spcAft>
              <a:buSzPts val="2800"/>
              <a:buChar char="❏"/>
            </a:pPr>
            <a:r>
              <a:rPr lang="en-US"/>
              <a:t>Unless the there is an uneven situation then team w/possession retains possession</a:t>
            </a:r>
            <a:endParaRPr/>
          </a:p>
          <a:p>
            <a:pPr marL="914400" lvl="1" indent="-406400" algn="l" rtl="0">
              <a:lnSpc>
                <a:spcPct val="90000"/>
              </a:lnSpc>
              <a:spcBef>
                <a:spcPts val="0"/>
              </a:spcBef>
              <a:spcAft>
                <a:spcPts val="0"/>
              </a:spcAft>
              <a:buSzPts val="2800"/>
              <a:buChar char="❏"/>
            </a:pPr>
            <a:r>
              <a:rPr lang="en-US"/>
              <a:t>Flag down that creates an uneven situation also denotes possession</a:t>
            </a:r>
            <a:endParaRPr/>
          </a:p>
          <a:p>
            <a:pPr marL="457200" lvl="0" indent="-431800" algn="l" rtl="0">
              <a:lnSpc>
                <a:spcPct val="90000"/>
              </a:lnSpc>
              <a:spcBef>
                <a:spcPts val="0"/>
              </a:spcBef>
              <a:spcAft>
                <a:spcPts val="0"/>
              </a:spcAft>
              <a:buSzPts val="3200"/>
              <a:buChar char="❏"/>
            </a:pPr>
            <a:r>
              <a:rPr lang="en-US"/>
              <a:t>Team must have 4 players in defensive area and 3 players in offensive area (except if 3 men down)</a:t>
            </a:r>
            <a:endParaRPr/>
          </a:p>
          <a:p>
            <a:pPr marL="457200" lvl="0" indent="-431800" algn="l" rtl="0">
              <a:lnSpc>
                <a:spcPct val="90000"/>
              </a:lnSpc>
              <a:spcBef>
                <a:spcPts val="0"/>
              </a:spcBef>
              <a:spcAft>
                <a:spcPts val="0"/>
              </a:spcAft>
              <a:buSzPts val="3200"/>
              <a:buChar char="❏"/>
            </a:pPr>
            <a:r>
              <a:rPr lang="en-US"/>
              <a:t>Players are not “released” until possession, ball goes into off/def zone or OOB.</a:t>
            </a:r>
            <a:endParaRPr/>
          </a:p>
        </p:txBody>
      </p:sp>
      <p:pic>
        <p:nvPicPr>
          <p:cNvPr id="216" name="Google Shape;216;p31"/>
          <p:cNvPicPr preferRelativeResize="0"/>
          <p:nvPr/>
        </p:nvPicPr>
        <p:blipFill rotWithShape="1">
          <a:blip r:embed="rId3">
            <a:alphaModFix/>
          </a:blip>
          <a:srcRect/>
          <a:stretch/>
        </p:blipFill>
        <p:spPr>
          <a:xfrm>
            <a:off x="6852400" y="77600"/>
            <a:ext cx="2140500" cy="150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FO / W</a:t>
            </a:r>
            <a:endParaRPr/>
          </a:p>
        </p:txBody>
      </p:sp>
      <p:sp>
        <p:nvSpPr>
          <p:cNvPr id="758" name="Google Shape;758;p8"/>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Faceoff Official</a:t>
            </a:r>
            <a:endParaRPr/>
          </a:p>
          <a:p>
            <a:pPr marL="457200" lvl="0" indent="-406400" algn="l" rtl="0">
              <a:lnSpc>
                <a:spcPct val="90000"/>
              </a:lnSpc>
              <a:spcBef>
                <a:spcPts val="560"/>
              </a:spcBef>
              <a:spcAft>
                <a:spcPts val="0"/>
              </a:spcAft>
              <a:buSzPts val="2800"/>
              <a:buFont typeface="Noto Sans Symbols"/>
              <a:buChar char="❑"/>
            </a:pPr>
            <a:r>
              <a:rPr lang="en-US"/>
              <a:t>Conducts Faceoff</a:t>
            </a:r>
            <a:endParaRPr/>
          </a:p>
          <a:p>
            <a:pPr marL="457200" lvl="0" indent="-406400" algn="l" rtl="0">
              <a:lnSpc>
                <a:spcPct val="90000"/>
              </a:lnSpc>
              <a:spcBef>
                <a:spcPts val="560"/>
              </a:spcBef>
              <a:spcAft>
                <a:spcPts val="0"/>
              </a:spcAft>
              <a:buSzPts val="2800"/>
              <a:buFont typeface="Noto Sans Symbols"/>
              <a:buChar char="❑"/>
            </a:pPr>
            <a:r>
              <a:rPr lang="en-US"/>
              <a:t>Waits for Ready for play signal from partner</a:t>
            </a:r>
            <a:endParaRPr/>
          </a:p>
          <a:p>
            <a:pPr marL="457200" lvl="0" indent="-406400" algn="l" rtl="0">
              <a:lnSpc>
                <a:spcPct val="90000"/>
              </a:lnSpc>
              <a:spcBef>
                <a:spcPts val="560"/>
              </a:spcBef>
              <a:spcAft>
                <a:spcPts val="0"/>
              </a:spcAft>
              <a:buSzPts val="2800"/>
              <a:buFont typeface="Noto Sans Symbols"/>
              <a:buChar char="❑"/>
            </a:pPr>
            <a:r>
              <a:rPr lang="en-US"/>
              <a:t>Will Call most of the violations on faceoff</a:t>
            </a:r>
            <a:endParaRPr/>
          </a:p>
        </p:txBody>
      </p:sp>
      <p:sp>
        <p:nvSpPr>
          <p:cNvPr id="759" name="Google Shape;759;p8"/>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Wing Official</a:t>
            </a:r>
            <a:endParaRPr/>
          </a:p>
          <a:p>
            <a:pPr marL="457200" lvl="0" indent="-406400" algn="l" rtl="0">
              <a:lnSpc>
                <a:spcPct val="90000"/>
              </a:lnSpc>
              <a:spcBef>
                <a:spcPts val="560"/>
              </a:spcBef>
              <a:spcAft>
                <a:spcPts val="0"/>
              </a:spcAft>
              <a:buSzPts val="2800"/>
              <a:buFont typeface="Noto Sans Symbols"/>
              <a:buChar char="❑"/>
            </a:pPr>
            <a:r>
              <a:rPr lang="en-US"/>
              <a:t>Positioned between end of wing line &amp; restraining line</a:t>
            </a:r>
            <a:endParaRPr/>
          </a:p>
          <a:p>
            <a:pPr marL="457200" lvl="0" indent="-406400" algn="l" rtl="0">
              <a:lnSpc>
                <a:spcPct val="90000"/>
              </a:lnSpc>
              <a:spcBef>
                <a:spcPts val="560"/>
              </a:spcBef>
              <a:spcAft>
                <a:spcPts val="0"/>
              </a:spcAft>
              <a:buSzPts val="2800"/>
              <a:buFont typeface="Noto Sans Symbols"/>
              <a:buChar char="❑"/>
            </a:pPr>
            <a:r>
              <a:rPr lang="en-US"/>
              <a:t>Ensures field is ready for play by holding arm up – points when ready</a:t>
            </a:r>
            <a:endParaRPr/>
          </a:p>
          <a:p>
            <a:pPr marL="457200" lvl="0" indent="-406400" algn="l" rtl="0">
              <a:lnSpc>
                <a:spcPct val="90000"/>
              </a:lnSpc>
              <a:spcBef>
                <a:spcPts val="560"/>
              </a:spcBef>
              <a:spcAft>
                <a:spcPts val="0"/>
              </a:spcAft>
              <a:buSzPts val="2800"/>
              <a:buFont typeface="Noto Sans Symbols"/>
              <a:buChar char="❑"/>
            </a:pPr>
            <a:r>
              <a:rPr lang="en-US"/>
              <a:t>Watches wing players</a:t>
            </a:r>
            <a:endParaRPr/>
          </a:p>
          <a:p>
            <a:pPr marL="457200" lvl="0" indent="-406400" algn="l" rtl="0">
              <a:lnSpc>
                <a:spcPct val="90000"/>
              </a:lnSpc>
              <a:spcBef>
                <a:spcPts val="560"/>
              </a:spcBef>
              <a:spcAft>
                <a:spcPts val="0"/>
              </a:spcAft>
              <a:buSzPts val="2800"/>
              <a:buFont typeface="Noto Sans Symbols"/>
              <a:buChar char="❑"/>
            </a:pPr>
            <a:r>
              <a:rPr lang="en-US"/>
              <a:t>Watches big picture</a:t>
            </a:r>
            <a:endParaRPr/>
          </a:p>
          <a:p>
            <a:pPr marL="50800" lvl="0" indent="0" algn="l" rtl="0">
              <a:lnSpc>
                <a:spcPct val="90000"/>
              </a:lnSpc>
              <a:spcBef>
                <a:spcPts val="560"/>
              </a:spcBef>
              <a:spcAft>
                <a:spcPts val="0"/>
              </a:spcAft>
              <a:buSzPts val="2800"/>
              <a:buNone/>
            </a:pPr>
            <a:endParaRPr/>
          </a:p>
        </p:txBody>
      </p:sp>
    </p:spTree>
  </p:cSld>
  <p:clrMapOvr>
    <a:masterClrMapping/>
  </p:clrMapOvr>
  <p:transition>
    <p:fade/>
  </p:transition>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LOA Them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1878</Words>
  <Application>Microsoft Office PowerPoint</Application>
  <PresentationFormat>On-screen Show (4:3)</PresentationFormat>
  <Paragraphs>370</Paragraphs>
  <Slides>42</Slides>
  <Notes>41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Calibri</vt:lpstr>
      <vt:lpstr>Noto Sans Symbols</vt:lpstr>
      <vt:lpstr>Helvetica Neue</vt:lpstr>
      <vt:lpstr>Courier New</vt:lpstr>
      <vt:lpstr>Arial</vt:lpstr>
      <vt:lpstr>1_White with Blue Bar Segoe Template</vt:lpstr>
      <vt:lpstr>Office Theme</vt:lpstr>
      <vt:lpstr>4_White with Blue Bar Segoe Template</vt:lpstr>
      <vt:lpstr>EMLOA Theme</vt:lpstr>
      <vt:lpstr>2024 Associate Officials Play of Game and Mechanics</vt:lpstr>
      <vt:lpstr>Common Terms - Positioning</vt:lpstr>
      <vt:lpstr>Professionalism - Appearance</vt:lpstr>
      <vt:lpstr>Field of Play</vt:lpstr>
      <vt:lpstr>Coin Toss and Line-Up</vt:lpstr>
      <vt:lpstr>Coin Toss</vt:lpstr>
      <vt:lpstr>Line-Up</vt:lpstr>
      <vt:lpstr>Face-Off</vt:lpstr>
      <vt:lpstr>FO / W</vt:lpstr>
      <vt:lpstr>Faceoff</vt:lpstr>
      <vt:lpstr>Faceoff Towards FO Goal</vt:lpstr>
      <vt:lpstr>Faceoff Away from FO Goal</vt:lpstr>
      <vt:lpstr>ON/OFF Responsibilities</vt:lpstr>
      <vt:lpstr>Settled Situations On/Off</vt:lpstr>
      <vt:lpstr>Lead / Trail </vt:lpstr>
      <vt:lpstr>Positioning in Settled Situations</vt:lpstr>
      <vt:lpstr>Transition</vt:lpstr>
      <vt:lpstr>PowerPoint Presentation</vt:lpstr>
      <vt:lpstr>Transition</vt:lpstr>
      <vt:lpstr>Substitutions</vt:lpstr>
      <vt:lpstr>Out of Bounds</vt:lpstr>
      <vt:lpstr>Out of Bounds</vt:lpstr>
      <vt:lpstr>Restarts</vt:lpstr>
      <vt:lpstr>Restarts</vt:lpstr>
      <vt:lpstr>Goalie Crease Privileges</vt:lpstr>
      <vt:lpstr>Crease Continued...</vt:lpstr>
      <vt:lpstr>Goal</vt:lpstr>
      <vt:lpstr>When a Goal Doesn’t Count</vt:lpstr>
      <vt:lpstr>After Goal</vt:lpstr>
      <vt:lpstr>Penalty Relay</vt:lpstr>
      <vt:lpstr>Penalty Relay</vt:lpstr>
      <vt:lpstr>Get it In/Keep it In!</vt:lpstr>
      <vt:lpstr>Official’s Time Outs</vt:lpstr>
      <vt:lpstr>Team Time Outs</vt:lpstr>
      <vt:lpstr>Game Management </vt:lpstr>
      <vt:lpstr>Expect the Unexpected</vt:lpstr>
      <vt:lpstr>Level of Game</vt:lpstr>
      <vt:lpstr>Controlling a Game</vt:lpstr>
      <vt:lpstr>First Flag</vt:lpstr>
      <vt:lpstr>Dealing with a difficult coach </vt:lpstr>
      <vt:lpstr>Mistakes by Officials</vt:lpstr>
      <vt:lpstr>Four Keys to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EMLOA New Candidates Class</dc:title>
  <dc:creator>Rick Catalano</dc:creator>
  <cp:lastModifiedBy>Darrell Benson</cp:lastModifiedBy>
  <cp:revision>7</cp:revision>
  <dcterms:created xsi:type="dcterms:W3CDTF">2017-01-13T20:06:46Z</dcterms:created>
  <dcterms:modified xsi:type="dcterms:W3CDTF">2024-02-06T19:27:37Z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