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3.xml" ContentType="application/vnd.openxmlformats-officedocument.theme+xml"/>
  <Override PartName="/ppt/slideLayouts/slideLayout41.xml" ContentType="application/vnd.openxmlformats-officedocument.presentationml.slideLayout+xml"/>
  <Override PartName="/ppt/theme/theme4.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5.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theme/theme6.xml" ContentType="application/vnd.openxmlformats-officedocument.theme+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62" r:id="rId2"/>
    <p:sldMasterId id="2147483677" r:id="rId3"/>
    <p:sldMasterId id="2147483693" r:id="rId4"/>
    <p:sldMasterId id="2147483695" r:id="rId5"/>
    <p:sldMasterId id="2147483764" r:id="rId6"/>
    <p:sldMasterId id="2147483885" r:id="rId7"/>
  </p:sldMasterIdLst>
  <p:notesMasterIdLst>
    <p:notesMasterId r:id="rId41"/>
  </p:notesMasterIdLst>
  <p:sldIdLst>
    <p:sldId id="256" r:id="rId8"/>
    <p:sldId id="258" r:id="rId9"/>
    <p:sldId id="259" r:id="rId10"/>
    <p:sldId id="319" r:id="rId11"/>
    <p:sldId id="261" r:id="rId12"/>
    <p:sldId id="263" r:id="rId13"/>
    <p:sldId id="264" r:id="rId14"/>
    <p:sldId id="295" r:id="rId15"/>
    <p:sldId id="265" r:id="rId16"/>
    <p:sldId id="268" r:id="rId17"/>
    <p:sldId id="269" r:id="rId18"/>
    <p:sldId id="296" r:id="rId19"/>
    <p:sldId id="297" r:id="rId20"/>
    <p:sldId id="298" r:id="rId21"/>
    <p:sldId id="299" r:id="rId22"/>
    <p:sldId id="300" r:id="rId23"/>
    <p:sldId id="301" r:id="rId24"/>
    <p:sldId id="302" r:id="rId25"/>
    <p:sldId id="303" r:id="rId26"/>
    <p:sldId id="304" r:id="rId27"/>
    <p:sldId id="305" r:id="rId28"/>
    <p:sldId id="306" r:id="rId29"/>
    <p:sldId id="307" r:id="rId30"/>
    <p:sldId id="308" r:id="rId31"/>
    <p:sldId id="309" r:id="rId32"/>
    <p:sldId id="310" r:id="rId33"/>
    <p:sldId id="311" r:id="rId34"/>
    <p:sldId id="312" r:id="rId35"/>
    <p:sldId id="313" r:id="rId36"/>
    <p:sldId id="315" r:id="rId37"/>
    <p:sldId id="316" r:id="rId38"/>
    <p:sldId id="317" r:id="rId39"/>
    <p:sldId id="318" r:id="rId40"/>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2880">
          <p15:clr>
            <a:srgbClr val="000000"/>
          </p15:clr>
        </p15:guide>
      </p15:sldGuideLst>
    </p:ext>
    <p: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53" roundtripDataSignature="AMtx7mjEZ9tu5YyUzTOn+WKxXrQYjRCkz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242"/>
    <a:srgbClr val="00682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3" d="100"/>
          <a:sy n="83" d="100"/>
        </p:scale>
        <p:origin x="1203" y="5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55" Type="http://schemas.openxmlformats.org/officeDocument/2006/relationships/viewProps" Target="viewProp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9.xml"/><Relationship Id="rId29" Type="http://schemas.openxmlformats.org/officeDocument/2006/relationships/slide" Target="slides/slide22.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53" Type="http://customschemas.google.com/relationships/presentationmetadata" Target="metadata"/><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57" Type="http://schemas.openxmlformats.org/officeDocument/2006/relationships/tableStyles" Target="tableStyle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56" Type="http://schemas.openxmlformats.org/officeDocument/2006/relationships/theme" Target="theme/theme1.xml"/><Relationship Id="rId8" Type="http://schemas.openxmlformats.org/officeDocument/2006/relationships/slide" Target="slides/slide1.xml"/><Relationship Id="rId3"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20" Type="http://schemas.openxmlformats.org/officeDocument/2006/relationships/slide" Target="slides/slide13.xml"/><Relationship Id="rId41" Type="http://schemas.openxmlformats.org/officeDocument/2006/relationships/notesMaster" Target="notesMasters/notesMaster1.xml"/><Relationship Id="rId5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
        <p:cNvGrpSpPr/>
        <p:nvPr/>
      </p:nvGrpSpPr>
      <p:grpSpPr>
        <a:xfrm>
          <a:off x="0" y="0"/>
          <a:ext cx="0" cy="0"/>
          <a:chOff x="0" y="0"/>
          <a:chExt cx="0" cy="0"/>
        </a:xfrm>
      </p:grpSpPr>
      <p:sp>
        <p:nvSpPr>
          <p:cNvPr id="53" name="Google Shape;53;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4" name="Google Shape;54;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55" name="Google Shape;55;p1:notes"/>
          <p:cNvSpPr txBox="1">
            <a:spLocks noGrp="1"/>
          </p:cNvSpPr>
          <p:nvPr>
            <p:ph type="hdr" idx="3"/>
          </p:nvPr>
        </p:nvSpPr>
        <p:spPr>
          <a:xfrm>
            <a:off x="0" y="0"/>
            <a:ext cx="2971800" cy="4572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6" name="Google Shape;56;p1:notes"/>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a:t>1/13/2017 3:17 PM</a:t>
            </a:r>
            <a:endParaRPr/>
          </a:p>
        </p:txBody>
      </p:sp>
      <p:sp>
        <p:nvSpPr>
          <p:cNvPr id="57" name="Google Shape;57;p1:notes"/>
          <p:cNvSpPr txBox="1">
            <a:spLocks noGrp="1"/>
          </p:cNvSpPr>
          <p:nvPr>
            <p:ph type="ftr" idx="11"/>
          </p:nvPr>
        </p:nvSpPr>
        <p:spPr>
          <a:xfrm>
            <a:off x="0" y="8685213"/>
            <a:ext cx="6172200" cy="4572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US" sz="500">
                <a:solidFill>
                  <a:srgbClr val="000000"/>
                </a:solidFill>
              </a:rPr>
              <a:t>© 2007 Microsoft Corporation. All rights reserved. Microsoft, Windows, Windows Vista and other product names are or may be registered trademarks and/or trademarks in the U.S. and/or other countries.</a:t>
            </a:r>
            <a:endParaRPr/>
          </a:p>
          <a:p>
            <a:pPr marL="0" lvl="0" indent="0" algn="l" rtl="0">
              <a:spcBef>
                <a:spcPts val="0"/>
              </a:spcBef>
              <a:spcAft>
                <a:spcPts val="0"/>
              </a:spcAft>
              <a:buNone/>
            </a:pPr>
            <a:r>
              <a:rPr lang="en-US" sz="50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a:solidFill>
                  <a:srgbClr val="000000"/>
                </a:solidFill>
              </a:rPr>
            </a:br>
            <a:r>
              <a:rPr lang="en-US" sz="500">
                <a:solidFill>
                  <a:srgbClr val="000000"/>
                </a:solidFill>
              </a:rPr>
              <a:t>MICROSOFT MAKES NO WARRANTIES, EXPRESS, IMPLIED OR STATUTORY, AS TO THE INFORMATION IN THIS PRESENTATION.</a:t>
            </a:r>
            <a:endParaRPr/>
          </a:p>
          <a:p>
            <a:pPr marL="0" lvl="0" indent="0" algn="l" rtl="0">
              <a:spcBef>
                <a:spcPts val="0"/>
              </a:spcBef>
              <a:spcAft>
                <a:spcPts val="0"/>
              </a:spcAft>
              <a:buNone/>
            </a:pPr>
            <a:endParaRPr sz="500"/>
          </a:p>
        </p:txBody>
      </p:sp>
      <p:sp>
        <p:nvSpPr>
          <p:cNvPr id="58" name="Google Shape;58;p1:notes"/>
          <p:cNvSpPr txBox="1">
            <a:spLocks noGrp="1"/>
          </p:cNvSpPr>
          <p:nvPr>
            <p:ph type="sldNum" idx="12"/>
          </p:nvPr>
        </p:nvSpPr>
        <p:spPr>
          <a:xfrm>
            <a:off x="6172199" y="8685213"/>
            <a:ext cx="684213"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5"/>
        <p:cNvGrpSpPr/>
        <p:nvPr/>
      </p:nvGrpSpPr>
      <p:grpSpPr>
        <a:xfrm>
          <a:off x="0" y="0"/>
          <a:ext cx="0" cy="0"/>
          <a:chOff x="0" y="0"/>
          <a:chExt cx="0" cy="0"/>
        </a:xfrm>
      </p:grpSpPr>
      <p:sp>
        <p:nvSpPr>
          <p:cNvPr id="496" name="Google Shape;496;p3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400"/>
              <a:buNone/>
            </a:pPr>
            <a:endParaRPr/>
          </a:p>
        </p:txBody>
      </p:sp>
      <p:sp>
        <p:nvSpPr>
          <p:cNvPr id="497" name="Google Shape;497;p3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5196917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9"/>
        <p:cNvGrpSpPr/>
        <p:nvPr/>
      </p:nvGrpSpPr>
      <p:grpSpPr>
        <a:xfrm>
          <a:off x="0" y="0"/>
          <a:ext cx="0" cy="0"/>
          <a:chOff x="0" y="0"/>
          <a:chExt cx="0" cy="0"/>
        </a:xfrm>
      </p:grpSpPr>
      <p:sp>
        <p:nvSpPr>
          <p:cNvPr id="510" name="Google Shape;510;p3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400"/>
              <a:buNone/>
            </a:pPr>
            <a:endParaRPr/>
          </a:p>
        </p:txBody>
      </p:sp>
      <p:sp>
        <p:nvSpPr>
          <p:cNvPr id="511" name="Google Shape;511;p3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6641417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5"/>
        <p:cNvGrpSpPr/>
        <p:nvPr/>
      </p:nvGrpSpPr>
      <p:grpSpPr>
        <a:xfrm>
          <a:off x="0" y="0"/>
          <a:ext cx="0" cy="0"/>
          <a:chOff x="0" y="0"/>
          <a:chExt cx="0" cy="0"/>
        </a:xfrm>
      </p:grpSpPr>
      <p:sp>
        <p:nvSpPr>
          <p:cNvPr id="526" name="Google Shape;526;p3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400"/>
              <a:buNone/>
            </a:pPr>
            <a:endParaRPr/>
          </a:p>
        </p:txBody>
      </p:sp>
      <p:sp>
        <p:nvSpPr>
          <p:cNvPr id="527" name="Google Shape;527;p3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8099502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2"/>
        <p:cNvGrpSpPr/>
        <p:nvPr/>
      </p:nvGrpSpPr>
      <p:grpSpPr>
        <a:xfrm>
          <a:off x="0" y="0"/>
          <a:ext cx="0" cy="0"/>
          <a:chOff x="0" y="0"/>
          <a:chExt cx="0" cy="0"/>
        </a:xfrm>
      </p:grpSpPr>
      <p:sp>
        <p:nvSpPr>
          <p:cNvPr id="543" name="Google Shape;543;p3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400"/>
              <a:buNone/>
            </a:pPr>
            <a:endParaRPr/>
          </a:p>
        </p:txBody>
      </p:sp>
      <p:sp>
        <p:nvSpPr>
          <p:cNvPr id="544" name="Google Shape;544;p3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7355457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6"/>
        <p:cNvGrpSpPr/>
        <p:nvPr/>
      </p:nvGrpSpPr>
      <p:grpSpPr>
        <a:xfrm>
          <a:off x="0" y="0"/>
          <a:ext cx="0" cy="0"/>
          <a:chOff x="0" y="0"/>
          <a:chExt cx="0" cy="0"/>
        </a:xfrm>
      </p:grpSpPr>
      <p:sp>
        <p:nvSpPr>
          <p:cNvPr id="557" name="Google Shape;557;p3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400"/>
              <a:buNone/>
            </a:pPr>
            <a:endParaRPr/>
          </a:p>
        </p:txBody>
      </p:sp>
      <p:sp>
        <p:nvSpPr>
          <p:cNvPr id="558" name="Google Shape;558;p3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1442114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5"/>
        <p:cNvGrpSpPr/>
        <p:nvPr/>
      </p:nvGrpSpPr>
      <p:grpSpPr>
        <a:xfrm>
          <a:off x="0" y="0"/>
          <a:ext cx="0" cy="0"/>
          <a:chOff x="0" y="0"/>
          <a:chExt cx="0" cy="0"/>
        </a:xfrm>
      </p:grpSpPr>
      <p:sp>
        <p:nvSpPr>
          <p:cNvPr id="566" name="Google Shape;566;g11dd3ad722d_0_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7" name="Google Shape;567;g11dd3ad722d_0_1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68" name="Google Shape;568;g11dd3ad722d_0_11: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23</a:t>
            </a:fld>
            <a:endParaRPr/>
          </a:p>
        </p:txBody>
      </p:sp>
    </p:spTree>
    <p:extLst>
      <p:ext uri="{BB962C8B-B14F-4D97-AF65-F5344CB8AC3E}">
        <p14:creationId xmlns:p14="http://schemas.microsoft.com/office/powerpoint/2010/main" val="7279010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2"/>
        <p:cNvGrpSpPr/>
        <p:nvPr/>
      </p:nvGrpSpPr>
      <p:grpSpPr>
        <a:xfrm>
          <a:off x="0" y="0"/>
          <a:ext cx="0" cy="0"/>
          <a:chOff x="0" y="0"/>
          <a:chExt cx="0" cy="0"/>
        </a:xfrm>
      </p:grpSpPr>
      <p:sp>
        <p:nvSpPr>
          <p:cNvPr id="573" name="Google Shape;573;g11dd3ad722d_0_1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4" name="Google Shape;574;g11dd3ad722d_0_1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75" name="Google Shape;575;g11dd3ad722d_0_17: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24</a:t>
            </a:fld>
            <a:endParaRPr/>
          </a:p>
        </p:txBody>
      </p:sp>
    </p:spTree>
    <p:extLst>
      <p:ext uri="{BB962C8B-B14F-4D97-AF65-F5344CB8AC3E}">
        <p14:creationId xmlns:p14="http://schemas.microsoft.com/office/powerpoint/2010/main" val="29786315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9"/>
        <p:cNvGrpSpPr/>
        <p:nvPr/>
      </p:nvGrpSpPr>
      <p:grpSpPr>
        <a:xfrm>
          <a:off x="0" y="0"/>
          <a:ext cx="0" cy="0"/>
          <a:chOff x="0" y="0"/>
          <a:chExt cx="0" cy="0"/>
        </a:xfrm>
      </p:grpSpPr>
      <p:sp>
        <p:nvSpPr>
          <p:cNvPr id="580" name="Google Shape;580;p3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81" name="Google Shape;581;p3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200">
                <a:solidFill>
                  <a:srgbClr val="000000"/>
                </a:solidFill>
              </a:rPr>
              <a:t>The level of lacrosse skill, physical ability, size of players as well as the  importance  of the game (playoff, arch rival etc.) will inform how you call the game. Discuss this with your partner before the game.</a:t>
            </a:r>
            <a:endParaRPr/>
          </a:p>
          <a:p>
            <a:pPr marL="0" lvl="0" indent="0" algn="l" rtl="0">
              <a:lnSpc>
                <a:spcPct val="100000"/>
              </a:lnSpc>
              <a:spcBef>
                <a:spcPts val="0"/>
              </a:spcBef>
              <a:spcAft>
                <a:spcPts val="0"/>
              </a:spcAft>
              <a:buSzPts val="1400"/>
              <a:buNone/>
            </a:pPr>
            <a:endParaRPr sz="1050">
              <a:solidFill>
                <a:srgbClr val="000000"/>
              </a:solidFill>
            </a:endParaRPr>
          </a:p>
          <a:p>
            <a:pPr marL="0" lvl="0" indent="0" algn="l" rtl="0">
              <a:lnSpc>
                <a:spcPct val="100000"/>
              </a:lnSpc>
              <a:spcBef>
                <a:spcPts val="0"/>
              </a:spcBef>
              <a:spcAft>
                <a:spcPts val="0"/>
              </a:spcAft>
              <a:buSzPts val="1400"/>
              <a:buNone/>
            </a:pPr>
            <a:endParaRPr/>
          </a:p>
        </p:txBody>
      </p:sp>
      <p:sp>
        <p:nvSpPr>
          <p:cNvPr id="582" name="Google Shape;582;p3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25</a:t>
            </a:fld>
            <a:endParaRPr/>
          </a:p>
        </p:txBody>
      </p:sp>
    </p:spTree>
    <p:extLst>
      <p:ext uri="{BB962C8B-B14F-4D97-AF65-F5344CB8AC3E}">
        <p14:creationId xmlns:p14="http://schemas.microsoft.com/office/powerpoint/2010/main" val="20073297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8"/>
        <p:cNvGrpSpPr/>
        <p:nvPr/>
      </p:nvGrpSpPr>
      <p:grpSpPr>
        <a:xfrm>
          <a:off x="0" y="0"/>
          <a:ext cx="0" cy="0"/>
          <a:chOff x="0" y="0"/>
          <a:chExt cx="0" cy="0"/>
        </a:xfrm>
      </p:grpSpPr>
      <p:sp>
        <p:nvSpPr>
          <p:cNvPr id="589" name="Google Shape;589;p3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90" name="Google Shape;590;p3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69387007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7"/>
        <p:cNvGrpSpPr/>
        <p:nvPr/>
      </p:nvGrpSpPr>
      <p:grpSpPr>
        <a:xfrm>
          <a:off x="0" y="0"/>
          <a:ext cx="0" cy="0"/>
          <a:chOff x="0" y="0"/>
          <a:chExt cx="0" cy="0"/>
        </a:xfrm>
      </p:grpSpPr>
      <p:sp>
        <p:nvSpPr>
          <p:cNvPr id="598" name="Google Shape;598;p4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99" name="Google Shape;599;p4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1433160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p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400"/>
              <a:buNone/>
            </a:pPr>
            <a:endParaRPr/>
          </a:p>
        </p:txBody>
      </p:sp>
      <p:sp>
        <p:nvSpPr>
          <p:cNvPr id="244" name="Google Shape;244;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7661362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5"/>
        <p:cNvGrpSpPr/>
        <p:nvPr/>
      </p:nvGrpSpPr>
      <p:grpSpPr>
        <a:xfrm>
          <a:off x="0" y="0"/>
          <a:ext cx="0" cy="0"/>
          <a:chOff x="0" y="0"/>
          <a:chExt cx="0" cy="0"/>
        </a:xfrm>
      </p:grpSpPr>
      <p:sp>
        <p:nvSpPr>
          <p:cNvPr id="606" name="Google Shape;606;p4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07" name="Google Shape;607;p4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92174901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2"/>
        <p:cNvGrpSpPr/>
        <p:nvPr/>
      </p:nvGrpSpPr>
      <p:grpSpPr>
        <a:xfrm>
          <a:off x="0" y="0"/>
          <a:ext cx="0" cy="0"/>
          <a:chOff x="0" y="0"/>
          <a:chExt cx="0" cy="0"/>
        </a:xfrm>
      </p:grpSpPr>
      <p:sp>
        <p:nvSpPr>
          <p:cNvPr id="613" name="Google Shape;613;p4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14" name="Google Shape;614;p4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Ejection Rule 5:12 </a:t>
            </a:r>
            <a:endParaRPr/>
          </a:p>
          <a:p>
            <a:pPr marL="0" lvl="0" indent="0" algn="l" rtl="0">
              <a:lnSpc>
                <a:spcPct val="100000"/>
              </a:lnSpc>
              <a:spcBef>
                <a:spcPts val="0"/>
              </a:spcBef>
              <a:spcAft>
                <a:spcPts val="0"/>
              </a:spcAft>
              <a:buSzPts val="1400"/>
              <a:buNone/>
            </a:pPr>
            <a:r>
              <a:rPr lang="en-US"/>
              <a:t>3 minute NR USC in addition to ejection: must leave premises unless no school personnel can supervise in which case player is confined to bench area. Ejection can occur after the game has ended!</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USC Rule 5:10</a:t>
            </a:r>
            <a:endParaRPr/>
          </a:p>
          <a:p>
            <a:pPr marL="0" lvl="0" indent="0" algn="l" rtl="0">
              <a:lnSpc>
                <a:spcPct val="100000"/>
              </a:lnSpc>
              <a:spcBef>
                <a:spcPts val="0"/>
              </a:spcBef>
              <a:spcAft>
                <a:spcPts val="0"/>
              </a:spcAft>
              <a:buSzPts val="1400"/>
              <a:buNone/>
            </a:pPr>
            <a:endParaRPr/>
          </a:p>
          <a:p>
            <a:pPr marL="0" marR="0" lvl="0" indent="0" algn="l" rtl="0">
              <a:lnSpc>
                <a:spcPct val="100000"/>
              </a:lnSpc>
              <a:spcBef>
                <a:spcPts val="0"/>
              </a:spcBef>
              <a:spcAft>
                <a:spcPts val="0"/>
              </a:spcAft>
              <a:buClr>
                <a:schemeClr val="dk1"/>
              </a:buClr>
              <a:buSzPts val="1200"/>
              <a:buFont typeface="Calibri"/>
              <a:buNone/>
            </a:pPr>
            <a:r>
              <a:rPr lang="en-US"/>
              <a:t>Conduct Rule 6:6 </a:t>
            </a:r>
            <a:endParaRPr/>
          </a:p>
          <a:p>
            <a:pPr marL="0" lvl="0" indent="0" algn="l" rtl="0">
              <a:lnSpc>
                <a:spcPct val="100000"/>
              </a:lnSpc>
              <a:spcBef>
                <a:spcPts val="0"/>
              </a:spcBef>
              <a:spcAft>
                <a:spcPts val="0"/>
              </a:spcAft>
              <a:buSzPts val="1400"/>
              <a:buNone/>
            </a:pPr>
            <a:endParaRPr/>
          </a:p>
        </p:txBody>
      </p:sp>
      <p:sp>
        <p:nvSpPr>
          <p:cNvPr id="615" name="Google Shape;615;p4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solidFill>
                  <a:srgbClr val="000000"/>
                </a:solidFill>
              </a:rPr>
              <a:t>29</a:t>
            </a:fld>
            <a:endParaRPr>
              <a:solidFill>
                <a:srgbClr val="000000"/>
              </a:solidFill>
            </a:endParaRPr>
          </a:p>
        </p:txBody>
      </p:sp>
    </p:spTree>
    <p:extLst>
      <p:ext uri="{BB962C8B-B14F-4D97-AF65-F5344CB8AC3E}">
        <p14:creationId xmlns:p14="http://schemas.microsoft.com/office/powerpoint/2010/main" val="71367458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9"/>
        <p:cNvGrpSpPr/>
        <p:nvPr/>
      </p:nvGrpSpPr>
      <p:grpSpPr>
        <a:xfrm>
          <a:off x="0" y="0"/>
          <a:ext cx="0" cy="0"/>
          <a:chOff x="0" y="0"/>
          <a:chExt cx="0" cy="0"/>
        </a:xfrm>
      </p:grpSpPr>
      <p:sp>
        <p:nvSpPr>
          <p:cNvPr id="640" name="Google Shape;640;p4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41" name="Google Shape;641;p4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51859865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8"/>
        <p:cNvGrpSpPr/>
        <p:nvPr/>
      </p:nvGrpSpPr>
      <p:grpSpPr>
        <a:xfrm>
          <a:off x="0" y="0"/>
          <a:ext cx="0" cy="0"/>
          <a:chOff x="0" y="0"/>
          <a:chExt cx="0" cy="0"/>
        </a:xfrm>
      </p:grpSpPr>
      <p:sp>
        <p:nvSpPr>
          <p:cNvPr id="649" name="Google Shape;649;p4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50" name="Google Shape;650;p4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a:p>
        </p:txBody>
      </p:sp>
      <p:sp>
        <p:nvSpPr>
          <p:cNvPr id="651" name="Google Shape;651;p4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31</a:t>
            </a:fld>
            <a:endParaRPr/>
          </a:p>
        </p:txBody>
      </p:sp>
    </p:spTree>
    <p:extLst>
      <p:ext uri="{BB962C8B-B14F-4D97-AF65-F5344CB8AC3E}">
        <p14:creationId xmlns:p14="http://schemas.microsoft.com/office/powerpoint/2010/main" val="298978015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6"/>
        <p:cNvGrpSpPr/>
        <p:nvPr/>
      </p:nvGrpSpPr>
      <p:grpSpPr>
        <a:xfrm>
          <a:off x="0" y="0"/>
          <a:ext cx="0" cy="0"/>
          <a:chOff x="0" y="0"/>
          <a:chExt cx="0" cy="0"/>
        </a:xfrm>
      </p:grpSpPr>
      <p:sp>
        <p:nvSpPr>
          <p:cNvPr id="667" name="Google Shape;667;g11dd3ad722d_1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8" name="Google Shape;668;g11dd3ad722d_1_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69" name="Google Shape;669;g11dd3ad722d_1_0: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32</a:t>
            </a:fld>
            <a:endParaRPr/>
          </a:p>
        </p:txBody>
      </p:sp>
    </p:spTree>
    <p:extLst>
      <p:ext uri="{BB962C8B-B14F-4D97-AF65-F5344CB8AC3E}">
        <p14:creationId xmlns:p14="http://schemas.microsoft.com/office/powerpoint/2010/main" val="37067715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3"/>
        <p:cNvGrpSpPr/>
        <p:nvPr/>
      </p:nvGrpSpPr>
      <p:grpSpPr>
        <a:xfrm>
          <a:off x="0" y="0"/>
          <a:ext cx="0" cy="0"/>
          <a:chOff x="0" y="0"/>
          <a:chExt cx="0" cy="0"/>
        </a:xfrm>
      </p:grpSpPr>
      <p:sp>
        <p:nvSpPr>
          <p:cNvPr id="674" name="Google Shape;674;p4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400"/>
              <a:buNone/>
            </a:pPr>
            <a:endParaRPr/>
          </a:p>
        </p:txBody>
      </p:sp>
      <p:sp>
        <p:nvSpPr>
          <p:cNvPr id="675" name="Google Shape;675;p4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1230989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p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400"/>
              <a:buNone/>
            </a:pPr>
            <a:endParaRPr/>
          </a:p>
        </p:txBody>
      </p:sp>
      <p:sp>
        <p:nvSpPr>
          <p:cNvPr id="280" name="Google Shape;280;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0960938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6"/>
        <p:cNvGrpSpPr/>
        <p:nvPr/>
      </p:nvGrpSpPr>
      <p:grpSpPr>
        <a:xfrm>
          <a:off x="0" y="0"/>
          <a:ext cx="0" cy="0"/>
          <a:chOff x="0" y="0"/>
          <a:chExt cx="0" cy="0"/>
        </a:xfrm>
      </p:grpSpPr>
      <p:sp>
        <p:nvSpPr>
          <p:cNvPr id="417" name="Google Shape;417;p2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400"/>
              <a:buNone/>
            </a:pPr>
            <a:endParaRPr/>
          </a:p>
        </p:txBody>
      </p:sp>
      <p:sp>
        <p:nvSpPr>
          <p:cNvPr id="418" name="Google Shape;418;p2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7840317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2"/>
        <p:cNvGrpSpPr/>
        <p:nvPr/>
      </p:nvGrpSpPr>
      <p:grpSpPr>
        <a:xfrm>
          <a:off x="0" y="0"/>
          <a:ext cx="0" cy="0"/>
          <a:chOff x="0" y="0"/>
          <a:chExt cx="0" cy="0"/>
        </a:xfrm>
      </p:grpSpPr>
      <p:sp>
        <p:nvSpPr>
          <p:cNvPr id="423" name="Google Shape;423;p2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4" name="Google Shape;424;p2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457200" marR="0" lvl="0" indent="-228600" algn="l" rtl="0">
              <a:lnSpc>
                <a:spcPct val="100000"/>
              </a:lnSpc>
              <a:spcBef>
                <a:spcPts val="0"/>
              </a:spcBef>
              <a:spcAft>
                <a:spcPts val="0"/>
              </a:spcAft>
              <a:buSzPts val="1400"/>
              <a:buNone/>
            </a:pPr>
            <a:endParaRPr/>
          </a:p>
        </p:txBody>
      </p:sp>
      <p:sp>
        <p:nvSpPr>
          <p:cNvPr id="425" name="Google Shape;425;p2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fld id="{00000000-1234-1234-1234-123412341234}" type="slidenum">
              <a:rPr lang="en-US"/>
              <a:t>13</a:t>
            </a:fld>
            <a:endParaRPr/>
          </a:p>
        </p:txBody>
      </p:sp>
    </p:spTree>
    <p:extLst>
      <p:ext uri="{BB962C8B-B14F-4D97-AF65-F5344CB8AC3E}">
        <p14:creationId xmlns:p14="http://schemas.microsoft.com/office/powerpoint/2010/main" val="4428131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4"/>
        <p:cNvGrpSpPr/>
        <p:nvPr/>
      </p:nvGrpSpPr>
      <p:grpSpPr>
        <a:xfrm>
          <a:off x="0" y="0"/>
          <a:ext cx="0" cy="0"/>
          <a:chOff x="0" y="0"/>
          <a:chExt cx="0" cy="0"/>
        </a:xfrm>
      </p:grpSpPr>
      <p:sp>
        <p:nvSpPr>
          <p:cNvPr id="435" name="Google Shape;435;p2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400"/>
              <a:buNone/>
            </a:pPr>
            <a:endParaRPr/>
          </a:p>
        </p:txBody>
      </p:sp>
      <p:sp>
        <p:nvSpPr>
          <p:cNvPr id="436" name="Google Shape;436;p2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2828388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4"/>
        <p:cNvGrpSpPr/>
        <p:nvPr/>
      </p:nvGrpSpPr>
      <p:grpSpPr>
        <a:xfrm>
          <a:off x="0" y="0"/>
          <a:ext cx="0" cy="0"/>
          <a:chOff x="0" y="0"/>
          <a:chExt cx="0" cy="0"/>
        </a:xfrm>
      </p:grpSpPr>
      <p:sp>
        <p:nvSpPr>
          <p:cNvPr id="445" name="Google Shape;445;p3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6" name="Google Shape;446;p3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457200" marR="0" lvl="0" indent="-228600" algn="l" rtl="0">
              <a:lnSpc>
                <a:spcPct val="100000"/>
              </a:lnSpc>
              <a:spcBef>
                <a:spcPts val="0"/>
              </a:spcBef>
              <a:spcAft>
                <a:spcPts val="0"/>
              </a:spcAft>
              <a:buSzPts val="1400"/>
              <a:buNone/>
            </a:pPr>
            <a:endParaRPr/>
          </a:p>
        </p:txBody>
      </p:sp>
      <p:sp>
        <p:nvSpPr>
          <p:cNvPr id="447" name="Google Shape;447;p3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fld id="{00000000-1234-1234-1234-123412341234}" type="slidenum">
              <a:rPr lang="en-US"/>
              <a:t>15</a:t>
            </a:fld>
            <a:endParaRPr/>
          </a:p>
        </p:txBody>
      </p:sp>
    </p:spTree>
    <p:extLst>
      <p:ext uri="{BB962C8B-B14F-4D97-AF65-F5344CB8AC3E}">
        <p14:creationId xmlns:p14="http://schemas.microsoft.com/office/powerpoint/2010/main" val="1241752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5"/>
        <p:cNvGrpSpPr/>
        <p:nvPr/>
      </p:nvGrpSpPr>
      <p:grpSpPr>
        <a:xfrm>
          <a:off x="0" y="0"/>
          <a:ext cx="0" cy="0"/>
          <a:chOff x="0" y="0"/>
          <a:chExt cx="0" cy="0"/>
        </a:xfrm>
      </p:grpSpPr>
      <p:sp>
        <p:nvSpPr>
          <p:cNvPr id="456" name="Google Shape;456;p3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400"/>
              <a:buNone/>
            </a:pPr>
            <a:endParaRPr/>
          </a:p>
        </p:txBody>
      </p:sp>
      <p:sp>
        <p:nvSpPr>
          <p:cNvPr id="457" name="Google Shape;457;p3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6565330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3"/>
        <p:cNvGrpSpPr/>
        <p:nvPr/>
      </p:nvGrpSpPr>
      <p:grpSpPr>
        <a:xfrm>
          <a:off x="0" y="0"/>
          <a:ext cx="0" cy="0"/>
          <a:chOff x="0" y="0"/>
          <a:chExt cx="0" cy="0"/>
        </a:xfrm>
      </p:grpSpPr>
      <p:sp>
        <p:nvSpPr>
          <p:cNvPr id="464" name="Google Shape;464;p3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400"/>
              <a:buNone/>
            </a:pPr>
            <a:endParaRPr/>
          </a:p>
        </p:txBody>
      </p:sp>
      <p:sp>
        <p:nvSpPr>
          <p:cNvPr id="465" name="Google Shape;465;p3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8103634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7.xml"/></Relationships>
</file>

<file path=ppt/slideLayouts/_rels/slideLayout10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7.xml"/></Relationships>
</file>

<file path=ppt/slideLayouts/_rels/slideLayout10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7.xml"/></Relationships>
</file>

<file path=ppt/slideLayouts/_rels/slideLayout10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7.xml"/></Relationships>
</file>

<file path=ppt/slideLayouts/_rels/slideLayout10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7.xml"/></Relationships>
</file>

<file path=ppt/slideLayouts/_rels/slideLayout10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7.xml"/></Relationships>
</file>

<file path=ppt/slideLayouts/_rels/slideLayout10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7.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7.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7.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7.xml"/></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7.xml"/></Relationships>
</file>

<file path=ppt/slideLayouts/_rels/slideLayout9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4"/>
        <p:cNvGrpSpPr/>
        <p:nvPr/>
      </p:nvGrpSpPr>
      <p:grpSpPr>
        <a:xfrm>
          <a:off x="0" y="0"/>
          <a:ext cx="0" cy="0"/>
          <a:chOff x="0" y="0"/>
          <a:chExt cx="0" cy="0"/>
        </a:xfrm>
      </p:grpSpPr>
      <p:sp>
        <p:nvSpPr>
          <p:cNvPr id="15" name="Google Shape;15;p13"/>
          <p:cNvSpPr txBox="1">
            <a:spLocks noGrp="1"/>
          </p:cNvSpPr>
          <p:nvPr>
            <p:ph type="ctrTitle"/>
          </p:nvPr>
        </p:nvSpPr>
        <p:spPr>
          <a:xfrm>
            <a:off x="730250" y="1905000"/>
            <a:ext cx="7681913" cy="1523495"/>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rgbClr val="2E59B0"/>
              </a:buClr>
              <a:buSzPts val="5400"/>
              <a:buFont typeface="Calibri"/>
              <a:buNone/>
              <a:defRPr sz="5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 name="Google Shape;16;p13"/>
          <p:cNvSpPr txBox="1">
            <a:spLocks noGrp="1"/>
          </p:cNvSpPr>
          <p:nvPr>
            <p:ph type="subTitle" idx="1"/>
          </p:nvPr>
        </p:nvSpPr>
        <p:spPr>
          <a:xfrm>
            <a:off x="730249" y="4344988"/>
            <a:ext cx="7681913" cy="461665"/>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dk1"/>
              </a:buClr>
              <a:buSzPts val="3200"/>
              <a:buFont typeface="Calibri"/>
              <a:buNone/>
              <a:defRPr>
                <a:solidFill>
                  <a:schemeClr val="dk1"/>
                </a:solidFill>
              </a:defRPr>
            </a:lvl1pPr>
            <a:lvl2pPr lvl="1" algn="ctr">
              <a:lnSpc>
                <a:spcPct val="90000"/>
              </a:lnSpc>
              <a:spcBef>
                <a:spcPts val="560"/>
              </a:spcBef>
              <a:spcAft>
                <a:spcPts val="0"/>
              </a:spcAft>
              <a:buClr>
                <a:srgbClr val="888888"/>
              </a:buClr>
              <a:buSzPts val="2800"/>
              <a:buFont typeface="Calibri"/>
              <a:buNone/>
              <a:defRPr>
                <a:solidFill>
                  <a:srgbClr val="888888"/>
                </a:solidFill>
              </a:defRPr>
            </a:lvl2pPr>
            <a:lvl3pPr lvl="2" algn="ctr">
              <a:lnSpc>
                <a:spcPct val="90000"/>
              </a:lnSpc>
              <a:spcBef>
                <a:spcPts val="480"/>
              </a:spcBef>
              <a:spcAft>
                <a:spcPts val="0"/>
              </a:spcAft>
              <a:buClr>
                <a:srgbClr val="888888"/>
              </a:buClr>
              <a:buSzPts val="2400"/>
              <a:buFont typeface="Calibri"/>
              <a:buNone/>
              <a:defRPr>
                <a:solidFill>
                  <a:srgbClr val="888888"/>
                </a:solidFill>
              </a:defRPr>
            </a:lvl3pPr>
            <a:lvl4pPr lvl="3" algn="ctr">
              <a:lnSpc>
                <a:spcPct val="90000"/>
              </a:lnSpc>
              <a:spcBef>
                <a:spcPts val="480"/>
              </a:spcBef>
              <a:spcAft>
                <a:spcPts val="0"/>
              </a:spcAft>
              <a:buClr>
                <a:srgbClr val="888888"/>
              </a:buClr>
              <a:buSzPts val="2400"/>
              <a:buFont typeface="Calibri"/>
              <a:buNone/>
              <a:defRPr>
                <a:solidFill>
                  <a:srgbClr val="888888"/>
                </a:solidFill>
              </a:defRPr>
            </a:lvl4pPr>
            <a:lvl5pPr lvl="4" algn="ctr">
              <a:lnSpc>
                <a:spcPct val="90000"/>
              </a:lnSpc>
              <a:spcBef>
                <a:spcPts val="480"/>
              </a:spcBef>
              <a:spcAft>
                <a:spcPts val="0"/>
              </a:spcAft>
              <a:buClr>
                <a:srgbClr val="888888"/>
              </a:buClr>
              <a:buSzPts val="2400"/>
              <a:buFont typeface="Calibri"/>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3_Title and Content">
  <p:cSld name="3_Title and Content">
    <p:bg>
      <p:bgPr>
        <a:solidFill>
          <a:schemeClr val="dk1"/>
        </a:solidFill>
        <a:effectLst/>
      </p:bgPr>
    </p:bg>
    <p:spTree>
      <p:nvGrpSpPr>
        <p:cNvPr id="1" name="Shape 44"/>
        <p:cNvGrpSpPr/>
        <p:nvPr/>
      </p:nvGrpSpPr>
      <p:grpSpPr>
        <a:xfrm>
          <a:off x="0" y="0"/>
          <a:ext cx="0" cy="0"/>
          <a:chOff x="0" y="0"/>
          <a:chExt cx="0" cy="0"/>
        </a:xfrm>
      </p:grpSpPr>
      <p:sp>
        <p:nvSpPr>
          <p:cNvPr id="45" name="Google Shape;45;p23"/>
          <p:cNvSpPr txBox="1">
            <a:spLocks noGrp="1"/>
          </p:cNvSpPr>
          <p:nvPr>
            <p:ph type="title"/>
          </p:nvPr>
        </p:nvSpPr>
        <p:spPr>
          <a:xfrm>
            <a:off x="381000" y="230188"/>
            <a:ext cx="8382000" cy="664797"/>
          </a:xfrm>
          <a:prstGeom prst="rect">
            <a:avLst/>
          </a:prstGeom>
          <a:noFill/>
          <a:ln>
            <a:noFill/>
          </a:ln>
        </p:spPr>
        <p:txBody>
          <a:bodyPr spcFirstLastPara="1" wrap="square" lIns="0" tIns="0" rIns="0" bIns="0" anchor="t" anchorCtr="0">
            <a:spAutoFit/>
          </a:bodyPr>
          <a:lstStyle>
            <a:lvl1pPr lvl="0" algn="l">
              <a:lnSpc>
                <a:spcPct val="90000"/>
              </a:lnSpc>
              <a:spcBef>
                <a:spcPts val="0"/>
              </a:spcBef>
              <a:spcAft>
                <a:spcPts val="0"/>
              </a:spcAft>
              <a:buClr>
                <a:srgbClr val="FFFFFF"/>
              </a:buClr>
              <a:buSzPts val="4800"/>
              <a:buFont typeface="Calibri"/>
              <a:buNone/>
              <a:defRPr>
                <a:solidFill>
                  <a:srgbClr val="FFFFF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 name="Google Shape;46;p23"/>
          <p:cNvSpPr txBox="1">
            <a:spLocks noGrp="1"/>
          </p:cNvSpPr>
          <p:nvPr>
            <p:ph type="body" idx="1"/>
          </p:nvPr>
        </p:nvSpPr>
        <p:spPr>
          <a:xfrm>
            <a:off x="381000" y="1411553"/>
            <a:ext cx="8382000" cy="2200602"/>
          </a:xfrm>
          <a:prstGeom prst="rect">
            <a:avLst/>
          </a:prstGeom>
          <a:noFill/>
          <a:ln>
            <a:noFill/>
          </a:ln>
        </p:spPr>
        <p:txBody>
          <a:bodyPr spcFirstLastPara="1" wrap="square" lIns="0" tIns="0" rIns="0" bIns="0" anchor="t" anchorCtr="0">
            <a:spAutoFit/>
          </a:bodyPr>
          <a:lstStyle>
            <a:lvl1pPr marL="457200" lvl="0" indent="-370840" algn="l">
              <a:lnSpc>
                <a:spcPct val="90000"/>
              </a:lnSpc>
              <a:spcBef>
                <a:spcPts val="640"/>
              </a:spcBef>
              <a:spcAft>
                <a:spcPts val="0"/>
              </a:spcAft>
              <a:buClr>
                <a:srgbClr val="FFFFFF"/>
              </a:buClr>
              <a:buSzPts val="2240"/>
              <a:buFont typeface="Noto Sans Symbols"/>
              <a:buChar char="●"/>
              <a:defRPr>
                <a:solidFill>
                  <a:srgbClr val="FFFFFF"/>
                </a:solidFill>
              </a:defRPr>
            </a:lvl1pPr>
            <a:lvl2pPr marL="914400" lvl="1" indent="-353060" algn="l">
              <a:lnSpc>
                <a:spcPct val="90000"/>
              </a:lnSpc>
              <a:spcBef>
                <a:spcPts val="560"/>
              </a:spcBef>
              <a:spcAft>
                <a:spcPts val="0"/>
              </a:spcAft>
              <a:buClr>
                <a:srgbClr val="FFFFFF"/>
              </a:buClr>
              <a:buSzPts val="1960"/>
              <a:buFont typeface="Noto Sans Symbols"/>
              <a:buChar char="●"/>
              <a:defRPr>
                <a:solidFill>
                  <a:srgbClr val="FFFFFF"/>
                </a:solidFill>
              </a:defRPr>
            </a:lvl2pPr>
            <a:lvl3pPr marL="1371600" lvl="2" indent="-335280" algn="l">
              <a:lnSpc>
                <a:spcPct val="90000"/>
              </a:lnSpc>
              <a:spcBef>
                <a:spcPts val="480"/>
              </a:spcBef>
              <a:spcAft>
                <a:spcPts val="0"/>
              </a:spcAft>
              <a:buClr>
                <a:srgbClr val="FFFFFF"/>
              </a:buClr>
              <a:buSzPts val="1680"/>
              <a:buFont typeface="Noto Sans Symbols"/>
              <a:buChar char="●"/>
              <a:defRPr>
                <a:solidFill>
                  <a:srgbClr val="FFFFFF"/>
                </a:solidFill>
              </a:defRPr>
            </a:lvl3pPr>
            <a:lvl4pPr marL="1828800" lvl="3" indent="-335280" algn="l">
              <a:lnSpc>
                <a:spcPct val="90000"/>
              </a:lnSpc>
              <a:spcBef>
                <a:spcPts val="480"/>
              </a:spcBef>
              <a:spcAft>
                <a:spcPts val="0"/>
              </a:spcAft>
              <a:buClr>
                <a:srgbClr val="FFFFFF"/>
              </a:buClr>
              <a:buSzPts val="1680"/>
              <a:buFont typeface="Noto Sans Symbols"/>
              <a:buChar char="●"/>
              <a:defRPr>
                <a:solidFill>
                  <a:srgbClr val="FFFFFF"/>
                </a:solidFill>
              </a:defRPr>
            </a:lvl4pPr>
            <a:lvl5pPr marL="2286000" lvl="4" indent="-335279" algn="l">
              <a:lnSpc>
                <a:spcPct val="90000"/>
              </a:lnSpc>
              <a:spcBef>
                <a:spcPts val="480"/>
              </a:spcBef>
              <a:spcAft>
                <a:spcPts val="0"/>
              </a:spcAft>
              <a:buClr>
                <a:srgbClr val="FFFFFF"/>
              </a:buClr>
              <a:buSzPts val="1680"/>
              <a:buFont typeface="Noto Sans Symbols"/>
              <a:buChar char="●"/>
              <a:defRPr>
                <a:solidFill>
                  <a:srgbClr val="FFFFFF"/>
                </a:solidFil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47" name="Google Shape;47;p23"/>
          <p:cNvSpPr txBox="1">
            <a:spLocks noGrp="1"/>
          </p:cNvSpPr>
          <p:nvPr>
            <p:ph type="body" idx="2"/>
          </p:nvPr>
        </p:nvSpPr>
        <p:spPr>
          <a:xfrm>
            <a:off x="0" y="6238875"/>
            <a:ext cx="9144001" cy="619125"/>
          </a:xfrm>
          <a:prstGeom prst="rect">
            <a:avLst/>
          </a:prstGeom>
          <a:solidFill>
            <a:srgbClr val="FFFF99"/>
          </a:solidFill>
          <a:ln>
            <a:noFill/>
          </a:ln>
        </p:spPr>
        <p:txBody>
          <a:bodyPr spcFirstLastPara="1" wrap="square" lIns="152375" tIns="76175" rIns="152375" bIns="76175" anchor="b" anchorCtr="0">
            <a:noAutofit/>
          </a:bodyPr>
          <a:lstStyle>
            <a:lvl1pPr marL="457200" lvl="0" indent="-228600" algn="r">
              <a:lnSpc>
                <a:spcPct val="90000"/>
              </a:lnSpc>
              <a:spcBef>
                <a:spcPts val="640"/>
              </a:spcBef>
              <a:spcAft>
                <a:spcPts val="0"/>
              </a:spcAft>
              <a:buClr>
                <a:srgbClr val="000000"/>
              </a:buClr>
              <a:buSzPts val="3200"/>
              <a:buFont typeface="Arial"/>
              <a:buNone/>
              <a:defRPr>
                <a:solidFill>
                  <a:srgbClr val="000000"/>
                </a:solidFill>
                <a:latin typeface="Calibri"/>
                <a:ea typeface="Calibri"/>
                <a:cs typeface="Calibri"/>
                <a:sym typeface="Calibri"/>
              </a:defRPr>
            </a:lvl1pPr>
            <a:lvl2pPr marL="914400" lvl="1" indent="-342900" algn="l">
              <a:lnSpc>
                <a:spcPct val="90000"/>
              </a:lnSpc>
              <a:spcBef>
                <a:spcPts val="360"/>
              </a:spcBef>
              <a:spcAft>
                <a:spcPts val="0"/>
              </a:spcAft>
              <a:buClr>
                <a:schemeClr val="dk1"/>
              </a:buClr>
              <a:buSzPts val="1800"/>
              <a:buChar char="•"/>
              <a:defRPr/>
            </a:lvl2pPr>
            <a:lvl3pPr marL="1371600" lvl="2" indent="-342900" algn="l">
              <a:lnSpc>
                <a:spcPct val="90000"/>
              </a:lnSpc>
              <a:spcBef>
                <a:spcPts val="360"/>
              </a:spcBef>
              <a:spcAft>
                <a:spcPts val="0"/>
              </a:spcAft>
              <a:buClr>
                <a:schemeClr val="dk1"/>
              </a:buClr>
              <a:buSzPts val="1800"/>
              <a:buChar char="•"/>
              <a:defRPr/>
            </a:lvl3pPr>
            <a:lvl4pPr marL="1828800" lvl="3" indent="-342900" algn="l">
              <a:lnSpc>
                <a:spcPct val="90000"/>
              </a:lnSpc>
              <a:spcBef>
                <a:spcPts val="360"/>
              </a:spcBef>
              <a:spcAft>
                <a:spcPts val="0"/>
              </a:spcAft>
              <a:buClr>
                <a:schemeClr val="dk1"/>
              </a:buClr>
              <a:buSzPts val="1800"/>
              <a:buChar char="•"/>
              <a:defRPr/>
            </a:lvl4pPr>
            <a:lvl5pPr marL="2286000" lvl="4" indent="-342900" algn="l">
              <a:lnSpc>
                <a:spcPct val="90000"/>
              </a:lnSpc>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transition>
    <p:fade/>
  </p:transition>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type="tx" preserve="1">
  <p:cSld name="Field Left Solo">
    <p:bg>
      <p:bgPr>
        <a:gradFill flip="none" rotWithShape="1">
          <a:gsLst>
            <a:gs pos="0">
              <a:srgbClr val="000B5F"/>
            </a:gs>
            <a:gs pos="100000">
              <a:srgbClr val="000000"/>
            </a:gs>
          </a:gsLst>
          <a:path path="circle">
            <a:fillToRect l="50000" t="50000" r="50000" b="50000"/>
          </a:path>
        </a:gradFill>
        <a:effectLst/>
      </p:bgPr>
    </p:bg>
    <p:spTree>
      <p:nvGrpSpPr>
        <p:cNvPr id="1" name=""/>
        <p:cNvGrpSpPr/>
        <p:nvPr/>
      </p:nvGrpSpPr>
      <p:grpSpPr>
        <a:xfrm>
          <a:off x="0" y="0"/>
          <a:ext cx="0" cy="0"/>
          <a:chOff x="0" y="0"/>
          <a:chExt cx="0" cy="0"/>
        </a:xfrm>
      </p:grpSpPr>
      <p:sp>
        <p:nvSpPr>
          <p:cNvPr id="230" name="Shape 230"/>
          <p:cNvSpPr>
            <a:spLocks noGrp="1"/>
          </p:cNvSpPr>
          <p:nvPr>
            <p:ph type="title"/>
          </p:nvPr>
        </p:nvSpPr>
        <p:spPr>
          <a:xfrm>
            <a:off x="1" y="889598"/>
            <a:ext cx="9144002" cy="291142"/>
          </a:xfrm>
          <a:prstGeom prst="rect">
            <a:avLst/>
          </a:prstGeom>
        </p:spPr>
        <p:txBody>
          <a:bodyPr lIns="34289" tIns="34289" rIns="34289" bIns="34289" anchor="ctr"/>
          <a:lstStyle>
            <a:lvl1pPr algn="ctr" defTabSz="914400">
              <a:lnSpc>
                <a:spcPct val="100000"/>
              </a:lnSpc>
              <a:defRPr sz="2000" b="1" spc="0">
                <a:solidFill>
                  <a:srgbClr val="FEBC11"/>
                </a:solidFill>
                <a:latin typeface="+mn-lt"/>
                <a:ea typeface="+mn-ea"/>
                <a:cs typeface="+mn-cs"/>
                <a:sym typeface="Helvetica"/>
              </a:defRPr>
            </a:lvl1pPr>
          </a:lstStyle>
          <a:p>
            <a:pPr>
              <a:defRPr>
                <a:effectLst/>
              </a:defRPr>
            </a:pPr>
            <a:r>
              <a:rPr lang="en-US"/>
              <a:t>Click to edit Master title style</a:t>
            </a:r>
            <a:endParaRPr/>
          </a:p>
        </p:txBody>
      </p:sp>
      <p:grpSp>
        <p:nvGrpSpPr>
          <p:cNvPr id="247" name="Group 247"/>
          <p:cNvGrpSpPr/>
          <p:nvPr/>
        </p:nvGrpSpPr>
        <p:grpSpPr>
          <a:xfrm>
            <a:off x="2039114" y="1266078"/>
            <a:ext cx="5065776" cy="4672946"/>
            <a:chOff x="0" y="0"/>
            <a:chExt cx="5065774" cy="4672944"/>
          </a:xfrm>
        </p:grpSpPr>
        <p:sp>
          <p:nvSpPr>
            <p:cNvPr id="231" name="Shape 231"/>
            <p:cNvSpPr/>
            <p:nvPr/>
          </p:nvSpPr>
          <p:spPr>
            <a:xfrm>
              <a:off x="3185371" y="118976"/>
              <a:ext cx="1828165" cy="3955405"/>
            </a:xfrm>
            <a:prstGeom prst="rect">
              <a:avLst/>
            </a:prstGeom>
            <a:noFill/>
            <a:ln w="12700" cap="flat">
              <a:solidFill>
                <a:srgbClr val="FFFFFF"/>
              </a:solidFill>
              <a:prstDash val="solid"/>
              <a:round/>
            </a:ln>
            <a:effectLst/>
          </p:spPr>
          <p:txBody>
            <a:bodyPr wrap="square" lIns="34289" tIns="34289" rIns="34289" bIns="34289" numCol="1" anchor="ctr">
              <a:noAutofit/>
            </a:bodyPr>
            <a:lstStyle/>
            <a:p>
              <a:pPr algn="ctr" hangingPunct="0"/>
              <a:endParaRPr kern="0">
                <a:solidFill>
                  <a:srgbClr val="000000"/>
                </a:solidFill>
                <a:latin typeface="Calibri"/>
                <a:sym typeface="Calibri"/>
              </a:endParaRPr>
            </a:p>
          </p:txBody>
        </p:sp>
        <p:sp>
          <p:nvSpPr>
            <p:cNvPr id="232" name="Shape 232"/>
            <p:cNvSpPr/>
            <p:nvPr/>
          </p:nvSpPr>
          <p:spPr>
            <a:xfrm>
              <a:off x="41894" y="118976"/>
              <a:ext cx="3143479" cy="671429"/>
            </a:xfrm>
            <a:prstGeom prst="rect">
              <a:avLst/>
            </a:prstGeom>
            <a:noFill/>
            <a:ln w="12700" cap="flat">
              <a:solidFill>
                <a:srgbClr val="FFFFFF"/>
              </a:solidFill>
              <a:prstDash val="solid"/>
              <a:round/>
            </a:ln>
            <a:effectLst/>
          </p:spPr>
          <p:txBody>
            <a:bodyPr wrap="square" lIns="34289" tIns="34289" rIns="34289" bIns="34289" numCol="1" anchor="ctr">
              <a:noAutofit/>
            </a:bodyPr>
            <a:lstStyle/>
            <a:p>
              <a:pPr algn="ctr" hangingPunct="0"/>
              <a:endParaRPr kern="0">
                <a:solidFill>
                  <a:srgbClr val="000000"/>
                </a:solidFill>
                <a:latin typeface="Calibri"/>
                <a:sym typeface="Calibri"/>
              </a:endParaRPr>
            </a:p>
          </p:txBody>
        </p:sp>
        <p:sp>
          <p:nvSpPr>
            <p:cNvPr id="233" name="Shape 233"/>
            <p:cNvSpPr/>
            <p:nvPr/>
          </p:nvSpPr>
          <p:spPr>
            <a:xfrm>
              <a:off x="41552" y="3402952"/>
              <a:ext cx="3143820" cy="671429"/>
            </a:xfrm>
            <a:prstGeom prst="rect">
              <a:avLst/>
            </a:prstGeom>
            <a:noFill/>
            <a:ln w="12700" cap="flat">
              <a:solidFill>
                <a:srgbClr val="FFFFFF"/>
              </a:solidFill>
              <a:prstDash val="solid"/>
              <a:round/>
            </a:ln>
            <a:effectLst/>
          </p:spPr>
          <p:txBody>
            <a:bodyPr wrap="square" lIns="34289" tIns="34289" rIns="34289" bIns="34289" numCol="1" anchor="ctr">
              <a:noAutofit/>
            </a:bodyPr>
            <a:lstStyle/>
            <a:p>
              <a:pPr algn="ctr" hangingPunct="0"/>
              <a:endParaRPr kern="0">
                <a:solidFill>
                  <a:srgbClr val="000000"/>
                </a:solidFill>
                <a:latin typeface="Calibri"/>
                <a:sym typeface="Calibri"/>
              </a:endParaRPr>
            </a:p>
          </p:txBody>
        </p:sp>
        <p:sp>
          <p:nvSpPr>
            <p:cNvPr id="234" name="Shape 234"/>
            <p:cNvSpPr/>
            <p:nvPr/>
          </p:nvSpPr>
          <p:spPr>
            <a:xfrm>
              <a:off x="0" y="0"/>
              <a:ext cx="72134" cy="134818"/>
            </a:xfrm>
            <a:prstGeom prst="rect">
              <a:avLst/>
            </a:prstGeom>
            <a:solidFill>
              <a:srgbClr val="E46C0A"/>
            </a:solidFill>
            <a:ln w="3175" cap="flat">
              <a:solidFill>
                <a:srgbClr val="000000"/>
              </a:solidFill>
              <a:prstDash val="solid"/>
              <a:miter lim="400000"/>
            </a:ln>
            <a:effectLst/>
          </p:spPr>
          <p:txBody>
            <a:bodyPr wrap="square" lIns="34289" tIns="34289" rIns="34289" bIns="34289" numCol="1" anchor="ctr">
              <a:noAutofit/>
            </a:bodyPr>
            <a:lstStyle/>
            <a:p>
              <a:pPr hangingPunct="0">
                <a:defRPr sz="2400">
                  <a:solidFill>
                    <a:srgbClr val="FFFFFF"/>
                  </a:solidFill>
                </a:defRPr>
              </a:pPr>
              <a:endParaRPr sz="2400" kern="0">
                <a:solidFill>
                  <a:srgbClr val="FFFFFF"/>
                </a:solidFill>
                <a:latin typeface="Calibri"/>
                <a:sym typeface="Calibri"/>
              </a:endParaRPr>
            </a:p>
          </p:txBody>
        </p:sp>
        <p:sp>
          <p:nvSpPr>
            <p:cNvPr id="235" name="Shape 235"/>
            <p:cNvSpPr/>
            <p:nvPr/>
          </p:nvSpPr>
          <p:spPr>
            <a:xfrm>
              <a:off x="1103" y="4064608"/>
              <a:ext cx="72135" cy="128029"/>
            </a:xfrm>
            <a:prstGeom prst="rect">
              <a:avLst/>
            </a:prstGeom>
            <a:solidFill>
              <a:srgbClr val="E46C0A"/>
            </a:solidFill>
            <a:ln w="3175" cap="flat">
              <a:solidFill>
                <a:srgbClr val="000000"/>
              </a:solidFill>
              <a:prstDash val="solid"/>
              <a:miter lim="400000"/>
            </a:ln>
            <a:effectLst/>
          </p:spPr>
          <p:txBody>
            <a:bodyPr wrap="square" lIns="34289" tIns="34289" rIns="34289" bIns="34289" numCol="1" anchor="ctr">
              <a:noAutofit/>
            </a:bodyPr>
            <a:lstStyle/>
            <a:p>
              <a:pPr hangingPunct="0">
                <a:defRPr sz="2400">
                  <a:solidFill>
                    <a:srgbClr val="FFFFFF"/>
                  </a:solidFill>
                </a:defRPr>
              </a:pPr>
              <a:endParaRPr sz="2400" kern="0">
                <a:solidFill>
                  <a:srgbClr val="FFFFFF"/>
                </a:solidFill>
                <a:latin typeface="Calibri"/>
                <a:sym typeface="Calibri"/>
              </a:endParaRPr>
            </a:p>
          </p:txBody>
        </p:sp>
        <p:sp>
          <p:nvSpPr>
            <p:cNvPr id="236" name="Shape 236"/>
            <p:cNvSpPr/>
            <p:nvPr/>
          </p:nvSpPr>
          <p:spPr>
            <a:xfrm>
              <a:off x="2671479" y="4074381"/>
              <a:ext cx="1419798" cy="476388"/>
            </a:xfrm>
            <a:prstGeom prst="rect">
              <a:avLst/>
            </a:prstGeom>
            <a:noFill/>
            <a:ln w="12700" cap="flat">
              <a:solidFill>
                <a:srgbClr val="FFFFFF"/>
              </a:solidFill>
              <a:prstDash val="dash"/>
              <a:round/>
            </a:ln>
            <a:effectLst/>
          </p:spPr>
          <p:txBody>
            <a:bodyPr wrap="square" lIns="34289" tIns="34289" rIns="34289" bIns="34289" numCol="1" anchor="ctr">
              <a:noAutofit/>
            </a:bodyPr>
            <a:lstStyle/>
            <a:p>
              <a:pPr algn="ctr" hangingPunct="0"/>
              <a:endParaRPr kern="0">
                <a:solidFill>
                  <a:srgbClr val="000000"/>
                </a:solidFill>
                <a:latin typeface="Calibri"/>
                <a:sym typeface="Calibri"/>
              </a:endParaRPr>
            </a:p>
          </p:txBody>
        </p:sp>
        <p:sp>
          <p:nvSpPr>
            <p:cNvPr id="237" name="Shape 237"/>
            <p:cNvSpPr/>
            <p:nvPr/>
          </p:nvSpPr>
          <p:spPr>
            <a:xfrm>
              <a:off x="4038660" y="4002015"/>
              <a:ext cx="107823" cy="80868"/>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E46C0A"/>
            </a:solidFill>
            <a:ln w="3175" cap="flat">
              <a:solidFill>
                <a:srgbClr val="000000"/>
              </a:solidFill>
              <a:prstDash val="solid"/>
              <a:miter lim="400000"/>
            </a:ln>
            <a:effectLst/>
          </p:spPr>
          <p:txBody>
            <a:bodyPr wrap="square" lIns="34289" tIns="34289" rIns="34289" bIns="34289" numCol="1" anchor="ctr">
              <a:noAutofit/>
            </a:bodyPr>
            <a:lstStyle/>
            <a:p>
              <a:pPr hangingPunct="0">
                <a:defRPr sz="2600">
                  <a:solidFill>
                    <a:srgbClr val="FFFFFF"/>
                  </a:solidFill>
                </a:defRPr>
              </a:pPr>
              <a:endParaRPr sz="2600" kern="0">
                <a:solidFill>
                  <a:srgbClr val="FFFFFF"/>
                </a:solidFill>
                <a:latin typeface="Calibri"/>
                <a:sym typeface="Calibri"/>
              </a:endParaRPr>
            </a:p>
          </p:txBody>
        </p:sp>
        <p:sp>
          <p:nvSpPr>
            <p:cNvPr id="238" name="Shape 238"/>
            <p:cNvSpPr/>
            <p:nvPr/>
          </p:nvSpPr>
          <p:spPr>
            <a:xfrm>
              <a:off x="1122939" y="1856801"/>
              <a:ext cx="520129" cy="506698"/>
            </a:xfrm>
            <a:prstGeom prst="ellipse">
              <a:avLst/>
            </a:prstGeom>
            <a:noFill/>
            <a:ln w="12700" cap="flat">
              <a:solidFill>
                <a:srgbClr val="FFFFFF"/>
              </a:solidFill>
              <a:prstDash val="solid"/>
              <a:miter lim="400000"/>
            </a:ln>
            <a:effectLst/>
          </p:spPr>
          <p:txBody>
            <a:bodyPr wrap="square" lIns="34289" tIns="34289" rIns="34289" bIns="34289" numCol="1" anchor="ctr">
              <a:noAutofit/>
            </a:bodyPr>
            <a:lstStyle/>
            <a:p>
              <a:pPr hangingPunct="0">
                <a:defRPr sz="2400">
                  <a:solidFill>
                    <a:srgbClr val="FFFFFF"/>
                  </a:solidFill>
                </a:defRPr>
              </a:pPr>
              <a:endParaRPr sz="2400" kern="0">
                <a:solidFill>
                  <a:srgbClr val="FFFFFF"/>
                </a:solidFill>
                <a:latin typeface="Calibri"/>
                <a:sym typeface="Calibri"/>
              </a:endParaRPr>
            </a:p>
          </p:txBody>
        </p:sp>
        <p:sp>
          <p:nvSpPr>
            <p:cNvPr id="239" name="Shape 239"/>
            <p:cNvSpPr/>
            <p:nvPr/>
          </p:nvSpPr>
          <p:spPr>
            <a:xfrm flipV="1">
              <a:off x="1383002" y="2019577"/>
              <a:ext cx="1" cy="181144"/>
            </a:xfrm>
            <a:prstGeom prst="line">
              <a:avLst/>
            </a:prstGeom>
            <a:noFill/>
            <a:ln w="12700" cap="flat">
              <a:solidFill>
                <a:srgbClr val="FFFFFF"/>
              </a:solidFill>
              <a:prstDash val="solid"/>
              <a:miter lim="400000"/>
            </a:ln>
            <a:effectLst/>
          </p:spPr>
          <p:txBody>
            <a:bodyPr wrap="square" lIns="34289" tIns="34289" rIns="34289" bIns="34289" numCol="1" anchor="t">
              <a:noAutofit/>
            </a:bodyPr>
            <a:lstStyle/>
            <a:p>
              <a:pPr defTabSz="457200" hangingPunct="0">
                <a:defRPr>
                  <a:solidFill>
                    <a:srgbClr val="FFFFFF"/>
                  </a:solidFill>
                </a:defRPr>
              </a:pPr>
              <a:endParaRPr kern="0">
                <a:solidFill>
                  <a:srgbClr val="FFFFFF"/>
                </a:solidFill>
                <a:latin typeface="Calibri"/>
                <a:sym typeface="Calibri"/>
              </a:endParaRPr>
            </a:p>
          </p:txBody>
        </p:sp>
        <p:sp>
          <p:nvSpPr>
            <p:cNvPr id="240" name="Shape 240"/>
            <p:cNvSpPr/>
            <p:nvPr/>
          </p:nvSpPr>
          <p:spPr>
            <a:xfrm flipV="1">
              <a:off x="4091617" y="4082882"/>
              <a:ext cx="1" cy="590063"/>
            </a:xfrm>
            <a:prstGeom prst="line">
              <a:avLst/>
            </a:prstGeom>
            <a:noFill/>
            <a:ln w="12700" cap="flat">
              <a:solidFill>
                <a:srgbClr val="FFFFFF"/>
              </a:solidFill>
              <a:prstDash val="solid"/>
              <a:round/>
            </a:ln>
            <a:effectLst/>
          </p:spPr>
          <p:txBody>
            <a:bodyPr wrap="square" lIns="34289" tIns="34289" rIns="34289" bIns="34289" numCol="1" anchor="t">
              <a:noAutofit/>
            </a:bodyPr>
            <a:lstStyle/>
            <a:p>
              <a:pPr defTabSz="457200" hangingPunct="0">
                <a:defRPr>
                  <a:solidFill>
                    <a:srgbClr val="FFFFFF"/>
                  </a:solidFill>
                </a:defRPr>
              </a:pPr>
              <a:endParaRPr kern="0">
                <a:solidFill>
                  <a:srgbClr val="FFFFFF"/>
                </a:solidFill>
                <a:latin typeface="Calibri"/>
                <a:sym typeface="Calibri"/>
              </a:endParaRPr>
            </a:p>
          </p:txBody>
        </p:sp>
        <p:sp>
          <p:nvSpPr>
            <p:cNvPr id="241" name="Shape 241"/>
            <p:cNvSpPr/>
            <p:nvPr/>
          </p:nvSpPr>
          <p:spPr>
            <a:xfrm>
              <a:off x="41894" y="791631"/>
              <a:ext cx="3143479" cy="2608513"/>
            </a:xfrm>
            <a:prstGeom prst="rect">
              <a:avLst/>
            </a:prstGeom>
            <a:noFill/>
            <a:ln w="12700" cap="flat">
              <a:solidFill>
                <a:srgbClr val="FFFFFF"/>
              </a:solidFill>
              <a:prstDash val="solid"/>
              <a:round/>
            </a:ln>
            <a:effectLst/>
          </p:spPr>
          <p:txBody>
            <a:bodyPr wrap="square" lIns="34289" tIns="34289" rIns="34289" bIns="34289" numCol="1" anchor="ctr">
              <a:noAutofit/>
            </a:bodyPr>
            <a:lstStyle/>
            <a:p>
              <a:pPr algn="ctr" hangingPunct="0"/>
              <a:endParaRPr kern="0">
                <a:solidFill>
                  <a:srgbClr val="000000"/>
                </a:solidFill>
                <a:latin typeface="Calibri"/>
                <a:sym typeface="Calibri"/>
              </a:endParaRPr>
            </a:p>
          </p:txBody>
        </p:sp>
        <p:sp>
          <p:nvSpPr>
            <p:cNvPr id="242" name="Shape 242"/>
            <p:cNvSpPr/>
            <p:nvPr/>
          </p:nvSpPr>
          <p:spPr>
            <a:xfrm flipH="1">
              <a:off x="4096329" y="3402901"/>
              <a:ext cx="914084" cy="1"/>
            </a:xfrm>
            <a:prstGeom prst="line">
              <a:avLst/>
            </a:prstGeom>
            <a:noFill/>
            <a:ln w="12700" cap="flat">
              <a:solidFill>
                <a:srgbClr val="FFFFFF"/>
              </a:solidFill>
              <a:prstDash val="solid"/>
              <a:round/>
            </a:ln>
            <a:effectLst/>
          </p:spPr>
          <p:txBody>
            <a:bodyPr wrap="square" lIns="34289" tIns="34289" rIns="34289" bIns="34289" numCol="1" anchor="t">
              <a:noAutofit/>
            </a:bodyPr>
            <a:lstStyle/>
            <a:p>
              <a:pPr defTabSz="457200" hangingPunct="0">
                <a:defRPr>
                  <a:solidFill>
                    <a:srgbClr val="FFFFFF"/>
                  </a:solidFill>
                </a:defRPr>
              </a:pPr>
              <a:endParaRPr kern="0">
                <a:solidFill>
                  <a:srgbClr val="FFFFFF"/>
                </a:solidFill>
                <a:latin typeface="Calibri"/>
                <a:sym typeface="Calibri"/>
              </a:endParaRPr>
            </a:p>
          </p:txBody>
        </p:sp>
        <p:sp>
          <p:nvSpPr>
            <p:cNvPr id="243" name="Shape 243"/>
            <p:cNvSpPr/>
            <p:nvPr/>
          </p:nvSpPr>
          <p:spPr>
            <a:xfrm flipH="1" flipV="1">
              <a:off x="4096329" y="790404"/>
              <a:ext cx="914084" cy="1"/>
            </a:xfrm>
            <a:prstGeom prst="line">
              <a:avLst/>
            </a:prstGeom>
            <a:noFill/>
            <a:ln w="12700" cap="flat">
              <a:solidFill>
                <a:srgbClr val="FFFFFF"/>
              </a:solidFill>
              <a:prstDash val="solid"/>
              <a:round/>
            </a:ln>
            <a:effectLst/>
          </p:spPr>
          <p:txBody>
            <a:bodyPr wrap="square" lIns="34289" tIns="34289" rIns="34289" bIns="34289" numCol="1" anchor="t">
              <a:noAutofit/>
            </a:bodyPr>
            <a:lstStyle/>
            <a:p>
              <a:pPr defTabSz="457200" hangingPunct="0">
                <a:defRPr>
                  <a:solidFill>
                    <a:srgbClr val="FFFFFF"/>
                  </a:solidFill>
                </a:defRPr>
              </a:pPr>
              <a:endParaRPr kern="0">
                <a:solidFill>
                  <a:srgbClr val="FFFFFF"/>
                </a:solidFill>
                <a:latin typeface="Calibri"/>
                <a:sym typeface="Calibri"/>
              </a:endParaRPr>
            </a:p>
          </p:txBody>
        </p:sp>
        <p:sp>
          <p:nvSpPr>
            <p:cNvPr id="244" name="Shape 244"/>
            <p:cNvSpPr/>
            <p:nvPr/>
          </p:nvSpPr>
          <p:spPr>
            <a:xfrm flipH="1">
              <a:off x="4096329" y="4550769"/>
              <a:ext cx="914084" cy="1"/>
            </a:xfrm>
            <a:prstGeom prst="line">
              <a:avLst/>
            </a:prstGeom>
            <a:noFill/>
            <a:ln w="12700" cap="flat">
              <a:solidFill>
                <a:srgbClr val="FFFFFF"/>
              </a:solidFill>
              <a:prstDash val="solid"/>
              <a:round/>
            </a:ln>
            <a:effectLst/>
          </p:spPr>
          <p:txBody>
            <a:bodyPr wrap="square" lIns="34289" tIns="34289" rIns="34289" bIns="34289" numCol="1" anchor="t">
              <a:noAutofit/>
            </a:bodyPr>
            <a:lstStyle/>
            <a:p>
              <a:pPr defTabSz="457200" hangingPunct="0">
                <a:defRPr>
                  <a:solidFill>
                    <a:srgbClr val="FFFFFF"/>
                  </a:solidFill>
                </a:defRPr>
              </a:pPr>
              <a:endParaRPr kern="0">
                <a:solidFill>
                  <a:srgbClr val="FFFFFF"/>
                </a:solidFill>
                <a:latin typeface="Calibri"/>
                <a:sym typeface="Calibri"/>
              </a:endParaRPr>
            </a:p>
          </p:txBody>
        </p:sp>
        <p:sp>
          <p:nvSpPr>
            <p:cNvPr id="245" name="Shape 245"/>
            <p:cNvSpPr/>
            <p:nvPr/>
          </p:nvSpPr>
          <p:spPr>
            <a:xfrm flipH="1">
              <a:off x="4986136" y="0"/>
              <a:ext cx="79639" cy="141347"/>
            </a:xfrm>
            <a:prstGeom prst="rect">
              <a:avLst/>
            </a:prstGeom>
            <a:solidFill>
              <a:srgbClr val="E46C0A"/>
            </a:solidFill>
            <a:ln w="3175" cap="flat">
              <a:solidFill>
                <a:srgbClr val="000000"/>
              </a:solidFill>
              <a:prstDash val="solid"/>
              <a:miter lim="400000"/>
            </a:ln>
            <a:effectLst/>
          </p:spPr>
          <p:txBody>
            <a:bodyPr wrap="square" lIns="34289" tIns="34289" rIns="34289" bIns="34289" numCol="1" anchor="ctr">
              <a:noAutofit/>
            </a:bodyPr>
            <a:lstStyle/>
            <a:p>
              <a:pPr hangingPunct="0">
                <a:defRPr sz="2400">
                  <a:solidFill>
                    <a:srgbClr val="FFFFFF"/>
                  </a:solidFill>
                </a:defRPr>
              </a:pPr>
              <a:endParaRPr sz="2400" kern="0">
                <a:solidFill>
                  <a:srgbClr val="FFFFFF"/>
                </a:solidFill>
                <a:latin typeface="Calibri"/>
                <a:sym typeface="Calibri"/>
              </a:endParaRPr>
            </a:p>
          </p:txBody>
        </p:sp>
        <p:sp>
          <p:nvSpPr>
            <p:cNvPr id="246" name="Shape 246"/>
            <p:cNvSpPr/>
            <p:nvPr/>
          </p:nvSpPr>
          <p:spPr>
            <a:xfrm flipH="1">
              <a:off x="4988477" y="2054037"/>
              <a:ext cx="44940" cy="112225"/>
            </a:xfrm>
            <a:prstGeom prst="rect">
              <a:avLst/>
            </a:prstGeom>
            <a:solidFill>
              <a:srgbClr val="C00000"/>
            </a:solidFill>
            <a:ln w="12700" cap="flat">
              <a:noFill/>
              <a:miter lim="400000"/>
            </a:ln>
            <a:effectLst/>
          </p:spPr>
          <p:txBody>
            <a:bodyPr wrap="square" lIns="34289" tIns="34289" rIns="34289" bIns="34289" numCol="1" anchor="ctr">
              <a:noAutofit/>
            </a:bodyPr>
            <a:lstStyle/>
            <a:p>
              <a:pPr algn="ctr" hangingPunct="0"/>
              <a:endParaRPr kern="0">
                <a:solidFill>
                  <a:srgbClr val="000000"/>
                </a:solidFill>
                <a:latin typeface="Calibri"/>
                <a:sym typeface="Calibri"/>
              </a:endParaRPr>
            </a:p>
          </p:txBody>
        </p:sp>
      </p:grpSp>
      <p:pic>
        <p:nvPicPr>
          <p:cNvPr id="248" name="image3.jpg" descr="top2.jpg"/>
          <p:cNvPicPr>
            <a:picLocks noChangeAspect="1"/>
          </p:cNvPicPr>
          <p:nvPr/>
        </p:nvPicPr>
        <p:blipFill>
          <a:blip r:embed="rId2"/>
          <a:stretch>
            <a:fillRect/>
          </a:stretch>
        </p:blipFill>
        <p:spPr>
          <a:xfrm>
            <a:off x="0" y="5749635"/>
            <a:ext cx="9144000" cy="1108365"/>
          </a:xfrm>
          <a:prstGeom prst="rect">
            <a:avLst/>
          </a:prstGeom>
          <a:ln w="12700">
            <a:miter lim="400000"/>
          </a:ln>
        </p:spPr>
      </p:pic>
      <p:sp>
        <p:nvSpPr>
          <p:cNvPr id="249" name="Shape 249"/>
          <p:cNvSpPr>
            <a:spLocks noGrp="1"/>
          </p:cNvSpPr>
          <p:nvPr>
            <p:ph type="sldNum" sz="quarter" idx="2"/>
          </p:nvPr>
        </p:nvSpPr>
        <p:spPr>
          <a:xfrm>
            <a:off x="4419600" y="5484812"/>
            <a:ext cx="2133600" cy="279401"/>
          </a:xfrm>
          <a:prstGeom prst="rect">
            <a:avLst/>
          </a:prstGeom>
        </p:spPr>
        <p:txBody>
          <a:bodyPr lIns="34289" tIns="34289" rIns="34289" bIns="34289"/>
          <a:lstStyle>
            <a:lvl1pPr defTabSz="457200">
              <a:defRPr>
                <a:solidFill>
                  <a:srgbClr val="FFFFFF"/>
                </a:solidFill>
              </a:defRPr>
            </a:lvl1pPr>
          </a:lstStyle>
          <a:p>
            <a:fld id="{86CB4B4D-7CA3-9044-876B-883B54F8677D}" type="slidenum">
              <a:rPr/>
              <a:pPr/>
              <a:t>‹#›</a:t>
            </a:fld>
            <a:endParaRPr/>
          </a:p>
        </p:txBody>
      </p:sp>
    </p:spTree>
    <p:extLst>
      <p:ext uri="{BB962C8B-B14F-4D97-AF65-F5344CB8AC3E}">
        <p14:creationId xmlns:p14="http://schemas.microsoft.com/office/powerpoint/2010/main" val="3020824273"/>
      </p:ext>
    </p:extLst>
  </p:cSld>
  <p:clrMapOvr>
    <a:masterClrMapping/>
  </p:clrMapOvr>
  <p:transition spd="med"/>
</p:sldLayout>
</file>

<file path=ppt/slideLayouts/slideLayout101.xml><?xml version="1.0" encoding="utf-8"?>
<p:sldLayout xmlns:a="http://schemas.openxmlformats.org/drawingml/2006/main" xmlns:r="http://schemas.openxmlformats.org/officeDocument/2006/relationships" xmlns:p="http://schemas.openxmlformats.org/presentationml/2006/main" showMasterSp="0" type="tx" preserve="1">
  <p:cSld name="1_Full Field">
    <p:bg>
      <p:bgPr>
        <a:gradFill flip="none" rotWithShape="1">
          <a:gsLst>
            <a:gs pos="0">
              <a:srgbClr val="000B5F"/>
            </a:gs>
            <a:gs pos="100000">
              <a:srgbClr val="000000"/>
            </a:gs>
          </a:gsLst>
          <a:path path="circle">
            <a:fillToRect l="50000" t="50000" r="50000" b="50000"/>
          </a:path>
        </a:gradFill>
        <a:effectLst/>
      </p:bgPr>
    </p:bg>
    <p:spTree>
      <p:nvGrpSpPr>
        <p:cNvPr id="1" name=""/>
        <p:cNvGrpSpPr/>
        <p:nvPr/>
      </p:nvGrpSpPr>
      <p:grpSpPr>
        <a:xfrm>
          <a:off x="0" y="0"/>
          <a:ext cx="0" cy="0"/>
          <a:chOff x="0" y="0"/>
          <a:chExt cx="0" cy="0"/>
        </a:xfrm>
      </p:grpSpPr>
      <p:sp>
        <p:nvSpPr>
          <p:cNvPr id="256" name="Shape 256"/>
          <p:cNvSpPr>
            <a:spLocks noGrp="1"/>
          </p:cNvSpPr>
          <p:nvPr>
            <p:ph type="title"/>
          </p:nvPr>
        </p:nvSpPr>
        <p:spPr>
          <a:xfrm>
            <a:off x="-1" y="891715"/>
            <a:ext cx="9144002" cy="291142"/>
          </a:xfrm>
          <a:prstGeom prst="rect">
            <a:avLst/>
          </a:prstGeom>
        </p:spPr>
        <p:txBody>
          <a:bodyPr lIns="34289" tIns="34289" rIns="34289" bIns="34289" anchor="ctr"/>
          <a:lstStyle>
            <a:lvl1pPr algn="ctr" defTabSz="914400">
              <a:lnSpc>
                <a:spcPct val="100000"/>
              </a:lnSpc>
              <a:defRPr sz="2000" b="1" spc="0">
                <a:solidFill>
                  <a:srgbClr val="FEBC11"/>
                </a:solidFill>
                <a:latin typeface="+mn-lt"/>
                <a:ea typeface="+mn-ea"/>
                <a:cs typeface="+mn-cs"/>
                <a:sym typeface="Helvetica"/>
              </a:defRPr>
            </a:lvl1pPr>
          </a:lstStyle>
          <a:p>
            <a:pPr>
              <a:defRPr>
                <a:effectLst/>
              </a:defRPr>
            </a:pPr>
            <a:r>
              <a:rPr lang="en-US"/>
              <a:t>Click to edit Master title style</a:t>
            </a:r>
            <a:endParaRPr/>
          </a:p>
        </p:txBody>
      </p:sp>
      <p:grpSp>
        <p:nvGrpSpPr>
          <p:cNvPr id="287" name="Group 287"/>
          <p:cNvGrpSpPr/>
          <p:nvPr/>
        </p:nvGrpSpPr>
        <p:grpSpPr>
          <a:xfrm>
            <a:off x="113004" y="1481645"/>
            <a:ext cx="8917997" cy="4157156"/>
            <a:chOff x="0" y="0"/>
            <a:chExt cx="8917995" cy="4157154"/>
          </a:xfrm>
        </p:grpSpPr>
        <p:sp>
          <p:nvSpPr>
            <p:cNvPr id="257" name="Shape 257"/>
            <p:cNvSpPr/>
            <p:nvPr/>
          </p:nvSpPr>
          <p:spPr>
            <a:xfrm>
              <a:off x="2833776" y="105844"/>
              <a:ext cx="1626376" cy="3518814"/>
            </a:xfrm>
            <a:prstGeom prst="rect">
              <a:avLst/>
            </a:prstGeom>
            <a:noFill/>
            <a:ln w="12700" cap="flat">
              <a:solidFill>
                <a:srgbClr val="FFFFFF"/>
              </a:solidFill>
              <a:prstDash val="solid"/>
              <a:round/>
            </a:ln>
            <a:effectLst/>
          </p:spPr>
          <p:txBody>
            <a:bodyPr wrap="square" lIns="34289" tIns="34289" rIns="34289" bIns="34289" numCol="1" anchor="ctr">
              <a:noAutofit/>
            </a:bodyPr>
            <a:lstStyle/>
            <a:p>
              <a:pPr algn="ctr" hangingPunct="0"/>
              <a:endParaRPr kern="0">
                <a:solidFill>
                  <a:srgbClr val="000000"/>
                </a:solidFill>
                <a:latin typeface="Calibri"/>
                <a:sym typeface="Calibri"/>
              </a:endParaRPr>
            </a:p>
          </p:txBody>
        </p:sp>
        <p:sp>
          <p:nvSpPr>
            <p:cNvPr id="258" name="Shape 258"/>
            <p:cNvSpPr/>
            <p:nvPr/>
          </p:nvSpPr>
          <p:spPr>
            <a:xfrm>
              <a:off x="37269" y="105843"/>
              <a:ext cx="2796508" cy="597318"/>
            </a:xfrm>
            <a:prstGeom prst="rect">
              <a:avLst/>
            </a:prstGeom>
            <a:noFill/>
            <a:ln w="12700" cap="flat">
              <a:solidFill>
                <a:srgbClr val="FFFFFF"/>
              </a:solidFill>
              <a:prstDash val="solid"/>
              <a:round/>
            </a:ln>
            <a:effectLst/>
          </p:spPr>
          <p:txBody>
            <a:bodyPr wrap="square" lIns="34289" tIns="34289" rIns="34289" bIns="34289" numCol="1" anchor="ctr">
              <a:noAutofit/>
            </a:bodyPr>
            <a:lstStyle/>
            <a:p>
              <a:pPr algn="ctr" hangingPunct="0"/>
              <a:endParaRPr kern="0">
                <a:solidFill>
                  <a:srgbClr val="000000"/>
                </a:solidFill>
                <a:latin typeface="Calibri"/>
                <a:sym typeface="Calibri"/>
              </a:endParaRPr>
            </a:p>
          </p:txBody>
        </p:sp>
        <p:sp>
          <p:nvSpPr>
            <p:cNvPr id="259" name="Shape 259"/>
            <p:cNvSpPr/>
            <p:nvPr/>
          </p:nvSpPr>
          <p:spPr>
            <a:xfrm>
              <a:off x="36965" y="3027341"/>
              <a:ext cx="2796811" cy="597317"/>
            </a:xfrm>
            <a:prstGeom prst="rect">
              <a:avLst/>
            </a:prstGeom>
            <a:noFill/>
            <a:ln w="12700" cap="flat">
              <a:solidFill>
                <a:srgbClr val="FFFFFF"/>
              </a:solidFill>
              <a:prstDash val="solid"/>
              <a:round/>
            </a:ln>
            <a:effectLst/>
          </p:spPr>
          <p:txBody>
            <a:bodyPr wrap="square" lIns="34289" tIns="34289" rIns="34289" bIns="34289" numCol="1" anchor="ctr">
              <a:noAutofit/>
            </a:bodyPr>
            <a:lstStyle/>
            <a:p>
              <a:pPr algn="ctr" hangingPunct="0"/>
              <a:endParaRPr kern="0">
                <a:solidFill>
                  <a:srgbClr val="000000"/>
                </a:solidFill>
                <a:latin typeface="Calibri"/>
                <a:sym typeface="Calibri"/>
              </a:endParaRPr>
            </a:p>
          </p:txBody>
        </p:sp>
        <p:sp>
          <p:nvSpPr>
            <p:cNvPr id="260" name="Shape 260"/>
            <p:cNvSpPr/>
            <p:nvPr/>
          </p:nvSpPr>
          <p:spPr>
            <a:xfrm>
              <a:off x="-1" y="-1"/>
              <a:ext cx="64173" cy="119938"/>
            </a:xfrm>
            <a:prstGeom prst="rect">
              <a:avLst/>
            </a:prstGeom>
            <a:solidFill>
              <a:srgbClr val="E46C0A"/>
            </a:solidFill>
            <a:ln w="3175" cap="flat">
              <a:solidFill>
                <a:srgbClr val="000000"/>
              </a:solidFill>
              <a:prstDash val="solid"/>
              <a:miter lim="400000"/>
            </a:ln>
            <a:effectLst/>
          </p:spPr>
          <p:txBody>
            <a:bodyPr wrap="square" lIns="34289" tIns="34289" rIns="34289" bIns="34289" numCol="1" anchor="ctr">
              <a:noAutofit/>
            </a:bodyPr>
            <a:lstStyle/>
            <a:p>
              <a:pPr hangingPunct="0">
                <a:defRPr sz="2400">
                  <a:solidFill>
                    <a:srgbClr val="FFFFFF"/>
                  </a:solidFill>
                </a:defRPr>
              </a:pPr>
              <a:endParaRPr sz="2400" kern="0">
                <a:solidFill>
                  <a:srgbClr val="FFFFFF"/>
                </a:solidFill>
                <a:latin typeface="Calibri"/>
                <a:sym typeface="Calibri"/>
              </a:endParaRPr>
            </a:p>
          </p:txBody>
        </p:sp>
        <p:sp>
          <p:nvSpPr>
            <p:cNvPr id="261" name="Shape 261"/>
            <p:cNvSpPr/>
            <p:nvPr/>
          </p:nvSpPr>
          <p:spPr>
            <a:xfrm>
              <a:off x="981" y="3615964"/>
              <a:ext cx="64173" cy="113897"/>
            </a:xfrm>
            <a:prstGeom prst="rect">
              <a:avLst/>
            </a:prstGeom>
            <a:solidFill>
              <a:srgbClr val="E46C0A"/>
            </a:solidFill>
            <a:ln w="3175" cap="flat">
              <a:solidFill>
                <a:srgbClr val="000000"/>
              </a:solidFill>
              <a:prstDash val="solid"/>
              <a:miter lim="400000"/>
            </a:ln>
            <a:effectLst/>
          </p:spPr>
          <p:txBody>
            <a:bodyPr wrap="square" lIns="34289" tIns="34289" rIns="34289" bIns="34289" numCol="1" anchor="ctr">
              <a:noAutofit/>
            </a:bodyPr>
            <a:lstStyle/>
            <a:p>
              <a:pPr hangingPunct="0">
                <a:defRPr sz="2400">
                  <a:solidFill>
                    <a:srgbClr val="FFFFFF"/>
                  </a:solidFill>
                </a:defRPr>
              </a:pPr>
              <a:endParaRPr sz="2400" kern="0">
                <a:solidFill>
                  <a:srgbClr val="FFFFFF"/>
                </a:solidFill>
                <a:latin typeface="Calibri"/>
                <a:sym typeface="Calibri"/>
              </a:endParaRPr>
            </a:p>
          </p:txBody>
        </p:sp>
        <p:sp>
          <p:nvSpPr>
            <p:cNvPr id="262" name="Shape 262"/>
            <p:cNvSpPr/>
            <p:nvPr/>
          </p:nvSpPr>
          <p:spPr>
            <a:xfrm>
              <a:off x="2376605" y="3624658"/>
              <a:ext cx="1263084" cy="423806"/>
            </a:xfrm>
            <a:prstGeom prst="rect">
              <a:avLst/>
            </a:prstGeom>
            <a:noFill/>
            <a:ln w="12700" cap="flat">
              <a:solidFill>
                <a:srgbClr val="FFFFFF"/>
              </a:solidFill>
              <a:prstDash val="dash"/>
              <a:round/>
            </a:ln>
            <a:effectLst/>
          </p:spPr>
          <p:txBody>
            <a:bodyPr wrap="square" lIns="34289" tIns="34289" rIns="34289" bIns="34289" numCol="1" anchor="ctr">
              <a:noAutofit/>
            </a:bodyPr>
            <a:lstStyle/>
            <a:p>
              <a:pPr algn="ctr" hangingPunct="0"/>
              <a:endParaRPr kern="0">
                <a:solidFill>
                  <a:srgbClr val="000000"/>
                </a:solidFill>
                <a:latin typeface="Calibri"/>
                <a:sym typeface="Calibri"/>
              </a:endParaRPr>
            </a:p>
          </p:txBody>
        </p:sp>
        <p:sp>
          <p:nvSpPr>
            <p:cNvPr id="263" name="Shape 263"/>
            <p:cNvSpPr/>
            <p:nvPr/>
          </p:nvSpPr>
          <p:spPr>
            <a:xfrm>
              <a:off x="3592879" y="3560281"/>
              <a:ext cx="95922" cy="7194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E46C0A"/>
            </a:solidFill>
            <a:ln w="3175" cap="flat">
              <a:solidFill>
                <a:srgbClr val="000000"/>
              </a:solidFill>
              <a:prstDash val="solid"/>
              <a:miter lim="400000"/>
            </a:ln>
            <a:effectLst/>
          </p:spPr>
          <p:txBody>
            <a:bodyPr wrap="square" lIns="34289" tIns="34289" rIns="34289" bIns="34289" numCol="1" anchor="ctr">
              <a:noAutofit/>
            </a:bodyPr>
            <a:lstStyle/>
            <a:p>
              <a:pPr hangingPunct="0">
                <a:defRPr sz="2600">
                  <a:solidFill>
                    <a:srgbClr val="FFFFFF"/>
                  </a:solidFill>
                </a:defRPr>
              </a:pPr>
              <a:endParaRPr sz="2600" kern="0">
                <a:solidFill>
                  <a:srgbClr val="FFFFFF"/>
                </a:solidFill>
                <a:latin typeface="Calibri"/>
                <a:sym typeface="Calibri"/>
              </a:endParaRPr>
            </a:p>
          </p:txBody>
        </p:sp>
        <p:sp>
          <p:nvSpPr>
            <p:cNvPr id="264" name="Shape 264"/>
            <p:cNvSpPr/>
            <p:nvPr/>
          </p:nvSpPr>
          <p:spPr>
            <a:xfrm>
              <a:off x="998990" y="1651851"/>
              <a:ext cx="462718" cy="450770"/>
            </a:xfrm>
            <a:prstGeom prst="ellipse">
              <a:avLst/>
            </a:prstGeom>
            <a:noFill/>
            <a:ln w="12700" cap="flat">
              <a:solidFill>
                <a:srgbClr val="FFFFFF"/>
              </a:solidFill>
              <a:prstDash val="solid"/>
              <a:miter lim="400000"/>
            </a:ln>
            <a:effectLst/>
          </p:spPr>
          <p:txBody>
            <a:bodyPr wrap="square" lIns="34289" tIns="34289" rIns="34289" bIns="34289" numCol="1" anchor="ctr">
              <a:noAutofit/>
            </a:bodyPr>
            <a:lstStyle/>
            <a:p>
              <a:pPr hangingPunct="0">
                <a:defRPr sz="2400">
                  <a:solidFill>
                    <a:srgbClr val="FFFFFF"/>
                  </a:solidFill>
                </a:defRPr>
              </a:pPr>
              <a:endParaRPr sz="2400" kern="0">
                <a:solidFill>
                  <a:srgbClr val="FFFFFF"/>
                </a:solidFill>
                <a:latin typeface="Calibri"/>
                <a:sym typeface="Calibri"/>
              </a:endParaRPr>
            </a:p>
          </p:txBody>
        </p:sp>
        <p:sp>
          <p:nvSpPr>
            <p:cNvPr id="265" name="Shape 265"/>
            <p:cNvSpPr/>
            <p:nvPr/>
          </p:nvSpPr>
          <p:spPr>
            <a:xfrm flipV="1">
              <a:off x="1230348" y="1796660"/>
              <a:ext cx="1" cy="161150"/>
            </a:xfrm>
            <a:prstGeom prst="line">
              <a:avLst/>
            </a:prstGeom>
            <a:noFill/>
            <a:ln w="12700" cap="flat">
              <a:solidFill>
                <a:srgbClr val="FFFFFF"/>
              </a:solidFill>
              <a:prstDash val="solid"/>
              <a:miter lim="400000"/>
            </a:ln>
            <a:effectLst/>
          </p:spPr>
          <p:txBody>
            <a:bodyPr wrap="square" lIns="34289" tIns="34289" rIns="34289" bIns="34289" numCol="1" anchor="t">
              <a:noAutofit/>
            </a:bodyPr>
            <a:lstStyle/>
            <a:p>
              <a:pPr defTabSz="457200" hangingPunct="0">
                <a:defRPr>
                  <a:solidFill>
                    <a:srgbClr val="FFFFFF"/>
                  </a:solidFill>
                </a:defRPr>
              </a:pPr>
              <a:endParaRPr kern="0">
                <a:solidFill>
                  <a:srgbClr val="FFFFFF"/>
                </a:solidFill>
                <a:latin typeface="Calibri"/>
                <a:sym typeface="Calibri"/>
              </a:endParaRPr>
            </a:p>
          </p:txBody>
        </p:sp>
        <p:sp>
          <p:nvSpPr>
            <p:cNvPr id="266" name="Shape 266"/>
            <p:cNvSpPr/>
            <p:nvPr/>
          </p:nvSpPr>
          <p:spPr>
            <a:xfrm flipV="1">
              <a:off x="3639991" y="3632222"/>
              <a:ext cx="1" cy="524933"/>
            </a:xfrm>
            <a:prstGeom prst="line">
              <a:avLst/>
            </a:prstGeom>
            <a:noFill/>
            <a:ln w="12700" cap="flat">
              <a:solidFill>
                <a:srgbClr val="FFFFFF"/>
              </a:solidFill>
              <a:prstDash val="solid"/>
              <a:round/>
            </a:ln>
            <a:effectLst/>
          </p:spPr>
          <p:txBody>
            <a:bodyPr wrap="square" lIns="34289" tIns="34289" rIns="34289" bIns="34289" numCol="1" anchor="t">
              <a:noAutofit/>
            </a:bodyPr>
            <a:lstStyle/>
            <a:p>
              <a:pPr defTabSz="457200" hangingPunct="0">
                <a:defRPr>
                  <a:solidFill>
                    <a:srgbClr val="FFFFFF"/>
                  </a:solidFill>
                </a:defRPr>
              </a:pPr>
              <a:endParaRPr kern="0">
                <a:solidFill>
                  <a:srgbClr val="FFFFFF"/>
                </a:solidFill>
                <a:latin typeface="Calibri"/>
                <a:sym typeface="Calibri"/>
              </a:endParaRPr>
            </a:p>
          </p:txBody>
        </p:sp>
        <p:sp>
          <p:nvSpPr>
            <p:cNvPr id="267" name="Shape 267"/>
            <p:cNvSpPr/>
            <p:nvPr/>
          </p:nvSpPr>
          <p:spPr>
            <a:xfrm>
              <a:off x="37269" y="704253"/>
              <a:ext cx="2796508" cy="2320591"/>
            </a:xfrm>
            <a:prstGeom prst="rect">
              <a:avLst/>
            </a:prstGeom>
            <a:noFill/>
            <a:ln w="12700" cap="flat">
              <a:solidFill>
                <a:srgbClr val="FFFFFF"/>
              </a:solidFill>
              <a:prstDash val="solid"/>
              <a:round/>
            </a:ln>
            <a:effectLst/>
          </p:spPr>
          <p:txBody>
            <a:bodyPr wrap="square" lIns="34289" tIns="34289" rIns="34289" bIns="34289" numCol="1" anchor="ctr">
              <a:noAutofit/>
            </a:bodyPr>
            <a:lstStyle/>
            <a:p>
              <a:pPr algn="ctr" hangingPunct="0"/>
              <a:endParaRPr kern="0">
                <a:solidFill>
                  <a:srgbClr val="000000"/>
                </a:solidFill>
                <a:latin typeface="Calibri"/>
                <a:sym typeface="Calibri"/>
              </a:endParaRPr>
            </a:p>
          </p:txBody>
        </p:sp>
        <p:sp>
          <p:nvSpPr>
            <p:cNvPr id="268" name="Shape 268"/>
            <p:cNvSpPr/>
            <p:nvPr/>
          </p:nvSpPr>
          <p:spPr>
            <a:xfrm flipH="1">
              <a:off x="3644184" y="3027296"/>
              <a:ext cx="813189" cy="1"/>
            </a:xfrm>
            <a:prstGeom prst="line">
              <a:avLst/>
            </a:prstGeom>
            <a:noFill/>
            <a:ln w="12700" cap="flat">
              <a:solidFill>
                <a:srgbClr val="FFFFFF"/>
              </a:solidFill>
              <a:prstDash val="solid"/>
              <a:round/>
            </a:ln>
            <a:effectLst/>
          </p:spPr>
          <p:txBody>
            <a:bodyPr wrap="square" lIns="34289" tIns="34289" rIns="34289" bIns="34289" numCol="1" anchor="t">
              <a:noAutofit/>
            </a:bodyPr>
            <a:lstStyle/>
            <a:p>
              <a:pPr defTabSz="457200" hangingPunct="0">
                <a:defRPr>
                  <a:solidFill>
                    <a:srgbClr val="FFFFFF"/>
                  </a:solidFill>
                </a:defRPr>
              </a:pPr>
              <a:endParaRPr kern="0">
                <a:solidFill>
                  <a:srgbClr val="FFFFFF"/>
                </a:solidFill>
                <a:latin typeface="Calibri"/>
                <a:sym typeface="Calibri"/>
              </a:endParaRPr>
            </a:p>
          </p:txBody>
        </p:sp>
        <p:sp>
          <p:nvSpPr>
            <p:cNvPr id="269" name="Shape 269"/>
            <p:cNvSpPr/>
            <p:nvPr/>
          </p:nvSpPr>
          <p:spPr>
            <a:xfrm flipH="1" flipV="1">
              <a:off x="3644184" y="703161"/>
              <a:ext cx="813189" cy="1"/>
            </a:xfrm>
            <a:prstGeom prst="line">
              <a:avLst/>
            </a:prstGeom>
            <a:noFill/>
            <a:ln w="12700" cap="flat">
              <a:solidFill>
                <a:srgbClr val="FFFFFF"/>
              </a:solidFill>
              <a:prstDash val="solid"/>
              <a:round/>
            </a:ln>
            <a:effectLst/>
          </p:spPr>
          <p:txBody>
            <a:bodyPr wrap="square" lIns="34289" tIns="34289" rIns="34289" bIns="34289" numCol="1" anchor="t">
              <a:noAutofit/>
            </a:bodyPr>
            <a:lstStyle/>
            <a:p>
              <a:pPr defTabSz="457200" hangingPunct="0">
                <a:defRPr>
                  <a:solidFill>
                    <a:srgbClr val="FFFFFF"/>
                  </a:solidFill>
                </a:defRPr>
              </a:pPr>
              <a:endParaRPr kern="0">
                <a:solidFill>
                  <a:srgbClr val="FFFFFF"/>
                </a:solidFill>
                <a:latin typeface="Calibri"/>
                <a:sym typeface="Calibri"/>
              </a:endParaRPr>
            </a:p>
          </p:txBody>
        </p:sp>
        <p:sp>
          <p:nvSpPr>
            <p:cNvPr id="270" name="Shape 270"/>
            <p:cNvSpPr/>
            <p:nvPr/>
          </p:nvSpPr>
          <p:spPr>
            <a:xfrm flipH="1">
              <a:off x="3644184" y="4048464"/>
              <a:ext cx="813189" cy="1"/>
            </a:xfrm>
            <a:prstGeom prst="line">
              <a:avLst/>
            </a:prstGeom>
            <a:noFill/>
            <a:ln w="12700" cap="flat">
              <a:solidFill>
                <a:srgbClr val="FFFFFF"/>
              </a:solidFill>
              <a:prstDash val="solid"/>
              <a:round/>
            </a:ln>
            <a:effectLst/>
          </p:spPr>
          <p:txBody>
            <a:bodyPr wrap="square" lIns="34289" tIns="34289" rIns="34289" bIns="34289" numCol="1" anchor="t">
              <a:noAutofit/>
            </a:bodyPr>
            <a:lstStyle/>
            <a:p>
              <a:pPr defTabSz="457200" hangingPunct="0">
                <a:defRPr>
                  <a:solidFill>
                    <a:srgbClr val="FFFFFF"/>
                  </a:solidFill>
                </a:defRPr>
              </a:pPr>
              <a:endParaRPr kern="0">
                <a:solidFill>
                  <a:srgbClr val="FFFFFF"/>
                </a:solidFill>
                <a:latin typeface="Calibri"/>
                <a:sym typeface="Calibri"/>
              </a:endParaRPr>
            </a:p>
          </p:txBody>
        </p:sp>
        <p:sp>
          <p:nvSpPr>
            <p:cNvPr id="271" name="Shape 271"/>
            <p:cNvSpPr/>
            <p:nvPr/>
          </p:nvSpPr>
          <p:spPr>
            <a:xfrm flipH="1">
              <a:off x="4457844" y="105844"/>
              <a:ext cx="1626376" cy="3518814"/>
            </a:xfrm>
            <a:prstGeom prst="rect">
              <a:avLst/>
            </a:prstGeom>
            <a:noFill/>
            <a:ln w="12700" cap="flat">
              <a:solidFill>
                <a:srgbClr val="FFFFFF"/>
              </a:solidFill>
              <a:prstDash val="solid"/>
              <a:round/>
            </a:ln>
            <a:effectLst/>
          </p:spPr>
          <p:txBody>
            <a:bodyPr wrap="square" lIns="34289" tIns="34289" rIns="34289" bIns="34289" numCol="1" anchor="ctr">
              <a:noAutofit/>
            </a:bodyPr>
            <a:lstStyle/>
            <a:p>
              <a:pPr algn="ctr" hangingPunct="0"/>
              <a:endParaRPr kern="0">
                <a:solidFill>
                  <a:srgbClr val="000000"/>
                </a:solidFill>
                <a:latin typeface="Calibri"/>
                <a:sym typeface="Calibri"/>
              </a:endParaRPr>
            </a:p>
          </p:txBody>
        </p:sp>
        <p:sp>
          <p:nvSpPr>
            <p:cNvPr id="272" name="Shape 272"/>
            <p:cNvSpPr/>
            <p:nvPr/>
          </p:nvSpPr>
          <p:spPr>
            <a:xfrm flipH="1">
              <a:off x="6084218" y="105843"/>
              <a:ext cx="2796507" cy="597318"/>
            </a:xfrm>
            <a:prstGeom prst="rect">
              <a:avLst/>
            </a:prstGeom>
            <a:noFill/>
            <a:ln w="12700" cap="flat">
              <a:solidFill>
                <a:srgbClr val="FFFFFF"/>
              </a:solidFill>
              <a:prstDash val="solid"/>
              <a:round/>
            </a:ln>
            <a:effectLst/>
          </p:spPr>
          <p:txBody>
            <a:bodyPr wrap="square" lIns="34289" tIns="34289" rIns="34289" bIns="34289" numCol="1" anchor="ctr">
              <a:noAutofit/>
            </a:bodyPr>
            <a:lstStyle/>
            <a:p>
              <a:pPr algn="ctr" hangingPunct="0"/>
              <a:endParaRPr kern="0">
                <a:solidFill>
                  <a:srgbClr val="000000"/>
                </a:solidFill>
                <a:latin typeface="Calibri"/>
                <a:sym typeface="Calibri"/>
              </a:endParaRPr>
            </a:p>
          </p:txBody>
        </p:sp>
        <p:sp>
          <p:nvSpPr>
            <p:cNvPr id="273" name="Shape 273"/>
            <p:cNvSpPr/>
            <p:nvPr/>
          </p:nvSpPr>
          <p:spPr>
            <a:xfrm flipH="1">
              <a:off x="6084219" y="3027341"/>
              <a:ext cx="2796811" cy="597317"/>
            </a:xfrm>
            <a:prstGeom prst="rect">
              <a:avLst/>
            </a:prstGeom>
            <a:noFill/>
            <a:ln w="12700" cap="flat">
              <a:solidFill>
                <a:srgbClr val="FFFFFF"/>
              </a:solidFill>
              <a:prstDash val="solid"/>
              <a:round/>
            </a:ln>
            <a:effectLst/>
          </p:spPr>
          <p:txBody>
            <a:bodyPr wrap="square" lIns="34289" tIns="34289" rIns="34289" bIns="34289" numCol="1" anchor="ctr">
              <a:noAutofit/>
            </a:bodyPr>
            <a:lstStyle/>
            <a:p>
              <a:pPr algn="ctr" hangingPunct="0"/>
              <a:endParaRPr kern="0">
                <a:solidFill>
                  <a:srgbClr val="000000"/>
                </a:solidFill>
                <a:latin typeface="Calibri"/>
                <a:sym typeface="Calibri"/>
              </a:endParaRPr>
            </a:p>
          </p:txBody>
        </p:sp>
        <p:sp>
          <p:nvSpPr>
            <p:cNvPr id="274" name="Shape 274"/>
            <p:cNvSpPr/>
            <p:nvPr/>
          </p:nvSpPr>
          <p:spPr>
            <a:xfrm flipH="1">
              <a:off x="8853823" y="-1"/>
              <a:ext cx="64173" cy="119938"/>
            </a:xfrm>
            <a:prstGeom prst="rect">
              <a:avLst/>
            </a:prstGeom>
            <a:solidFill>
              <a:srgbClr val="E46C0A"/>
            </a:solidFill>
            <a:ln w="3175" cap="flat">
              <a:solidFill>
                <a:srgbClr val="000000"/>
              </a:solidFill>
              <a:prstDash val="solid"/>
              <a:miter lim="400000"/>
            </a:ln>
            <a:effectLst/>
          </p:spPr>
          <p:txBody>
            <a:bodyPr wrap="square" lIns="34289" tIns="34289" rIns="34289" bIns="34289" numCol="1" anchor="ctr">
              <a:noAutofit/>
            </a:bodyPr>
            <a:lstStyle/>
            <a:p>
              <a:pPr hangingPunct="0">
                <a:defRPr sz="2400">
                  <a:solidFill>
                    <a:srgbClr val="FFFFFF"/>
                  </a:solidFill>
                </a:defRPr>
              </a:pPr>
              <a:endParaRPr sz="2400" kern="0">
                <a:solidFill>
                  <a:srgbClr val="FFFFFF"/>
                </a:solidFill>
                <a:latin typeface="Calibri"/>
                <a:sym typeface="Calibri"/>
              </a:endParaRPr>
            </a:p>
          </p:txBody>
        </p:sp>
        <p:sp>
          <p:nvSpPr>
            <p:cNvPr id="275" name="Shape 275"/>
            <p:cNvSpPr/>
            <p:nvPr/>
          </p:nvSpPr>
          <p:spPr>
            <a:xfrm flipH="1">
              <a:off x="8852841" y="3615964"/>
              <a:ext cx="64173" cy="113897"/>
            </a:xfrm>
            <a:prstGeom prst="rect">
              <a:avLst/>
            </a:prstGeom>
            <a:solidFill>
              <a:srgbClr val="E46C0A"/>
            </a:solidFill>
            <a:ln w="3175" cap="flat">
              <a:solidFill>
                <a:srgbClr val="000000"/>
              </a:solidFill>
              <a:prstDash val="solid"/>
              <a:miter lim="400000"/>
            </a:ln>
            <a:effectLst/>
          </p:spPr>
          <p:txBody>
            <a:bodyPr wrap="square" lIns="34289" tIns="34289" rIns="34289" bIns="34289" numCol="1" anchor="ctr">
              <a:noAutofit/>
            </a:bodyPr>
            <a:lstStyle/>
            <a:p>
              <a:pPr hangingPunct="0">
                <a:defRPr sz="2400">
                  <a:solidFill>
                    <a:srgbClr val="FFFFFF"/>
                  </a:solidFill>
                </a:defRPr>
              </a:pPr>
              <a:endParaRPr sz="2400" kern="0">
                <a:solidFill>
                  <a:srgbClr val="FFFFFF"/>
                </a:solidFill>
                <a:latin typeface="Calibri"/>
                <a:sym typeface="Calibri"/>
              </a:endParaRPr>
            </a:p>
          </p:txBody>
        </p:sp>
        <p:sp>
          <p:nvSpPr>
            <p:cNvPr id="276" name="Shape 276"/>
            <p:cNvSpPr/>
            <p:nvPr/>
          </p:nvSpPr>
          <p:spPr>
            <a:xfrm flipH="1">
              <a:off x="5278306" y="3624658"/>
              <a:ext cx="1263084" cy="423806"/>
            </a:xfrm>
            <a:prstGeom prst="rect">
              <a:avLst/>
            </a:prstGeom>
            <a:noFill/>
            <a:ln w="12700" cap="flat">
              <a:solidFill>
                <a:srgbClr val="FFFFFF"/>
              </a:solidFill>
              <a:prstDash val="dash"/>
              <a:round/>
            </a:ln>
            <a:effectLst/>
          </p:spPr>
          <p:txBody>
            <a:bodyPr wrap="square" lIns="34289" tIns="34289" rIns="34289" bIns="34289" numCol="1" anchor="ctr">
              <a:noAutofit/>
            </a:bodyPr>
            <a:lstStyle/>
            <a:p>
              <a:pPr algn="ctr" hangingPunct="0"/>
              <a:endParaRPr kern="0">
                <a:solidFill>
                  <a:srgbClr val="000000"/>
                </a:solidFill>
                <a:latin typeface="Calibri"/>
                <a:sym typeface="Calibri"/>
              </a:endParaRPr>
            </a:p>
          </p:txBody>
        </p:sp>
        <p:sp>
          <p:nvSpPr>
            <p:cNvPr id="277" name="Shape 277"/>
            <p:cNvSpPr/>
            <p:nvPr/>
          </p:nvSpPr>
          <p:spPr>
            <a:xfrm flipH="1">
              <a:off x="5229193" y="3560281"/>
              <a:ext cx="95923" cy="7194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E46C0A"/>
            </a:solidFill>
            <a:ln w="3175" cap="flat">
              <a:solidFill>
                <a:srgbClr val="000000"/>
              </a:solidFill>
              <a:prstDash val="solid"/>
              <a:miter lim="400000"/>
            </a:ln>
            <a:effectLst/>
          </p:spPr>
          <p:txBody>
            <a:bodyPr wrap="square" lIns="34289" tIns="34289" rIns="34289" bIns="34289" numCol="1" anchor="ctr">
              <a:noAutofit/>
            </a:bodyPr>
            <a:lstStyle/>
            <a:p>
              <a:pPr hangingPunct="0">
                <a:defRPr sz="2600">
                  <a:solidFill>
                    <a:srgbClr val="FFFFFF"/>
                  </a:solidFill>
                </a:defRPr>
              </a:pPr>
              <a:endParaRPr sz="2600" kern="0">
                <a:solidFill>
                  <a:srgbClr val="FFFFFF"/>
                </a:solidFill>
                <a:latin typeface="Calibri"/>
                <a:sym typeface="Calibri"/>
              </a:endParaRPr>
            </a:p>
          </p:txBody>
        </p:sp>
        <p:sp>
          <p:nvSpPr>
            <p:cNvPr id="278" name="Shape 278"/>
            <p:cNvSpPr/>
            <p:nvPr/>
          </p:nvSpPr>
          <p:spPr>
            <a:xfrm flipH="1">
              <a:off x="7456287" y="1651851"/>
              <a:ext cx="462718" cy="450770"/>
            </a:xfrm>
            <a:prstGeom prst="ellipse">
              <a:avLst/>
            </a:prstGeom>
            <a:noFill/>
            <a:ln w="12700" cap="flat">
              <a:solidFill>
                <a:srgbClr val="FFFFFF"/>
              </a:solidFill>
              <a:prstDash val="solid"/>
              <a:miter lim="400000"/>
            </a:ln>
            <a:effectLst/>
          </p:spPr>
          <p:txBody>
            <a:bodyPr wrap="square" lIns="34289" tIns="34289" rIns="34289" bIns="34289" numCol="1" anchor="ctr">
              <a:noAutofit/>
            </a:bodyPr>
            <a:lstStyle/>
            <a:p>
              <a:pPr hangingPunct="0">
                <a:defRPr sz="2400">
                  <a:solidFill>
                    <a:srgbClr val="FFFFFF"/>
                  </a:solidFill>
                </a:defRPr>
              </a:pPr>
              <a:endParaRPr sz="2400" kern="0">
                <a:solidFill>
                  <a:srgbClr val="FFFFFF"/>
                </a:solidFill>
                <a:latin typeface="Calibri"/>
                <a:sym typeface="Calibri"/>
              </a:endParaRPr>
            </a:p>
          </p:txBody>
        </p:sp>
        <p:sp>
          <p:nvSpPr>
            <p:cNvPr id="279" name="Shape 279"/>
            <p:cNvSpPr/>
            <p:nvPr/>
          </p:nvSpPr>
          <p:spPr>
            <a:xfrm flipV="1">
              <a:off x="7688599" y="1796660"/>
              <a:ext cx="1" cy="161150"/>
            </a:xfrm>
            <a:prstGeom prst="line">
              <a:avLst/>
            </a:prstGeom>
            <a:noFill/>
            <a:ln w="12700" cap="flat">
              <a:solidFill>
                <a:srgbClr val="FFFFFF"/>
              </a:solidFill>
              <a:prstDash val="solid"/>
              <a:miter lim="400000"/>
            </a:ln>
            <a:effectLst/>
          </p:spPr>
          <p:txBody>
            <a:bodyPr wrap="square" lIns="34289" tIns="34289" rIns="34289" bIns="34289" numCol="1" anchor="t">
              <a:noAutofit/>
            </a:bodyPr>
            <a:lstStyle/>
            <a:p>
              <a:pPr defTabSz="457200" hangingPunct="0">
                <a:defRPr>
                  <a:solidFill>
                    <a:srgbClr val="FFFFFF"/>
                  </a:solidFill>
                </a:defRPr>
              </a:pPr>
              <a:endParaRPr kern="0">
                <a:solidFill>
                  <a:srgbClr val="FFFFFF"/>
                </a:solidFill>
                <a:latin typeface="Calibri"/>
                <a:sym typeface="Calibri"/>
              </a:endParaRPr>
            </a:p>
          </p:txBody>
        </p:sp>
        <p:sp>
          <p:nvSpPr>
            <p:cNvPr id="280" name="Shape 280"/>
            <p:cNvSpPr/>
            <p:nvPr/>
          </p:nvSpPr>
          <p:spPr>
            <a:xfrm flipV="1">
              <a:off x="5278955" y="3632222"/>
              <a:ext cx="1" cy="524933"/>
            </a:xfrm>
            <a:prstGeom prst="line">
              <a:avLst/>
            </a:prstGeom>
            <a:noFill/>
            <a:ln w="12700" cap="flat">
              <a:solidFill>
                <a:srgbClr val="FFFFFF"/>
              </a:solidFill>
              <a:prstDash val="solid"/>
              <a:round/>
            </a:ln>
            <a:effectLst/>
          </p:spPr>
          <p:txBody>
            <a:bodyPr wrap="square" lIns="34289" tIns="34289" rIns="34289" bIns="34289" numCol="1" anchor="t">
              <a:noAutofit/>
            </a:bodyPr>
            <a:lstStyle/>
            <a:p>
              <a:pPr defTabSz="457200" hangingPunct="0">
                <a:defRPr>
                  <a:solidFill>
                    <a:srgbClr val="FFFFFF"/>
                  </a:solidFill>
                </a:defRPr>
              </a:pPr>
              <a:endParaRPr kern="0">
                <a:solidFill>
                  <a:srgbClr val="FFFFFF"/>
                </a:solidFill>
                <a:latin typeface="Calibri"/>
                <a:sym typeface="Calibri"/>
              </a:endParaRPr>
            </a:p>
          </p:txBody>
        </p:sp>
        <p:sp>
          <p:nvSpPr>
            <p:cNvPr id="281" name="Shape 281"/>
            <p:cNvSpPr/>
            <p:nvPr/>
          </p:nvSpPr>
          <p:spPr>
            <a:xfrm flipH="1">
              <a:off x="6084218" y="704253"/>
              <a:ext cx="2796507" cy="2320591"/>
            </a:xfrm>
            <a:prstGeom prst="rect">
              <a:avLst/>
            </a:prstGeom>
            <a:noFill/>
            <a:ln w="12700" cap="flat">
              <a:solidFill>
                <a:srgbClr val="FFFFFF"/>
              </a:solidFill>
              <a:prstDash val="solid"/>
              <a:round/>
            </a:ln>
            <a:effectLst/>
          </p:spPr>
          <p:txBody>
            <a:bodyPr wrap="square" lIns="34289" tIns="34289" rIns="34289" bIns="34289" numCol="1" anchor="ctr">
              <a:noAutofit/>
            </a:bodyPr>
            <a:lstStyle/>
            <a:p>
              <a:pPr algn="ctr" hangingPunct="0"/>
              <a:endParaRPr kern="0">
                <a:solidFill>
                  <a:srgbClr val="000000"/>
                </a:solidFill>
                <a:latin typeface="Calibri"/>
                <a:sym typeface="Calibri"/>
              </a:endParaRPr>
            </a:p>
          </p:txBody>
        </p:sp>
        <p:sp>
          <p:nvSpPr>
            <p:cNvPr id="282" name="Shape 282"/>
            <p:cNvSpPr/>
            <p:nvPr/>
          </p:nvSpPr>
          <p:spPr>
            <a:xfrm>
              <a:off x="4460623" y="3027296"/>
              <a:ext cx="813188" cy="1"/>
            </a:xfrm>
            <a:prstGeom prst="line">
              <a:avLst/>
            </a:prstGeom>
            <a:noFill/>
            <a:ln w="12700" cap="flat">
              <a:solidFill>
                <a:srgbClr val="FFFFFF"/>
              </a:solidFill>
              <a:prstDash val="solid"/>
              <a:round/>
            </a:ln>
            <a:effectLst/>
          </p:spPr>
          <p:txBody>
            <a:bodyPr wrap="square" lIns="34289" tIns="34289" rIns="34289" bIns="34289" numCol="1" anchor="t">
              <a:noAutofit/>
            </a:bodyPr>
            <a:lstStyle/>
            <a:p>
              <a:pPr defTabSz="457200" hangingPunct="0">
                <a:defRPr>
                  <a:solidFill>
                    <a:srgbClr val="FFFFFF"/>
                  </a:solidFill>
                </a:defRPr>
              </a:pPr>
              <a:endParaRPr kern="0">
                <a:solidFill>
                  <a:srgbClr val="FFFFFF"/>
                </a:solidFill>
                <a:latin typeface="Calibri"/>
                <a:sym typeface="Calibri"/>
              </a:endParaRPr>
            </a:p>
          </p:txBody>
        </p:sp>
        <p:sp>
          <p:nvSpPr>
            <p:cNvPr id="283" name="Shape 283"/>
            <p:cNvSpPr/>
            <p:nvPr/>
          </p:nvSpPr>
          <p:spPr>
            <a:xfrm>
              <a:off x="4460623" y="703161"/>
              <a:ext cx="813188" cy="1"/>
            </a:xfrm>
            <a:prstGeom prst="line">
              <a:avLst/>
            </a:prstGeom>
            <a:noFill/>
            <a:ln w="12700" cap="flat">
              <a:solidFill>
                <a:srgbClr val="FFFFFF"/>
              </a:solidFill>
              <a:prstDash val="solid"/>
              <a:round/>
            </a:ln>
            <a:effectLst/>
          </p:spPr>
          <p:txBody>
            <a:bodyPr wrap="square" lIns="34289" tIns="34289" rIns="34289" bIns="34289" numCol="1" anchor="t">
              <a:noAutofit/>
            </a:bodyPr>
            <a:lstStyle/>
            <a:p>
              <a:pPr defTabSz="457200" hangingPunct="0">
                <a:defRPr>
                  <a:solidFill>
                    <a:srgbClr val="FFFFFF"/>
                  </a:solidFill>
                </a:defRPr>
              </a:pPr>
              <a:endParaRPr kern="0">
                <a:solidFill>
                  <a:srgbClr val="FFFFFF"/>
                </a:solidFill>
                <a:latin typeface="Calibri"/>
                <a:sym typeface="Calibri"/>
              </a:endParaRPr>
            </a:p>
          </p:txBody>
        </p:sp>
        <p:sp>
          <p:nvSpPr>
            <p:cNvPr id="284" name="Shape 284"/>
            <p:cNvSpPr/>
            <p:nvPr/>
          </p:nvSpPr>
          <p:spPr>
            <a:xfrm>
              <a:off x="4460623" y="4048464"/>
              <a:ext cx="813188" cy="1"/>
            </a:xfrm>
            <a:prstGeom prst="line">
              <a:avLst/>
            </a:prstGeom>
            <a:noFill/>
            <a:ln w="12700" cap="flat">
              <a:solidFill>
                <a:srgbClr val="FFFFFF"/>
              </a:solidFill>
              <a:prstDash val="solid"/>
              <a:round/>
            </a:ln>
            <a:effectLst/>
          </p:spPr>
          <p:txBody>
            <a:bodyPr wrap="square" lIns="34289" tIns="34289" rIns="34289" bIns="34289" numCol="1" anchor="t">
              <a:noAutofit/>
            </a:bodyPr>
            <a:lstStyle/>
            <a:p>
              <a:pPr defTabSz="457200" hangingPunct="0">
                <a:defRPr>
                  <a:solidFill>
                    <a:srgbClr val="FFFFFF"/>
                  </a:solidFill>
                </a:defRPr>
              </a:pPr>
              <a:endParaRPr kern="0">
                <a:solidFill>
                  <a:srgbClr val="FFFFFF"/>
                </a:solidFill>
                <a:latin typeface="Calibri"/>
                <a:sym typeface="Calibri"/>
              </a:endParaRPr>
            </a:p>
          </p:txBody>
        </p:sp>
        <p:sp>
          <p:nvSpPr>
            <p:cNvPr id="285" name="Shape 285"/>
            <p:cNvSpPr/>
            <p:nvPr/>
          </p:nvSpPr>
          <p:spPr>
            <a:xfrm>
              <a:off x="4411371" y="-1"/>
              <a:ext cx="70849" cy="125746"/>
            </a:xfrm>
            <a:prstGeom prst="rect">
              <a:avLst/>
            </a:prstGeom>
            <a:solidFill>
              <a:srgbClr val="E46C0A"/>
            </a:solidFill>
            <a:ln w="3175" cap="flat">
              <a:solidFill>
                <a:srgbClr val="000000"/>
              </a:solidFill>
              <a:prstDash val="solid"/>
              <a:miter lim="400000"/>
            </a:ln>
            <a:effectLst/>
          </p:spPr>
          <p:txBody>
            <a:bodyPr wrap="square" lIns="34289" tIns="34289" rIns="34289" bIns="34289" numCol="1" anchor="ctr">
              <a:noAutofit/>
            </a:bodyPr>
            <a:lstStyle/>
            <a:p>
              <a:pPr hangingPunct="0">
                <a:defRPr sz="2400">
                  <a:solidFill>
                    <a:srgbClr val="FFFFFF"/>
                  </a:solidFill>
                </a:defRPr>
              </a:pPr>
              <a:endParaRPr sz="2400" kern="0">
                <a:solidFill>
                  <a:srgbClr val="FFFFFF"/>
                </a:solidFill>
                <a:latin typeface="Calibri"/>
                <a:sym typeface="Calibri"/>
              </a:endParaRPr>
            </a:p>
          </p:txBody>
        </p:sp>
        <p:sp>
          <p:nvSpPr>
            <p:cNvPr id="286" name="Shape 286"/>
            <p:cNvSpPr/>
            <p:nvPr/>
          </p:nvSpPr>
          <p:spPr>
            <a:xfrm>
              <a:off x="4440158" y="1827317"/>
              <a:ext cx="39979" cy="99838"/>
            </a:xfrm>
            <a:prstGeom prst="rect">
              <a:avLst/>
            </a:prstGeom>
            <a:solidFill>
              <a:srgbClr val="C00000"/>
            </a:solidFill>
            <a:ln w="12700" cap="flat">
              <a:noFill/>
              <a:miter lim="400000"/>
            </a:ln>
            <a:effectLst/>
          </p:spPr>
          <p:txBody>
            <a:bodyPr wrap="square" lIns="34289" tIns="34289" rIns="34289" bIns="34289" numCol="1" anchor="ctr">
              <a:noAutofit/>
            </a:bodyPr>
            <a:lstStyle/>
            <a:p>
              <a:pPr algn="ctr" hangingPunct="0"/>
              <a:endParaRPr kern="0">
                <a:solidFill>
                  <a:srgbClr val="000000"/>
                </a:solidFill>
                <a:latin typeface="Calibri"/>
                <a:sym typeface="Calibri"/>
              </a:endParaRPr>
            </a:p>
          </p:txBody>
        </p:sp>
      </p:grpSp>
      <p:pic>
        <p:nvPicPr>
          <p:cNvPr id="288" name="image3.jpg" descr="top2.jpg"/>
          <p:cNvPicPr>
            <a:picLocks noChangeAspect="1"/>
          </p:cNvPicPr>
          <p:nvPr/>
        </p:nvPicPr>
        <p:blipFill>
          <a:blip r:embed="rId2"/>
          <a:stretch>
            <a:fillRect/>
          </a:stretch>
        </p:blipFill>
        <p:spPr>
          <a:xfrm>
            <a:off x="0" y="5749635"/>
            <a:ext cx="9144000" cy="1108365"/>
          </a:xfrm>
          <a:prstGeom prst="rect">
            <a:avLst/>
          </a:prstGeom>
          <a:ln w="12700">
            <a:miter lim="400000"/>
          </a:ln>
        </p:spPr>
      </p:pic>
      <p:sp>
        <p:nvSpPr>
          <p:cNvPr id="289" name="Shape 289"/>
          <p:cNvSpPr>
            <a:spLocks noGrp="1"/>
          </p:cNvSpPr>
          <p:nvPr>
            <p:ph type="sldNum" sz="quarter" idx="2"/>
          </p:nvPr>
        </p:nvSpPr>
        <p:spPr>
          <a:xfrm>
            <a:off x="4419600" y="5484812"/>
            <a:ext cx="2133600" cy="279401"/>
          </a:xfrm>
          <a:prstGeom prst="rect">
            <a:avLst/>
          </a:prstGeom>
        </p:spPr>
        <p:txBody>
          <a:bodyPr lIns="34289" tIns="34289" rIns="34289" bIns="34289"/>
          <a:lstStyle>
            <a:lvl1pPr defTabSz="457200">
              <a:defRPr>
                <a:solidFill>
                  <a:srgbClr val="FFFFFF"/>
                </a:solidFill>
              </a:defRPr>
            </a:lvl1pPr>
          </a:lstStyle>
          <a:p>
            <a:fld id="{86CB4B4D-7CA3-9044-876B-883B54F8677D}" type="slidenum">
              <a:rPr/>
              <a:pPr/>
              <a:t>‹#›</a:t>
            </a:fld>
            <a:endParaRPr/>
          </a:p>
        </p:txBody>
      </p:sp>
    </p:spTree>
    <p:extLst>
      <p:ext uri="{BB962C8B-B14F-4D97-AF65-F5344CB8AC3E}">
        <p14:creationId xmlns:p14="http://schemas.microsoft.com/office/powerpoint/2010/main" val="2439536654"/>
      </p:ext>
    </p:extLst>
  </p:cSld>
  <p:clrMapOvr>
    <a:masterClrMapping/>
  </p:clrMapOvr>
  <p:transition spd="med"/>
</p:sldLayout>
</file>

<file path=ppt/slideLayouts/slideLayout102.xml><?xml version="1.0" encoding="utf-8"?>
<p:sldLayout xmlns:a="http://schemas.openxmlformats.org/drawingml/2006/main" xmlns:r="http://schemas.openxmlformats.org/officeDocument/2006/relationships" xmlns:p="http://schemas.openxmlformats.org/presentationml/2006/main" showMasterSp="0" type="tx" preserve="1">
  <p:cSld name="1_Field Right Text">
    <p:bg>
      <p:bgPr>
        <a:gradFill flip="none" rotWithShape="1">
          <a:gsLst>
            <a:gs pos="0">
              <a:srgbClr val="000B5F"/>
            </a:gs>
            <a:gs pos="100000">
              <a:srgbClr val="000000"/>
            </a:gs>
          </a:gsLst>
          <a:path path="circle">
            <a:fillToRect l="50000" t="50000" r="50000" b="50000"/>
          </a:path>
        </a:gradFill>
        <a:effectLst/>
      </p:bgPr>
    </p:bg>
    <p:spTree>
      <p:nvGrpSpPr>
        <p:cNvPr id="1" name=""/>
        <p:cNvGrpSpPr/>
        <p:nvPr/>
      </p:nvGrpSpPr>
      <p:grpSpPr>
        <a:xfrm>
          <a:off x="0" y="0"/>
          <a:ext cx="0" cy="0"/>
          <a:chOff x="0" y="0"/>
          <a:chExt cx="0" cy="0"/>
        </a:xfrm>
      </p:grpSpPr>
      <p:sp>
        <p:nvSpPr>
          <p:cNvPr id="296" name="Shape 296"/>
          <p:cNvSpPr>
            <a:spLocks noGrp="1"/>
          </p:cNvSpPr>
          <p:nvPr>
            <p:ph type="body" sz="half" idx="1"/>
          </p:nvPr>
        </p:nvSpPr>
        <p:spPr>
          <a:xfrm>
            <a:off x="232913" y="1439532"/>
            <a:ext cx="4038601" cy="3926467"/>
          </a:xfrm>
          <a:prstGeom prst="rect">
            <a:avLst/>
          </a:prstGeom>
        </p:spPr>
        <p:txBody>
          <a:bodyPr lIns="34289" tIns="34289" rIns="34289" bIns="34289">
            <a:normAutofit/>
          </a:bodyPr>
          <a:lstStyle>
            <a:lvl1pPr marL="342900" indent="-342900" defTabSz="914400">
              <a:lnSpc>
                <a:spcPct val="100000"/>
              </a:lnSpc>
              <a:spcBef>
                <a:spcPts val="600"/>
              </a:spcBef>
              <a:buFont typeface="Wingdings"/>
              <a:buChar char="▪"/>
              <a:defRPr sz="2800">
                <a:solidFill>
                  <a:srgbClr val="FFFFFF"/>
                </a:solidFill>
                <a:latin typeface="+mn-lt"/>
                <a:ea typeface="+mn-ea"/>
                <a:cs typeface="+mn-cs"/>
                <a:sym typeface="Helvetica"/>
              </a:defRPr>
            </a:lvl1pPr>
            <a:lvl2pPr marL="790575" indent="-333375" defTabSz="914400">
              <a:lnSpc>
                <a:spcPct val="100000"/>
              </a:lnSpc>
              <a:spcBef>
                <a:spcPts val="600"/>
              </a:spcBef>
              <a:buFont typeface="Wingdings"/>
              <a:buChar char="–"/>
              <a:defRPr sz="2800">
                <a:solidFill>
                  <a:srgbClr val="FFFFFF"/>
                </a:solidFill>
                <a:latin typeface="+mn-lt"/>
                <a:ea typeface="+mn-ea"/>
                <a:cs typeface="+mn-cs"/>
                <a:sym typeface="Helvetica"/>
              </a:defRPr>
            </a:lvl2pPr>
            <a:lvl3pPr marL="1234439" indent="-320039" defTabSz="914400">
              <a:lnSpc>
                <a:spcPct val="100000"/>
              </a:lnSpc>
              <a:spcBef>
                <a:spcPts val="600"/>
              </a:spcBef>
              <a:buFont typeface="Wingdings"/>
              <a:buChar char="•"/>
              <a:defRPr sz="2800">
                <a:solidFill>
                  <a:srgbClr val="FFFFFF"/>
                </a:solidFill>
                <a:latin typeface="+mn-lt"/>
                <a:ea typeface="+mn-ea"/>
                <a:cs typeface="+mn-cs"/>
                <a:sym typeface="Helvetica"/>
              </a:defRPr>
            </a:lvl3pPr>
            <a:lvl4pPr marL="1727200" indent="-355600" defTabSz="914400">
              <a:lnSpc>
                <a:spcPct val="100000"/>
              </a:lnSpc>
              <a:spcBef>
                <a:spcPts val="600"/>
              </a:spcBef>
              <a:buFont typeface="Wingdings"/>
              <a:buChar char="–"/>
              <a:defRPr sz="2800">
                <a:solidFill>
                  <a:srgbClr val="FFFFFF"/>
                </a:solidFill>
                <a:latin typeface="+mn-lt"/>
                <a:ea typeface="+mn-ea"/>
                <a:cs typeface="+mn-cs"/>
                <a:sym typeface="Helvetica"/>
              </a:defRPr>
            </a:lvl4pPr>
            <a:lvl5pPr marL="2184400" indent="-355600" defTabSz="914400">
              <a:lnSpc>
                <a:spcPct val="100000"/>
              </a:lnSpc>
              <a:spcBef>
                <a:spcPts val="600"/>
              </a:spcBef>
              <a:buFont typeface="Wingdings"/>
              <a:buChar char="»"/>
              <a:defRPr sz="2800">
                <a:solidFill>
                  <a:srgbClr val="FFFFFF"/>
                </a:solidFill>
                <a:latin typeface="+mn-lt"/>
                <a:ea typeface="+mn-ea"/>
                <a:cs typeface="+mn-cs"/>
                <a:sym typeface="Helvetica"/>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297" name="Shape 297"/>
          <p:cNvSpPr>
            <a:spLocks noGrp="1"/>
          </p:cNvSpPr>
          <p:nvPr>
            <p:ph type="title"/>
          </p:nvPr>
        </p:nvSpPr>
        <p:spPr>
          <a:xfrm>
            <a:off x="1" y="889598"/>
            <a:ext cx="9144002" cy="291142"/>
          </a:xfrm>
          <a:prstGeom prst="rect">
            <a:avLst/>
          </a:prstGeom>
        </p:spPr>
        <p:txBody>
          <a:bodyPr lIns="34289" tIns="34289" rIns="34289" bIns="34289" anchor="ctr"/>
          <a:lstStyle>
            <a:lvl1pPr algn="ctr" defTabSz="914400">
              <a:lnSpc>
                <a:spcPct val="100000"/>
              </a:lnSpc>
              <a:defRPr sz="2000" b="1" spc="0">
                <a:solidFill>
                  <a:srgbClr val="FEBC11"/>
                </a:solidFill>
                <a:latin typeface="+mn-lt"/>
                <a:ea typeface="+mn-ea"/>
                <a:cs typeface="+mn-cs"/>
                <a:sym typeface="Helvetica"/>
              </a:defRPr>
            </a:lvl1pPr>
          </a:lstStyle>
          <a:p>
            <a:pPr>
              <a:defRPr>
                <a:effectLst/>
              </a:defRPr>
            </a:pPr>
            <a:r>
              <a:rPr lang="en-US"/>
              <a:t>Click to edit Master title style</a:t>
            </a:r>
            <a:endParaRPr/>
          </a:p>
        </p:txBody>
      </p:sp>
      <p:grpSp>
        <p:nvGrpSpPr>
          <p:cNvPr id="314" name="Group 314"/>
          <p:cNvGrpSpPr/>
          <p:nvPr/>
        </p:nvGrpSpPr>
        <p:grpSpPr>
          <a:xfrm>
            <a:off x="4495801" y="1481645"/>
            <a:ext cx="4482220" cy="4157155"/>
            <a:chOff x="0" y="0"/>
            <a:chExt cx="4482219" cy="4157154"/>
          </a:xfrm>
        </p:grpSpPr>
        <p:sp>
          <p:nvSpPr>
            <p:cNvPr id="298" name="Shape 298"/>
            <p:cNvSpPr/>
            <p:nvPr/>
          </p:nvSpPr>
          <p:spPr>
            <a:xfrm flipH="1">
              <a:off x="22068" y="105844"/>
              <a:ext cx="1626376" cy="3518815"/>
            </a:xfrm>
            <a:prstGeom prst="rect">
              <a:avLst/>
            </a:prstGeom>
            <a:noFill/>
            <a:ln w="12700" cap="flat">
              <a:solidFill>
                <a:srgbClr val="FFFFFF"/>
              </a:solidFill>
              <a:prstDash val="solid"/>
              <a:round/>
            </a:ln>
            <a:effectLst/>
          </p:spPr>
          <p:txBody>
            <a:bodyPr wrap="square" lIns="34289" tIns="34289" rIns="34289" bIns="34289" numCol="1" anchor="ctr">
              <a:noAutofit/>
            </a:bodyPr>
            <a:lstStyle/>
            <a:p>
              <a:pPr algn="ctr" hangingPunct="0"/>
              <a:endParaRPr kern="0">
                <a:solidFill>
                  <a:srgbClr val="000000"/>
                </a:solidFill>
                <a:latin typeface="Calibri"/>
                <a:sym typeface="Calibri"/>
              </a:endParaRPr>
            </a:p>
          </p:txBody>
        </p:sp>
        <p:sp>
          <p:nvSpPr>
            <p:cNvPr id="299" name="Shape 299"/>
            <p:cNvSpPr/>
            <p:nvPr/>
          </p:nvSpPr>
          <p:spPr>
            <a:xfrm flipH="1">
              <a:off x="1648442" y="105843"/>
              <a:ext cx="2796508" cy="597318"/>
            </a:xfrm>
            <a:prstGeom prst="rect">
              <a:avLst/>
            </a:prstGeom>
            <a:noFill/>
            <a:ln w="12700" cap="flat">
              <a:solidFill>
                <a:srgbClr val="FFFFFF"/>
              </a:solidFill>
              <a:prstDash val="solid"/>
              <a:round/>
            </a:ln>
            <a:effectLst/>
          </p:spPr>
          <p:txBody>
            <a:bodyPr wrap="square" lIns="34289" tIns="34289" rIns="34289" bIns="34289" numCol="1" anchor="ctr">
              <a:noAutofit/>
            </a:bodyPr>
            <a:lstStyle/>
            <a:p>
              <a:pPr algn="ctr" hangingPunct="0"/>
              <a:endParaRPr kern="0">
                <a:solidFill>
                  <a:srgbClr val="000000"/>
                </a:solidFill>
                <a:latin typeface="Calibri"/>
                <a:sym typeface="Calibri"/>
              </a:endParaRPr>
            </a:p>
          </p:txBody>
        </p:sp>
        <p:sp>
          <p:nvSpPr>
            <p:cNvPr id="300" name="Shape 300"/>
            <p:cNvSpPr/>
            <p:nvPr/>
          </p:nvSpPr>
          <p:spPr>
            <a:xfrm flipH="1">
              <a:off x="1648443" y="3027341"/>
              <a:ext cx="2796811" cy="597317"/>
            </a:xfrm>
            <a:prstGeom prst="rect">
              <a:avLst/>
            </a:prstGeom>
            <a:noFill/>
            <a:ln w="12700" cap="flat">
              <a:solidFill>
                <a:srgbClr val="FFFFFF"/>
              </a:solidFill>
              <a:prstDash val="solid"/>
              <a:round/>
            </a:ln>
            <a:effectLst/>
          </p:spPr>
          <p:txBody>
            <a:bodyPr wrap="square" lIns="34289" tIns="34289" rIns="34289" bIns="34289" numCol="1" anchor="ctr">
              <a:noAutofit/>
            </a:bodyPr>
            <a:lstStyle/>
            <a:p>
              <a:pPr algn="ctr" hangingPunct="0"/>
              <a:endParaRPr kern="0">
                <a:solidFill>
                  <a:srgbClr val="000000"/>
                </a:solidFill>
                <a:latin typeface="Calibri"/>
                <a:sym typeface="Calibri"/>
              </a:endParaRPr>
            </a:p>
          </p:txBody>
        </p:sp>
        <p:sp>
          <p:nvSpPr>
            <p:cNvPr id="301" name="Shape 301"/>
            <p:cNvSpPr/>
            <p:nvPr/>
          </p:nvSpPr>
          <p:spPr>
            <a:xfrm flipH="1">
              <a:off x="4418047" y="0"/>
              <a:ext cx="64173" cy="119938"/>
            </a:xfrm>
            <a:prstGeom prst="rect">
              <a:avLst/>
            </a:prstGeom>
            <a:solidFill>
              <a:srgbClr val="E46C0A"/>
            </a:solidFill>
            <a:ln w="3175" cap="flat">
              <a:solidFill>
                <a:srgbClr val="000000"/>
              </a:solidFill>
              <a:prstDash val="solid"/>
              <a:miter lim="400000"/>
            </a:ln>
            <a:effectLst/>
          </p:spPr>
          <p:txBody>
            <a:bodyPr wrap="square" lIns="34289" tIns="34289" rIns="34289" bIns="34289" numCol="1" anchor="ctr">
              <a:noAutofit/>
            </a:bodyPr>
            <a:lstStyle/>
            <a:p>
              <a:pPr hangingPunct="0">
                <a:defRPr sz="2400">
                  <a:solidFill>
                    <a:srgbClr val="FFFFFF"/>
                  </a:solidFill>
                </a:defRPr>
              </a:pPr>
              <a:endParaRPr sz="2400" kern="0">
                <a:solidFill>
                  <a:srgbClr val="FFFFFF"/>
                </a:solidFill>
                <a:latin typeface="Calibri"/>
                <a:sym typeface="Calibri"/>
              </a:endParaRPr>
            </a:p>
          </p:txBody>
        </p:sp>
        <p:sp>
          <p:nvSpPr>
            <p:cNvPr id="302" name="Shape 302"/>
            <p:cNvSpPr/>
            <p:nvPr/>
          </p:nvSpPr>
          <p:spPr>
            <a:xfrm flipH="1">
              <a:off x="4417065" y="3615965"/>
              <a:ext cx="64173" cy="113896"/>
            </a:xfrm>
            <a:prstGeom prst="rect">
              <a:avLst/>
            </a:prstGeom>
            <a:solidFill>
              <a:srgbClr val="E46C0A"/>
            </a:solidFill>
            <a:ln w="3175" cap="flat">
              <a:solidFill>
                <a:srgbClr val="000000"/>
              </a:solidFill>
              <a:prstDash val="solid"/>
              <a:miter lim="400000"/>
            </a:ln>
            <a:effectLst/>
          </p:spPr>
          <p:txBody>
            <a:bodyPr wrap="square" lIns="34289" tIns="34289" rIns="34289" bIns="34289" numCol="1" anchor="ctr">
              <a:noAutofit/>
            </a:bodyPr>
            <a:lstStyle/>
            <a:p>
              <a:pPr hangingPunct="0">
                <a:defRPr sz="2400">
                  <a:solidFill>
                    <a:srgbClr val="FFFFFF"/>
                  </a:solidFill>
                </a:defRPr>
              </a:pPr>
              <a:endParaRPr sz="2400" kern="0">
                <a:solidFill>
                  <a:srgbClr val="FFFFFF"/>
                </a:solidFill>
                <a:latin typeface="Calibri"/>
                <a:sym typeface="Calibri"/>
              </a:endParaRPr>
            </a:p>
          </p:txBody>
        </p:sp>
        <p:sp>
          <p:nvSpPr>
            <p:cNvPr id="303" name="Shape 303"/>
            <p:cNvSpPr/>
            <p:nvPr/>
          </p:nvSpPr>
          <p:spPr>
            <a:xfrm flipH="1">
              <a:off x="842530" y="3624658"/>
              <a:ext cx="1263084" cy="423806"/>
            </a:xfrm>
            <a:prstGeom prst="rect">
              <a:avLst/>
            </a:prstGeom>
            <a:noFill/>
            <a:ln w="12700" cap="flat">
              <a:solidFill>
                <a:srgbClr val="FFFFFF"/>
              </a:solidFill>
              <a:prstDash val="dash"/>
              <a:round/>
            </a:ln>
            <a:effectLst/>
          </p:spPr>
          <p:txBody>
            <a:bodyPr wrap="square" lIns="34289" tIns="34289" rIns="34289" bIns="34289" numCol="1" anchor="ctr">
              <a:noAutofit/>
            </a:bodyPr>
            <a:lstStyle/>
            <a:p>
              <a:pPr algn="ctr" hangingPunct="0"/>
              <a:endParaRPr kern="0">
                <a:solidFill>
                  <a:srgbClr val="000000"/>
                </a:solidFill>
                <a:latin typeface="Calibri"/>
                <a:sym typeface="Calibri"/>
              </a:endParaRPr>
            </a:p>
          </p:txBody>
        </p:sp>
        <p:sp>
          <p:nvSpPr>
            <p:cNvPr id="304" name="Shape 304"/>
            <p:cNvSpPr/>
            <p:nvPr/>
          </p:nvSpPr>
          <p:spPr>
            <a:xfrm flipH="1">
              <a:off x="793417" y="3560281"/>
              <a:ext cx="95923" cy="7194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E46C0A"/>
            </a:solidFill>
            <a:ln w="3175" cap="flat">
              <a:solidFill>
                <a:srgbClr val="000000"/>
              </a:solidFill>
              <a:prstDash val="solid"/>
              <a:miter lim="400000"/>
            </a:ln>
            <a:effectLst/>
          </p:spPr>
          <p:txBody>
            <a:bodyPr wrap="square" lIns="34289" tIns="34289" rIns="34289" bIns="34289" numCol="1" anchor="ctr">
              <a:noAutofit/>
            </a:bodyPr>
            <a:lstStyle/>
            <a:p>
              <a:pPr hangingPunct="0">
                <a:defRPr sz="2600">
                  <a:solidFill>
                    <a:srgbClr val="FFFFFF"/>
                  </a:solidFill>
                </a:defRPr>
              </a:pPr>
              <a:endParaRPr sz="2600" kern="0">
                <a:solidFill>
                  <a:srgbClr val="FFFFFF"/>
                </a:solidFill>
                <a:latin typeface="Calibri"/>
                <a:sym typeface="Calibri"/>
              </a:endParaRPr>
            </a:p>
          </p:txBody>
        </p:sp>
        <p:sp>
          <p:nvSpPr>
            <p:cNvPr id="305" name="Shape 305"/>
            <p:cNvSpPr/>
            <p:nvPr/>
          </p:nvSpPr>
          <p:spPr>
            <a:xfrm flipH="1">
              <a:off x="3020511" y="1651851"/>
              <a:ext cx="462718" cy="450770"/>
            </a:xfrm>
            <a:prstGeom prst="ellipse">
              <a:avLst/>
            </a:prstGeom>
            <a:noFill/>
            <a:ln w="12700" cap="flat">
              <a:solidFill>
                <a:srgbClr val="FFFFFF"/>
              </a:solidFill>
              <a:prstDash val="solid"/>
              <a:miter lim="400000"/>
            </a:ln>
            <a:effectLst/>
          </p:spPr>
          <p:txBody>
            <a:bodyPr wrap="square" lIns="34289" tIns="34289" rIns="34289" bIns="34289" numCol="1" anchor="ctr">
              <a:noAutofit/>
            </a:bodyPr>
            <a:lstStyle/>
            <a:p>
              <a:pPr hangingPunct="0">
                <a:defRPr sz="2400">
                  <a:solidFill>
                    <a:srgbClr val="FFFFFF"/>
                  </a:solidFill>
                </a:defRPr>
              </a:pPr>
              <a:endParaRPr sz="2400" kern="0">
                <a:solidFill>
                  <a:srgbClr val="FFFFFF"/>
                </a:solidFill>
                <a:latin typeface="Calibri"/>
                <a:sym typeface="Calibri"/>
              </a:endParaRPr>
            </a:p>
          </p:txBody>
        </p:sp>
        <p:sp>
          <p:nvSpPr>
            <p:cNvPr id="306" name="Shape 306"/>
            <p:cNvSpPr/>
            <p:nvPr/>
          </p:nvSpPr>
          <p:spPr>
            <a:xfrm flipV="1">
              <a:off x="3252822" y="1796660"/>
              <a:ext cx="1" cy="161150"/>
            </a:xfrm>
            <a:prstGeom prst="line">
              <a:avLst/>
            </a:prstGeom>
            <a:noFill/>
            <a:ln w="12700" cap="flat">
              <a:solidFill>
                <a:srgbClr val="FFFFFF"/>
              </a:solidFill>
              <a:prstDash val="solid"/>
              <a:miter lim="400000"/>
            </a:ln>
            <a:effectLst/>
          </p:spPr>
          <p:txBody>
            <a:bodyPr wrap="square" lIns="34289" tIns="34289" rIns="34289" bIns="34289" numCol="1" anchor="t">
              <a:noAutofit/>
            </a:bodyPr>
            <a:lstStyle/>
            <a:p>
              <a:pPr defTabSz="457200" hangingPunct="0">
                <a:defRPr>
                  <a:solidFill>
                    <a:srgbClr val="FFFFFF"/>
                  </a:solidFill>
                </a:defRPr>
              </a:pPr>
              <a:endParaRPr kern="0">
                <a:solidFill>
                  <a:srgbClr val="FFFFFF"/>
                </a:solidFill>
                <a:latin typeface="Calibri"/>
                <a:sym typeface="Calibri"/>
              </a:endParaRPr>
            </a:p>
          </p:txBody>
        </p:sp>
        <p:sp>
          <p:nvSpPr>
            <p:cNvPr id="307" name="Shape 307"/>
            <p:cNvSpPr/>
            <p:nvPr/>
          </p:nvSpPr>
          <p:spPr>
            <a:xfrm flipV="1">
              <a:off x="843179" y="3632222"/>
              <a:ext cx="1" cy="524933"/>
            </a:xfrm>
            <a:prstGeom prst="line">
              <a:avLst/>
            </a:prstGeom>
            <a:noFill/>
            <a:ln w="12700" cap="flat">
              <a:solidFill>
                <a:srgbClr val="FFFFFF"/>
              </a:solidFill>
              <a:prstDash val="solid"/>
              <a:round/>
            </a:ln>
            <a:effectLst/>
          </p:spPr>
          <p:txBody>
            <a:bodyPr wrap="square" lIns="34289" tIns="34289" rIns="34289" bIns="34289" numCol="1" anchor="t">
              <a:noAutofit/>
            </a:bodyPr>
            <a:lstStyle/>
            <a:p>
              <a:pPr defTabSz="457200" hangingPunct="0">
                <a:defRPr>
                  <a:solidFill>
                    <a:srgbClr val="FFFFFF"/>
                  </a:solidFill>
                </a:defRPr>
              </a:pPr>
              <a:endParaRPr kern="0">
                <a:solidFill>
                  <a:srgbClr val="FFFFFF"/>
                </a:solidFill>
                <a:latin typeface="Calibri"/>
                <a:sym typeface="Calibri"/>
              </a:endParaRPr>
            </a:p>
          </p:txBody>
        </p:sp>
        <p:sp>
          <p:nvSpPr>
            <p:cNvPr id="308" name="Shape 308"/>
            <p:cNvSpPr/>
            <p:nvPr/>
          </p:nvSpPr>
          <p:spPr>
            <a:xfrm flipH="1">
              <a:off x="1648442" y="704253"/>
              <a:ext cx="2796508" cy="2320591"/>
            </a:xfrm>
            <a:prstGeom prst="rect">
              <a:avLst/>
            </a:prstGeom>
            <a:noFill/>
            <a:ln w="12700" cap="flat">
              <a:solidFill>
                <a:srgbClr val="FFFFFF"/>
              </a:solidFill>
              <a:prstDash val="solid"/>
              <a:round/>
            </a:ln>
            <a:effectLst/>
          </p:spPr>
          <p:txBody>
            <a:bodyPr wrap="square" lIns="34289" tIns="34289" rIns="34289" bIns="34289" numCol="1" anchor="ctr">
              <a:noAutofit/>
            </a:bodyPr>
            <a:lstStyle/>
            <a:p>
              <a:pPr algn="ctr" hangingPunct="0"/>
              <a:endParaRPr kern="0">
                <a:solidFill>
                  <a:srgbClr val="000000"/>
                </a:solidFill>
                <a:latin typeface="Calibri"/>
                <a:sym typeface="Calibri"/>
              </a:endParaRPr>
            </a:p>
          </p:txBody>
        </p:sp>
        <p:sp>
          <p:nvSpPr>
            <p:cNvPr id="309" name="Shape 309"/>
            <p:cNvSpPr/>
            <p:nvPr/>
          </p:nvSpPr>
          <p:spPr>
            <a:xfrm>
              <a:off x="24847" y="3027296"/>
              <a:ext cx="813188" cy="1"/>
            </a:xfrm>
            <a:prstGeom prst="line">
              <a:avLst/>
            </a:prstGeom>
            <a:noFill/>
            <a:ln w="12700" cap="flat">
              <a:solidFill>
                <a:srgbClr val="FFFFFF"/>
              </a:solidFill>
              <a:prstDash val="solid"/>
              <a:round/>
            </a:ln>
            <a:effectLst/>
          </p:spPr>
          <p:txBody>
            <a:bodyPr wrap="square" lIns="34289" tIns="34289" rIns="34289" bIns="34289" numCol="1" anchor="t">
              <a:noAutofit/>
            </a:bodyPr>
            <a:lstStyle/>
            <a:p>
              <a:pPr defTabSz="457200" hangingPunct="0">
                <a:defRPr>
                  <a:solidFill>
                    <a:srgbClr val="FFFFFF"/>
                  </a:solidFill>
                </a:defRPr>
              </a:pPr>
              <a:endParaRPr kern="0">
                <a:solidFill>
                  <a:srgbClr val="FFFFFF"/>
                </a:solidFill>
                <a:latin typeface="Calibri"/>
                <a:sym typeface="Calibri"/>
              </a:endParaRPr>
            </a:p>
          </p:txBody>
        </p:sp>
        <p:sp>
          <p:nvSpPr>
            <p:cNvPr id="310" name="Shape 310"/>
            <p:cNvSpPr/>
            <p:nvPr/>
          </p:nvSpPr>
          <p:spPr>
            <a:xfrm>
              <a:off x="24847" y="703161"/>
              <a:ext cx="813188" cy="1"/>
            </a:xfrm>
            <a:prstGeom prst="line">
              <a:avLst/>
            </a:prstGeom>
            <a:noFill/>
            <a:ln w="12700" cap="flat">
              <a:solidFill>
                <a:srgbClr val="FFFFFF"/>
              </a:solidFill>
              <a:prstDash val="solid"/>
              <a:round/>
            </a:ln>
            <a:effectLst/>
          </p:spPr>
          <p:txBody>
            <a:bodyPr wrap="square" lIns="34289" tIns="34289" rIns="34289" bIns="34289" numCol="1" anchor="t">
              <a:noAutofit/>
            </a:bodyPr>
            <a:lstStyle/>
            <a:p>
              <a:pPr defTabSz="457200" hangingPunct="0">
                <a:defRPr>
                  <a:solidFill>
                    <a:srgbClr val="FFFFFF"/>
                  </a:solidFill>
                </a:defRPr>
              </a:pPr>
              <a:endParaRPr kern="0">
                <a:solidFill>
                  <a:srgbClr val="FFFFFF"/>
                </a:solidFill>
                <a:latin typeface="Calibri"/>
                <a:sym typeface="Calibri"/>
              </a:endParaRPr>
            </a:p>
          </p:txBody>
        </p:sp>
        <p:sp>
          <p:nvSpPr>
            <p:cNvPr id="311" name="Shape 311"/>
            <p:cNvSpPr/>
            <p:nvPr/>
          </p:nvSpPr>
          <p:spPr>
            <a:xfrm>
              <a:off x="24847" y="4048464"/>
              <a:ext cx="813188" cy="1"/>
            </a:xfrm>
            <a:prstGeom prst="line">
              <a:avLst/>
            </a:prstGeom>
            <a:noFill/>
            <a:ln w="12700" cap="flat">
              <a:solidFill>
                <a:srgbClr val="FFFFFF"/>
              </a:solidFill>
              <a:prstDash val="solid"/>
              <a:round/>
            </a:ln>
            <a:effectLst/>
          </p:spPr>
          <p:txBody>
            <a:bodyPr wrap="square" lIns="34289" tIns="34289" rIns="34289" bIns="34289" numCol="1" anchor="t">
              <a:noAutofit/>
            </a:bodyPr>
            <a:lstStyle/>
            <a:p>
              <a:pPr defTabSz="457200" hangingPunct="0">
                <a:defRPr>
                  <a:solidFill>
                    <a:srgbClr val="FFFFFF"/>
                  </a:solidFill>
                </a:defRPr>
              </a:pPr>
              <a:endParaRPr kern="0">
                <a:solidFill>
                  <a:srgbClr val="FFFFFF"/>
                </a:solidFill>
                <a:latin typeface="Calibri"/>
                <a:sym typeface="Calibri"/>
              </a:endParaRPr>
            </a:p>
          </p:txBody>
        </p:sp>
        <p:sp>
          <p:nvSpPr>
            <p:cNvPr id="312" name="Shape 312"/>
            <p:cNvSpPr/>
            <p:nvPr/>
          </p:nvSpPr>
          <p:spPr>
            <a:xfrm flipH="1">
              <a:off x="0" y="0"/>
              <a:ext cx="70849" cy="125746"/>
            </a:xfrm>
            <a:prstGeom prst="rect">
              <a:avLst/>
            </a:prstGeom>
            <a:solidFill>
              <a:srgbClr val="E46C0A"/>
            </a:solidFill>
            <a:ln w="3175" cap="flat">
              <a:solidFill>
                <a:srgbClr val="000000"/>
              </a:solidFill>
              <a:prstDash val="solid"/>
              <a:miter lim="400000"/>
            </a:ln>
            <a:effectLst/>
          </p:spPr>
          <p:txBody>
            <a:bodyPr wrap="square" lIns="34289" tIns="34289" rIns="34289" bIns="34289" numCol="1" anchor="ctr">
              <a:noAutofit/>
            </a:bodyPr>
            <a:lstStyle/>
            <a:p>
              <a:pPr hangingPunct="0">
                <a:defRPr sz="2400">
                  <a:solidFill>
                    <a:srgbClr val="FFFFFF"/>
                  </a:solidFill>
                </a:defRPr>
              </a:pPr>
              <a:endParaRPr sz="2400" kern="0">
                <a:solidFill>
                  <a:srgbClr val="FFFFFF"/>
                </a:solidFill>
                <a:latin typeface="Calibri"/>
                <a:sym typeface="Calibri"/>
              </a:endParaRPr>
            </a:p>
          </p:txBody>
        </p:sp>
        <p:sp>
          <p:nvSpPr>
            <p:cNvPr id="313" name="Shape 313"/>
            <p:cNvSpPr/>
            <p:nvPr/>
          </p:nvSpPr>
          <p:spPr>
            <a:xfrm flipH="1">
              <a:off x="2082" y="1827317"/>
              <a:ext cx="39979" cy="99838"/>
            </a:xfrm>
            <a:prstGeom prst="rect">
              <a:avLst/>
            </a:prstGeom>
            <a:solidFill>
              <a:srgbClr val="C00000"/>
            </a:solidFill>
            <a:ln w="12700" cap="flat">
              <a:noFill/>
              <a:miter lim="400000"/>
            </a:ln>
            <a:effectLst/>
          </p:spPr>
          <p:txBody>
            <a:bodyPr wrap="square" lIns="34289" tIns="34289" rIns="34289" bIns="34289" numCol="1" anchor="ctr">
              <a:noAutofit/>
            </a:bodyPr>
            <a:lstStyle/>
            <a:p>
              <a:pPr algn="ctr" hangingPunct="0"/>
              <a:endParaRPr kern="0">
                <a:solidFill>
                  <a:srgbClr val="000000"/>
                </a:solidFill>
                <a:latin typeface="Calibri"/>
                <a:sym typeface="Calibri"/>
              </a:endParaRPr>
            </a:p>
          </p:txBody>
        </p:sp>
      </p:grpSp>
      <p:pic>
        <p:nvPicPr>
          <p:cNvPr id="315" name="image3.jpg" descr="top2.jpg"/>
          <p:cNvPicPr>
            <a:picLocks noChangeAspect="1"/>
          </p:cNvPicPr>
          <p:nvPr/>
        </p:nvPicPr>
        <p:blipFill>
          <a:blip r:embed="rId2"/>
          <a:stretch>
            <a:fillRect/>
          </a:stretch>
        </p:blipFill>
        <p:spPr>
          <a:xfrm>
            <a:off x="0" y="5749635"/>
            <a:ext cx="9144000" cy="1108365"/>
          </a:xfrm>
          <a:prstGeom prst="rect">
            <a:avLst/>
          </a:prstGeom>
          <a:ln w="12700">
            <a:miter lim="400000"/>
          </a:ln>
        </p:spPr>
      </p:pic>
      <p:sp>
        <p:nvSpPr>
          <p:cNvPr id="316" name="Shape 316"/>
          <p:cNvSpPr>
            <a:spLocks noGrp="1"/>
          </p:cNvSpPr>
          <p:nvPr>
            <p:ph type="sldNum" sz="quarter" idx="2"/>
          </p:nvPr>
        </p:nvSpPr>
        <p:spPr>
          <a:xfrm>
            <a:off x="4419600" y="5484812"/>
            <a:ext cx="2133600" cy="279401"/>
          </a:xfrm>
          <a:prstGeom prst="rect">
            <a:avLst/>
          </a:prstGeom>
        </p:spPr>
        <p:txBody>
          <a:bodyPr lIns="34289" tIns="34289" rIns="34289" bIns="34289"/>
          <a:lstStyle>
            <a:lvl1pPr defTabSz="457200">
              <a:defRPr>
                <a:solidFill>
                  <a:srgbClr val="FFFFFF"/>
                </a:solidFill>
              </a:defRPr>
            </a:lvl1pPr>
          </a:lstStyle>
          <a:p>
            <a:fld id="{86CB4B4D-7CA3-9044-876B-883B54F8677D}" type="slidenum">
              <a:rPr/>
              <a:pPr/>
              <a:t>‹#›</a:t>
            </a:fld>
            <a:endParaRPr/>
          </a:p>
        </p:txBody>
      </p:sp>
    </p:spTree>
    <p:extLst>
      <p:ext uri="{BB962C8B-B14F-4D97-AF65-F5344CB8AC3E}">
        <p14:creationId xmlns:p14="http://schemas.microsoft.com/office/powerpoint/2010/main" val="3163839708"/>
      </p:ext>
    </p:extLst>
  </p:cSld>
  <p:clrMapOvr>
    <a:masterClrMapping/>
  </p:clrMapOvr>
  <p:transition spd="med"/>
</p:sldLayout>
</file>

<file path=ppt/slideLayouts/slideLayout103.xml><?xml version="1.0" encoding="utf-8"?>
<p:sldLayout xmlns:a="http://schemas.openxmlformats.org/drawingml/2006/main" xmlns:r="http://schemas.openxmlformats.org/officeDocument/2006/relationships" xmlns:p="http://schemas.openxmlformats.org/presentationml/2006/main" showMasterSp="0" type="tx" preserve="1">
  <p:cSld name="1_Half Field Vertical Goal Down">
    <p:bg>
      <p:bgPr>
        <a:gradFill flip="none" rotWithShape="1">
          <a:gsLst>
            <a:gs pos="0">
              <a:srgbClr val="000B5F"/>
            </a:gs>
            <a:gs pos="100000">
              <a:srgbClr val="000000"/>
            </a:gs>
          </a:gsLst>
          <a:path path="circle">
            <a:fillToRect l="50000" t="50000" r="50000" b="50000"/>
          </a:path>
        </a:gradFill>
        <a:effectLst/>
      </p:bgPr>
    </p:bg>
    <p:spTree>
      <p:nvGrpSpPr>
        <p:cNvPr id="1" name=""/>
        <p:cNvGrpSpPr/>
        <p:nvPr/>
      </p:nvGrpSpPr>
      <p:grpSpPr>
        <a:xfrm>
          <a:off x="0" y="0"/>
          <a:ext cx="0" cy="0"/>
          <a:chOff x="0" y="0"/>
          <a:chExt cx="0" cy="0"/>
        </a:xfrm>
      </p:grpSpPr>
      <p:sp>
        <p:nvSpPr>
          <p:cNvPr id="323" name="Shape 323"/>
          <p:cNvSpPr>
            <a:spLocks noGrp="1"/>
          </p:cNvSpPr>
          <p:nvPr>
            <p:ph type="title"/>
          </p:nvPr>
        </p:nvSpPr>
        <p:spPr>
          <a:xfrm>
            <a:off x="1" y="889598"/>
            <a:ext cx="9144002" cy="291142"/>
          </a:xfrm>
          <a:prstGeom prst="rect">
            <a:avLst/>
          </a:prstGeom>
        </p:spPr>
        <p:txBody>
          <a:bodyPr lIns="34289" tIns="34289" rIns="34289" bIns="34289" anchor="ctr"/>
          <a:lstStyle>
            <a:lvl1pPr algn="ctr" defTabSz="914400">
              <a:lnSpc>
                <a:spcPct val="100000"/>
              </a:lnSpc>
              <a:defRPr sz="2000" b="1" spc="0">
                <a:solidFill>
                  <a:srgbClr val="FEBC11"/>
                </a:solidFill>
                <a:latin typeface="+mn-lt"/>
                <a:ea typeface="+mn-ea"/>
                <a:cs typeface="+mn-cs"/>
                <a:sym typeface="Helvetica"/>
              </a:defRPr>
            </a:lvl1pPr>
          </a:lstStyle>
          <a:p>
            <a:pPr>
              <a:defRPr>
                <a:effectLst/>
              </a:defRPr>
            </a:pPr>
            <a:r>
              <a:rPr lang="en-US"/>
              <a:t>Click to edit Master title style</a:t>
            </a:r>
            <a:endParaRPr/>
          </a:p>
        </p:txBody>
      </p:sp>
      <p:grpSp>
        <p:nvGrpSpPr>
          <p:cNvPr id="337" name="Group 337"/>
          <p:cNvGrpSpPr/>
          <p:nvPr/>
        </p:nvGrpSpPr>
        <p:grpSpPr>
          <a:xfrm>
            <a:off x="143211" y="1171909"/>
            <a:ext cx="8806086" cy="4478404"/>
            <a:chOff x="0" y="0"/>
            <a:chExt cx="8806085" cy="4478403"/>
          </a:xfrm>
        </p:grpSpPr>
        <p:sp>
          <p:nvSpPr>
            <p:cNvPr id="324" name="Shape 324"/>
            <p:cNvSpPr/>
            <p:nvPr/>
          </p:nvSpPr>
          <p:spPr>
            <a:xfrm rot="10800000" flipH="1">
              <a:off x="7237534" y="1634307"/>
              <a:ext cx="1420408" cy="2803763"/>
            </a:xfrm>
            <a:prstGeom prst="rect">
              <a:avLst/>
            </a:prstGeom>
            <a:noFill/>
            <a:ln w="12700" cap="flat">
              <a:solidFill>
                <a:srgbClr val="FFFFFF"/>
              </a:solidFill>
              <a:prstDash val="solid"/>
              <a:round/>
            </a:ln>
            <a:effectLst/>
          </p:spPr>
          <p:txBody>
            <a:bodyPr wrap="square" lIns="34289" tIns="34289" rIns="34289" bIns="34289" numCol="1" anchor="ctr">
              <a:noAutofit/>
            </a:bodyPr>
            <a:lstStyle/>
            <a:p>
              <a:pPr algn="ctr" hangingPunct="0"/>
              <a:endParaRPr kern="0">
                <a:solidFill>
                  <a:srgbClr val="000000"/>
                </a:solidFill>
                <a:latin typeface="Calibri"/>
                <a:sym typeface="Calibri"/>
              </a:endParaRPr>
            </a:p>
          </p:txBody>
        </p:sp>
        <p:sp>
          <p:nvSpPr>
            <p:cNvPr id="325" name="Shape 325"/>
            <p:cNvSpPr/>
            <p:nvPr/>
          </p:nvSpPr>
          <p:spPr>
            <a:xfrm rot="10800000" flipH="1">
              <a:off x="1551029" y="1634307"/>
              <a:ext cx="5686506" cy="2803763"/>
            </a:xfrm>
            <a:prstGeom prst="rect">
              <a:avLst/>
            </a:prstGeom>
            <a:noFill/>
            <a:ln w="12700" cap="flat">
              <a:solidFill>
                <a:srgbClr val="FFFFFF"/>
              </a:solidFill>
              <a:prstDash val="solid"/>
              <a:round/>
            </a:ln>
            <a:effectLst/>
          </p:spPr>
          <p:txBody>
            <a:bodyPr wrap="square" lIns="34289" tIns="34289" rIns="34289" bIns="34289" numCol="1" anchor="ctr">
              <a:noAutofit/>
            </a:bodyPr>
            <a:lstStyle/>
            <a:p>
              <a:pPr algn="ctr" hangingPunct="0"/>
              <a:endParaRPr kern="0">
                <a:solidFill>
                  <a:srgbClr val="000000"/>
                </a:solidFill>
                <a:latin typeface="Calibri"/>
                <a:sym typeface="Calibri"/>
              </a:endParaRPr>
            </a:p>
          </p:txBody>
        </p:sp>
        <p:sp>
          <p:nvSpPr>
            <p:cNvPr id="326" name="Shape 326"/>
            <p:cNvSpPr/>
            <p:nvPr/>
          </p:nvSpPr>
          <p:spPr>
            <a:xfrm rot="10800000" flipH="1">
              <a:off x="134265" y="1634307"/>
              <a:ext cx="1416764" cy="2803763"/>
            </a:xfrm>
            <a:prstGeom prst="rect">
              <a:avLst/>
            </a:prstGeom>
            <a:noFill/>
            <a:ln w="12700" cap="flat">
              <a:solidFill>
                <a:srgbClr val="FFFFFF"/>
              </a:solidFill>
              <a:prstDash val="solid"/>
              <a:round/>
            </a:ln>
            <a:effectLst/>
          </p:spPr>
          <p:txBody>
            <a:bodyPr wrap="square" lIns="34289" tIns="34289" rIns="34289" bIns="34289" numCol="1" anchor="ctr">
              <a:noAutofit/>
            </a:bodyPr>
            <a:lstStyle/>
            <a:p>
              <a:pPr algn="ctr" hangingPunct="0"/>
              <a:endParaRPr kern="0">
                <a:solidFill>
                  <a:srgbClr val="000000"/>
                </a:solidFill>
                <a:latin typeface="Calibri"/>
                <a:sym typeface="Calibri"/>
              </a:endParaRPr>
            </a:p>
          </p:txBody>
        </p:sp>
        <p:sp>
          <p:nvSpPr>
            <p:cNvPr id="327" name="Shape 327"/>
            <p:cNvSpPr/>
            <p:nvPr/>
          </p:nvSpPr>
          <p:spPr>
            <a:xfrm rot="10800000" flipH="1">
              <a:off x="4105119" y="2870192"/>
              <a:ext cx="762001" cy="734353"/>
            </a:xfrm>
            <a:prstGeom prst="ellipse">
              <a:avLst/>
            </a:prstGeom>
            <a:noFill/>
            <a:ln w="25400" cap="flat">
              <a:solidFill>
                <a:srgbClr val="FFFFFF"/>
              </a:solidFill>
              <a:prstDash val="solid"/>
              <a:miter lim="400000"/>
            </a:ln>
            <a:effectLst/>
          </p:spPr>
          <p:txBody>
            <a:bodyPr wrap="square" lIns="34289" tIns="34289" rIns="34289" bIns="34289" numCol="1" anchor="ctr">
              <a:noAutofit/>
            </a:bodyPr>
            <a:lstStyle/>
            <a:p>
              <a:pPr hangingPunct="0">
                <a:defRPr sz="2400">
                  <a:solidFill>
                    <a:srgbClr val="FFFFFF"/>
                  </a:solidFill>
                </a:defRPr>
              </a:pPr>
              <a:endParaRPr sz="2400" kern="0">
                <a:solidFill>
                  <a:srgbClr val="FFFFFF"/>
                </a:solidFill>
                <a:latin typeface="Calibri"/>
                <a:sym typeface="Calibri"/>
              </a:endParaRPr>
            </a:p>
          </p:txBody>
        </p:sp>
        <p:sp>
          <p:nvSpPr>
            <p:cNvPr id="328" name="Shape 328"/>
            <p:cNvSpPr/>
            <p:nvPr/>
          </p:nvSpPr>
          <p:spPr>
            <a:xfrm>
              <a:off x="4364866" y="3238321"/>
              <a:ext cx="242507" cy="1"/>
            </a:xfrm>
            <a:prstGeom prst="line">
              <a:avLst/>
            </a:prstGeom>
            <a:noFill/>
            <a:ln w="12700" cap="flat">
              <a:solidFill>
                <a:srgbClr val="FFFFFF"/>
              </a:solidFill>
              <a:prstDash val="solid"/>
              <a:round/>
            </a:ln>
            <a:effectLst/>
          </p:spPr>
          <p:txBody>
            <a:bodyPr wrap="square" lIns="34289" tIns="34289" rIns="34289" bIns="34289" numCol="1" anchor="t">
              <a:noAutofit/>
            </a:bodyPr>
            <a:lstStyle/>
            <a:p>
              <a:pPr defTabSz="457200" hangingPunct="0">
                <a:defRPr>
                  <a:solidFill>
                    <a:srgbClr val="FFFFFF"/>
                  </a:solidFill>
                </a:defRPr>
              </a:pPr>
              <a:endParaRPr kern="0">
                <a:solidFill>
                  <a:srgbClr val="FFFFFF"/>
                </a:solidFill>
                <a:latin typeface="Calibri"/>
                <a:sym typeface="Calibri"/>
              </a:endParaRPr>
            </a:p>
          </p:txBody>
        </p:sp>
        <p:sp>
          <p:nvSpPr>
            <p:cNvPr id="329" name="Shape 329"/>
            <p:cNvSpPr/>
            <p:nvPr/>
          </p:nvSpPr>
          <p:spPr>
            <a:xfrm rot="10800000" flipH="1">
              <a:off x="134265" y="38867"/>
              <a:ext cx="8523678" cy="1595441"/>
            </a:xfrm>
            <a:prstGeom prst="rect">
              <a:avLst/>
            </a:prstGeom>
            <a:noFill/>
            <a:ln w="12700" cap="flat">
              <a:solidFill>
                <a:srgbClr val="FFFFFF"/>
              </a:solidFill>
              <a:prstDash val="solid"/>
              <a:round/>
            </a:ln>
            <a:effectLst/>
          </p:spPr>
          <p:txBody>
            <a:bodyPr wrap="square" lIns="34289" tIns="34289" rIns="34289" bIns="34289" numCol="1" anchor="ctr">
              <a:noAutofit/>
            </a:bodyPr>
            <a:lstStyle/>
            <a:p>
              <a:pPr algn="ctr" hangingPunct="0"/>
              <a:endParaRPr kern="0">
                <a:solidFill>
                  <a:srgbClr val="000000"/>
                </a:solidFill>
                <a:latin typeface="Calibri"/>
                <a:sym typeface="Calibri"/>
              </a:endParaRPr>
            </a:p>
          </p:txBody>
        </p:sp>
        <p:sp>
          <p:nvSpPr>
            <p:cNvPr id="330" name="Shape 330"/>
            <p:cNvSpPr/>
            <p:nvPr/>
          </p:nvSpPr>
          <p:spPr>
            <a:xfrm flipV="1">
              <a:off x="1565370" y="38867"/>
              <a:ext cx="1" cy="760651"/>
            </a:xfrm>
            <a:prstGeom prst="line">
              <a:avLst/>
            </a:prstGeom>
            <a:noFill/>
            <a:ln w="12700" cap="flat">
              <a:solidFill>
                <a:srgbClr val="FFFFFF"/>
              </a:solidFill>
              <a:prstDash val="solid"/>
              <a:round/>
            </a:ln>
            <a:effectLst/>
          </p:spPr>
          <p:txBody>
            <a:bodyPr wrap="square" lIns="34289" tIns="34289" rIns="34289" bIns="34289" numCol="1" anchor="t">
              <a:noAutofit/>
            </a:bodyPr>
            <a:lstStyle/>
            <a:p>
              <a:pPr defTabSz="457200" hangingPunct="0">
                <a:defRPr>
                  <a:solidFill>
                    <a:srgbClr val="FFFFFF"/>
                  </a:solidFill>
                </a:defRPr>
              </a:pPr>
              <a:endParaRPr kern="0">
                <a:solidFill>
                  <a:srgbClr val="FFFFFF"/>
                </a:solidFill>
                <a:latin typeface="Calibri"/>
                <a:sym typeface="Calibri"/>
              </a:endParaRPr>
            </a:p>
          </p:txBody>
        </p:sp>
        <p:sp>
          <p:nvSpPr>
            <p:cNvPr id="331" name="Shape 331"/>
            <p:cNvSpPr/>
            <p:nvPr/>
          </p:nvSpPr>
          <p:spPr>
            <a:xfrm flipV="1">
              <a:off x="7239454" y="38867"/>
              <a:ext cx="1" cy="760651"/>
            </a:xfrm>
            <a:prstGeom prst="line">
              <a:avLst/>
            </a:prstGeom>
            <a:noFill/>
            <a:ln w="12700" cap="flat">
              <a:solidFill>
                <a:srgbClr val="FFFFFF"/>
              </a:solidFill>
              <a:prstDash val="solid"/>
              <a:round/>
            </a:ln>
            <a:effectLst/>
          </p:spPr>
          <p:txBody>
            <a:bodyPr wrap="square" lIns="34289" tIns="34289" rIns="34289" bIns="34289" numCol="1" anchor="t">
              <a:noAutofit/>
            </a:bodyPr>
            <a:lstStyle/>
            <a:p>
              <a:pPr defTabSz="457200" hangingPunct="0">
                <a:defRPr>
                  <a:solidFill>
                    <a:srgbClr val="FFFFFF"/>
                  </a:solidFill>
                </a:defRPr>
              </a:pPr>
              <a:endParaRPr kern="0">
                <a:solidFill>
                  <a:srgbClr val="FFFFFF"/>
                </a:solidFill>
                <a:latin typeface="Calibri"/>
                <a:sym typeface="Calibri"/>
              </a:endParaRPr>
            </a:p>
          </p:txBody>
        </p:sp>
        <p:sp>
          <p:nvSpPr>
            <p:cNvPr id="332" name="Shape 332"/>
            <p:cNvSpPr/>
            <p:nvPr/>
          </p:nvSpPr>
          <p:spPr>
            <a:xfrm rot="5400000" flipH="1">
              <a:off x="4463259" y="-10647"/>
              <a:ext cx="45720" cy="99838"/>
            </a:xfrm>
            <a:prstGeom prst="rect">
              <a:avLst/>
            </a:prstGeom>
            <a:solidFill>
              <a:srgbClr val="C00000"/>
            </a:solidFill>
            <a:ln w="12700" cap="flat">
              <a:noFill/>
              <a:miter lim="400000"/>
            </a:ln>
            <a:effectLst/>
          </p:spPr>
          <p:txBody>
            <a:bodyPr wrap="square" lIns="34289" tIns="34289" rIns="34289" bIns="34289" numCol="1" anchor="ctr">
              <a:noAutofit/>
            </a:bodyPr>
            <a:lstStyle/>
            <a:p>
              <a:pPr algn="ctr" hangingPunct="0"/>
              <a:endParaRPr kern="0">
                <a:solidFill>
                  <a:srgbClr val="000000"/>
                </a:solidFill>
                <a:latin typeface="Calibri"/>
                <a:sym typeface="Calibri"/>
              </a:endParaRPr>
            </a:p>
          </p:txBody>
        </p:sp>
        <p:sp>
          <p:nvSpPr>
            <p:cNvPr id="333" name="Shape 333"/>
            <p:cNvSpPr/>
            <p:nvPr/>
          </p:nvSpPr>
          <p:spPr>
            <a:xfrm rot="5400000" flipH="1">
              <a:off x="8696239" y="-36458"/>
              <a:ext cx="73388" cy="146305"/>
            </a:xfrm>
            <a:prstGeom prst="rect">
              <a:avLst/>
            </a:prstGeom>
            <a:solidFill>
              <a:srgbClr val="E46C0A"/>
            </a:solidFill>
            <a:ln w="3175" cap="flat">
              <a:solidFill>
                <a:srgbClr val="000000"/>
              </a:solidFill>
              <a:prstDash val="solid"/>
              <a:miter lim="400000"/>
            </a:ln>
            <a:effectLst/>
          </p:spPr>
          <p:txBody>
            <a:bodyPr wrap="square" lIns="34289" tIns="34289" rIns="34289" bIns="34289" numCol="1" anchor="ctr">
              <a:noAutofit/>
            </a:bodyPr>
            <a:lstStyle/>
            <a:p>
              <a:pPr hangingPunct="0">
                <a:defRPr sz="2400">
                  <a:solidFill>
                    <a:srgbClr val="FFFFFF"/>
                  </a:solidFill>
                </a:defRPr>
              </a:pPr>
              <a:endParaRPr sz="2400" kern="0">
                <a:solidFill>
                  <a:srgbClr val="FFFFFF"/>
                </a:solidFill>
                <a:latin typeface="Calibri"/>
                <a:sym typeface="Calibri"/>
              </a:endParaRPr>
            </a:p>
          </p:txBody>
        </p:sp>
        <p:sp>
          <p:nvSpPr>
            <p:cNvPr id="334" name="Shape 334"/>
            <p:cNvSpPr/>
            <p:nvPr/>
          </p:nvSpPr>
          <p:spPr>
            <a:xfrm rot="16200000" flipH="1">
              <a:off x="-2263" y="726967"/>
              <a:ext cx="135373" cy="130849"/>
            </a:xfrm>
            <a:prstGeom prst="triangle">
              <a:avLst/>
            </a:prstGeom>
            <a:solidFill>
              <a:srgbClr val="E46C0A"/>
            </a:solidFill>
            <a:ln w="3175" cap="flat">
              <a:solidFill>
                <a:srgbClr val="000000"/>
              </a:solidFill>
              <a:prstDash val="solid"/>
              <a:round/>
            </a:ln>
            <a:effectLst/>
          </p:spPr>
          <p:txBody>
            <a:bodyPr wrap="square" lIns="34289" tIns="34289" rIns="34289" bIns="34289" numCol="1" anchor="ctr">
              <a:noAutofit/>
            </a:bodyPr>
            <a:lstStyle/>
            <a:p>
              <a:pPr algn="ctr" hangingPunct="0"/>
              <a:endParaRPr kern="0">
                <a:solidFill>
                  <a:srgbClr val="000000"/>
                </a:solidFill>
                <a:latin typeface="Calibri"/>
                <a:sym typeface="Calibri"/>
              </a:endParaRPr>
            </a:p>
          </p:txBody>
        </p:sp>
        <p:sp>
          <p:nvSpPr>
            <p:cNvPr id="335" name="Shape 335"/>
            <p:cNvSpPr/>
            <p:nvPr/>
          </p:nvSpPr>
          <p:spPr>
            <a:xfrm rot="5400000" flipH="1">
              <a:off x="8682469" y="4368557"/>
              <a:ext cx="73388" cy="146305"/>
            </a:xfrm>
            <a:prstGeom prst="rect">
              <a:avLst/>
            </a:prstGeom>
            <a:solidFill>
              <a:srgbClr val="E46C0A"/>
            </a:solidFill>
            <a:ln w="3175" cap="flat">
              <a:solidFill>
                <a:srgbClr val="000000"/>
              </a:solidFill>
              <a:prstDash val="solid"/>
              <a:miter lim="400000"/>
            </a:ln>
            <a:effectLst/>
          </p:spPr>
          <p:txBody>
            <a:bodyPr wrap="square" lIns="34289" tIns="34289" rIns="34289" bIns="34289" numCol="1" anchor="ctr">
              <a:noAutofit/>
            </a:bodyPr>
            <a:lstStyle/>
            <a:p>
              <a:pPr hangingPunct="0">
                <a:defRPr sz="2400">
                  <a:solidFill>
                    <a:srgbClr val="FFFFFF"/>
                  </a:solidFill>
                </a:defRPr>
              </a:pPr>
              <a:endParaRPr sz="2400" kern="0">
                <a:solidFill>
                  <a:srgbClr val="FFFFFF"/>
                </a:solidFill>
                <a:latin typeface="Calibri"/>
                <a:sym typeface="Calibri"/>
              </a:endParaRPr>
            </a:p>
          </p:txBody>
        </p:sp>
        <p:sp>
          <p:nvSpPr>
            <p:cNvPr id="336" name="Shape 336"/>
            <p:cNvSpPr/>
            <p:nvPr/>
          </p:nvSpPr>
          <p:spPr>
            <a:xfrm rot="16200000" flipH="1">
              <a:off x="54788" y="4368558"/>
              <a:ext cx="73387" cy="146305"/>
            </a:xfrm>
            <a:prstGeom prst="rect">
              <a:avLst/>
            </a:prstGeom>
            <a:solidFill>
              <a:srgbClr val="E46C0A"/>
            </a:solidFill>
            <a:ln w="3175" cap="flat">
              <a:solidFill>
                <a:srgbClr val="000000"/>
              </a:solidFill>
              <a:prstDash val="solid"/>
              <a:miter lim="400000"/>
            </a:ln>
            <a:effectLst/>
          </p:spPr>
          <p:txBody>
            <a:bodyPr wrap="square" lIns="34289" tIns="34289" rIns="34289" bIns="34289" numCol="1" anchor="ctr">
              <a:noAutofit/>
            </a:bodyPr>
            <a:lstStyle/>
            <a:p>
              <a:pPr hangingPunct="0">
                <a:defRPr sz="2400">
                  <a:solidFill>
                    <a:srgbClr val="FFFFFF"/>
                  </a:solidFill>
                </a:defRPr>
              </a:pPr>
              <a:endParaRPr sz="2400" kern="0">
                <a:solidFill>
                  <a:srgbClr val="FFFFFF"/>
                </a:solidFill>
                <a:latin typeface="Calibri"/>
                <a:sym typeface="Calibri"/>
              </a:endParaRPr>
            </a:p>
          </p:txBody>
        </p:sp>
      </p:grpSp>
      <p:pic>
        <p:nvPicPr>
          <p:cNvPr id="338" name="image3.jpg" descr="top2.jpg"/>
          <p:cNvPicPr>
            <a:picLocks noChangeAspect="1"/>
          </p:cNvPicPr>
          <p:nvPr/>
        </p:nvPicPr>
        <p:blipFill>
          <a:blip r:embed="rId2"/>
          <a:stretch>
            <a:fillRect/>
          </a:stretch>
        </p:blipFill>
        <p:spPr>
          <a:xfrm>
            <a:off x="0" y="5749635"/>
            <a:ext cx="9144000" cy="1108365"/>
          </a:xfrm>
          <a:prstGeom prst="rect">
            <a:avLst/>
          </a:prstGeom>
          <a:ln w="12700">
            <a:miter lim="400000"/>
          </a:ln>
        </p:spPr>
      </p:pic>
      <p:sp>
        <p:nvSpPr>
          <p:cNvPr id="339" name="Shape 339"/>
          <p:cNvSpPr>
            <a:spLocks noGrp="1"/>
          </p:cNvSpPr>
          <p:nvPr>
            <p:ph type="sldNum" sz="quarter" idx="2"/>
          </p:nvPr>
        </p:nvSpPr>
        <p:spPr>
          <a:xfrm>
            <a:off x="4419600" y="5484812"/>
            <a:ext cx="2133600" cy="279401"/>
          </a:xfrm>
          <a:prstGeom prst="rect">
            <a:avLst/>
          </a:prstGeom>
        </p:spPr>
        <p:txBody>
          <a:bodyPr lIns="34289" tIns="34289" rIns="34289" bIns="34289"/>
          <a:lstStyle>
            <a:lvl1pPr defTabSz="457200">
              <a:defRPr>
                <a:solidFill>
                  <a:srgbClr val="FFFFFF"/>
                </a:solidFill>
              </a:defRPr>
            </a:lvl1pPr>
          </a:lstStyle>
          <a:p>
            <a:fld id="{86CB4B4D-7CA3-9044-876B-883B54F8677D}" type="slidenum">
              <a:rPr/>
              <a:pPr/>
              <a:t>‹#›</a:t>
            </a:fld>
            <a:endParaRPr/>
          </a:p>
        </p:txBody>
      </p:sp>
    </p:spTree>
    <p:extLst>
      <p:ext uri="{BB962C8B-B14F-4D97-AF65-F5344CB8AC3E}">
        <p14:creationId xmlns:p14="http://schemas.microsoft.com/office/powerpoint/2010/main" val="4000363873"/>
      </p:ext>
    </p:extLst>
  </p:cSld>
  <p:clrMapOvr>
    <a:masterClrMapping/>
  </p:clrMapOvr>
  <p:transition spd="med"/>
</p:sldLayout>
</file>

<file path=ppt/slideLayouts/slideLayout104.xml><?xml version="1.0" encoding="utf-8"?>
<p:sldLayout xmlns:a="http://schemas.openxmlformats.org/drawingml/2006/main" xmlns:r="http://schemas.openxmlformats.org/officeDocument/2006/relationships" xmlns:p="http://schemas.openxmlformats.org/presentationml/2006/main" showMasterSp="0" type="tx" preserve="1">
  <p:cSld name="2_Full Field">
    <p:bg>
      <p:bgPr>
        <a:gradFill flip="none" rotWithShape="1">
          <a:gsLst>
            <a:gs pos="0">
              <a:srgbClr val="000B5F"/>
            </a:gs>
            <a:gs pos="100000">
              <a:srgbClr val="000000"/>
            </a:gs>
          </a:gsLst>
          <a:path path="circle">
            <a:fillToRect l="50000" t="50000" r="50000" b="50000"/>
          </a:path>
        </a:gradFill>
        <a:effectLst/>
      </p:bgPr>
    </p:bg>
    <p:spTree>
      <p:nvGrpSpPr>
        <p:cNvPr id="1" name=""/>
        <p:cNvGrpSpPr/>
        <p:nvPr/>
      </p:nvGrpSpPr>
      <p:grpSpPr>
        <a:xfrm>
          <a:off x="0" y="0"/>
          <a:ext cx="0" cy="0"/>
          <a:chOff x="0" y="0"/>
          <a:chExt cx="0" cy="0"/>
        </a:xfrm>
      </p:grpSpPr>
      <p:sp>
        <p:nvSpPr>
          <p:cNvPr id="346" name="Shape 346"/>
          <p:cNvSpPr>
            <a:spLocks noGrp="1"/>
          </p:cNvSpPr>
          <p:nvPr>
            <p:ph type="title"/>
          </p:nvPr>
        </p:nvSpPr>
        <p:spPr>
          <a:xfrm>
            <a:off x="-1" y="891715"/>
            <a:ext cx="9144001" cy="291142"/>
          </a:xfrm>
          <a:prstGeom prst="rect">
            <a:avLst/>
          </a:prstGeom>
        </p:spPr>
        <p:txBody>
          <a:bodyPr lIns="34289" tIns="34289" rIns="34289" bIns="34289" anchor="ctr"/>
          <a:lstStyle>
            <a:lvl1pPr algn="ctr" defTabSz="914400">
              <a:lnSpc>
                <a:spcPct val="100000"/>
              </a:lnSpc>
              <a:defRPr sz="2000" b="1" spc="0">
                <a:solidFill>
                  <a:srgbClr val="FEBC11"/>
                </a:solidFill>
                <a:latin typeface="+mn-lt"/>
                <a:ea typeface="+mn-ea"/>
                <a:cs typeface="+mn-cs"/>
                <a:sym typeface="Helvetica"/>
              </a:defRPr>
            </a:lvl1pPr>
          </a:lstStyle>
          <a:p>
            <a:pPr>
              <a:defRPr>
                <a:effectLst/>
              </a:defRPr>
            </a:pPr>
            <a:r>
              <a:rPr lang="en-US"/>
              <a:t>Click to edit Master title style</a:t>
            </a:r>
            <a:endParaRPr/>
          </a:p>
        </p:txBody>
      </p:sp>
      <p:grpSp>
        <p:nvGrpSpPr>
          <p:cNvPr id="377" name="Group 377"/>
          <p:cNvGrpSpPr/>
          <p:nvPr/>
        </p:nvGrpSpPr>
        <p:grpSpPr>
          <a:xfrm>
            <a:off x="113004" y="1481645"/>
            <a:ext cx="8917996" cy="4157155"/>
            <a:chOff x="0" y="0"/>
            <a:chExt cx="8917995" cy="4157154"/>
          </a:xfrm>
        </p:grpSpPr>
        <p:sp>
          <p:nvSpPr>
            <p:cNvPr id="347" name="Shape 347"/>
            <p:cNvSpPr/>
            <p:nvPr/>
          </p:nvSpPr>
          <p:spPr>
            <a:xfrm>
              <a:off x="2833776" y="105844"/>
              <a:ext cx="1626376" cy="3518815"/>
            </a:xfrm>
            <a:prstGeom prst="rect">
              <a:avLst/>
            </a:prstGeom>
            <a:noFill/>
            <a:ln w="12700" cap="flat">
              <a:solidFill>
                <a:srgbClr val="FFFFFF"/>
              </a:solidFill>
              <a:prstDash val="solid"/>
              <a:round/>
            </a:ln>
            <a:effectLst/>
          </p:spPr>
          <p:txBody>
            <a:bodyPr wrap="square" lIns="34289" tIns="34289" rIns="34289" bIns="34289" numCol="1" anchor="ctr">
              <a:noAutofit/>
            </a:bodyPr>
            <a:lstStyle/>
            <a:p>
              <a:pPr algn="ctr" hangingPunct="0"/>
              <a:endParaRPr kern="0">
                <a:solidFill>
                  <a:srgbClr val="000000"/>
                </a:solidFill>
                <a:latin typeface="Calibri"/>
                <a:sym typeface="Calibri"/>
              </a:endParaRPr>
            </a:p>
          </p:txBody>
        </p:sp>
        <p:sp>
          <p:nvSpPr>
            <p:cNvPr id="348" name="Shape 348"/>
            <p:cNvSpPr/>
            <p:nvPr/>
          </p:nvSpPr>
          <p:spPr>
            <a:xfrm>
              <a:off x="37269" y="105843"/>
              <a:ext cx="2796508" cy="597318"/>
            </a:xfrm>
            <a:prstGeom prst="rect">
              <a:avLst/>
            </a:prstGeom>
            <a:noFill/>
            <a:ln w="12700" cap="flat">
              <a:solidFill>
                <a:srgbClr val="FFFFFF"/>
              </a:solidFill>
              <a:prstDash val="solid"/>
              <a:round/>
            </a:ln>
            <a:effectLst/>
          </p:spPr>
          <p:txBody>
            <a:bodyPr wrap="square" lIns="34289" tIns="34289" rIns="34289" bIns="34289" numCol="1" anchor="ctr">
              <a:noAutofit/>
            </a:bodyPr>
            <a:lstStyle/>
            <a:p>
              <a:pPr algn="ctr" hangingPunct="0"/>
              <a:endParaRPr kern="0">
                <a:solidFill>
                  <a:srgbClr val="000000"/>
                </a:solidFill>
                <a:latin typeface="Calibri"/>
                <a:sym typeface="Calibri"/>
              </a:endParaRPr>
            </a:p>
          </p:txBody>
        </p:sp>
        <p:sp>
          <p:nvSpPr>
            <p:cNvPr id="349" name="Shape 349"/>
            <p:cNvSpPr/>
            <p:nvPr/>
          </p:nvSpPr>
          <p:spPr>
            <a:xfrm>
              <a:off x="36965" y="3027341"/>
              <a:ext cx="2796811" cy="597317"/>
            </a:xfrm>
            <a:prstGeom prst="rect">
              <a:avLst/>
            </a:prstGeom>
            <a:noFill/>
            <a:ln w="12700" cap="flat">
              <a:solidFill>
                <a:srgbClr val="FFFFFF"/>
              </a:solidFill>
              <a:prstDash val="solid"/>
              <a:round/>
            </a:ln>
            <a:effectLst/>
          </p:spPr>
          <p:txBody>
            <a:bodyPr wrap="square" lIns="34289" tIns="34289" rIns="34289" bIns="34289" numCol="1" anchor="ctr">
              <a:noAutofit/>
            </a:bodyPr>
            <a:lstStyle/>
            <a:p>
              <a:pPr algn="ctr" hangingPunct="0"/>
              <a:endParaRPr kern="0">
                <a:solidFill>
                  <a:srgbClr val="000000"/>
                </a:solidFill>
                <a:latin typeface="Calibri"/>
                <a:sym typeface="Calibri"/>
              </a:endParaRPr>
            </a:p>
          </p:txBody>
        </p:sp>
        <p:sp>
          <p:nvSpPr>
            <p:cNvPr id="350" name="Shape 350"/>
            <p:cNvSpPr/>
            <p:nvPr/>
          </p:nvSpPr>
          <p:spPr>
            <a:xfrm>
              <a:off x="-1" y="-1"/>
              <a:ext cx="64173" cy="119938"/>
            </a:xfrm>
            <a:prstGeom prst="rect">
              <a:avLst/>
            </a:prstGeom>
            <a:solidFill>
              <a:srgbClr val="E46C0A"/>
            </a:solidFill>
            <a:ln w="3175" cap="flat">
              <a:solidFill>
                <a:srgbClr val="000000"/>
              </a:solidFill>
              <a:prstDash val="solid"/>
              <a:miter lim="400000"/>
            </a:ln>
            <a:effectLst/>
          </p:spPr>
          <p:txBody>
            <a:bodyPr wrap="square" lIns="34289" tIns="34289" rIns="34289" bIns="34289" numCol="1" anchor="ctr">
              <a:noAutofit/>
            </a:bodyPr>
            <a:lstStyle/>
            <a:p>
              <a:pPr hangingPunct="0">
                <a:defRPr sz="2400">
                  <a:solidFill>
                    <a:srgbClr val="FFFFFF"/>
                  </a:solidFill>
                </a:defRPr>
              </a:pPr>
              <a:endParaRPr sz="2400" kern="0">
                <a:solidFill>
                  <a:srgbClr val="FFFFFF"/>
                </a:solidFill>
                <a:latin typeface="Calibri"/>
                <a:sym typeface="Calibri"/>
              </a:endParaRPr>
            </a:p>
          </p:txBody>
        </p:sp>
        <p:sp>
          <p:nvSpPr>
            <p:cNvPr id="351" name="Shape 351"/>
            <p:cNvSpPr/>
            <p:nvPr/>
          </p:nvSpPr>
          <p:spPr>
            <a:xfrm>
              <a:off x="981" y="3615965"/>
              <a:ext cx="64173" cy="113896"/>
            </a:xfrm>
            <a:prstGeom prst="rect">
              <a:avLst/>
            </a:prstGeom>
            <a:solidFill>
              <a:srgbClr val="E46C0A"/>
            </a:solidFill>
            <a:ln w="3175" cap="flat">
              <a:solidFill>
                <a:srgbClr val="000000"/>
              </a:solidFill>
              <a:prstDash val="solid"/>
              <a:miter lim="400000"/>
            </a:ln>
            <a:effectLst/>
          </p:spPr>
          <p:txBody>
            <a:bodyPr wrap="square" lIns="34289" tIns="34289" rIns="34289" bIns="34289" numCol="1" anchor="ctr">
              <a:noAutofit/>
            </a:bodyPr>
            <a:lstStyle/>
            <a:p>
              <a:pPr hangingPunct="0">
                <a:defRPr sz="2400">
                  <a:solidFill>
                    <a:srgbClr val="FFFFFF"/>
                  </a:solidFill>
                </a:defRPr>
              </a:pPr>
              <a:endParaRPr sz="2400" kern="0">
                <a:solidFill>
                  <a:srgbClr val="FFFFFF"/>
                </a:solidFill>
                <a:latin typeface="Calibri"/>
                <a:sym typeface="Calibri"/>
              </a:endParaRPr>
            </a:p>
          </p:txBody>
        </p:sp>
        <p:sp>
          <p:nvSpPr>
            <p:cNvPr id="352" name="Shape 352"/>
            <p:cNvSpPr/>
            <p:nvPr/>
          </p:nvSpPr>
          <p:spPr>
            <a:xfrm>
              <a:off x="2376605" y="3624658"/>
              <a:ext cx="1263084" cy="423806"/>
            </a:xfrm>
            <a:prstGeom prst="rect">
              <a:avLst/>
            </a:prstGeom>
            <a:noFill/>
            <a:ln w="12700" cap="flat">
              <a:solidFill>
                <a:srgbClr val="FFFFFF"/>
              </a:solidFill>
              <a:prstDash val="dash"/>
              <a:round/>
            </a:ln>
            <a:effectLst/>
          </p:spPr>
          <p:txBody>
            <a:bodyPr wrap="square" lIns="34289" tIns="34289" rIns="34289" bIns="34289" numCol="1" anchor="ctr">
              <a:noAutofit/>
            </a:bodyPr>
            <a:lstStyle/>
            <a:p>
              <a:pPr algn="ctr" hangingPunct="0"/>
              <a:endParaRPr kern="0">
                <a:solidFill>
                  <a:srgbClr val="000000"/>
                </a:solidFill>
                <a:latin typeface="Calibri"/>
                <a:sym typeface="Calibri"/>
              </a:endParaRPr>
            </a:p>
          </p:txBody>
        </p:sp>
        <p:sp>
          <p:nvSpPr>
            <p:cNvPr id="353" name="Shape 353"/>
            <p:cNvSpPr/>
            <p:nvPr/>
          </p:nvSpPr>
          <p:spPr>
            <a:xfrm>
              <a:off x="3592880" y="3560281"/>
              <a:ext cx="95922" cy="7194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E46C0A"/>
            </a:solidFill>
            <a:ln w="3175" cap="flat">
              <a:solidFill>
                <a:srgbClr val="000000"/>
              </a:solidFill>
              <a:prstDash val="solid"/>
              <a:miter lim="400000"/>
            </a:ln>
            <a:effectLst/>
          </p:spPr>
          <p:txBody>
            <a:bodyPr wrap="square" lIns="34289" tIns="34289" rIns="34289" bIns="34289" numCol="1" anchor="ctr">
              <a:noAutofit/>
            </a:bodyPr>
            <a:lstStyle/>
            <a:p>
              <a:pPr hangingPunct="0">
                <a:defRPr sz="2600">
                  <a:solidFill>
                    <a:srgbClr val="FFFFFF"/>
                  </a:solidFill>
                </a:defRPr>
              </a:pPr>
              <a:endParaRPr sz="2600" kern="0">
                <a:solidFill>
                  <a:srgbClr val="FFFFFF"/>
                </a:solidFill>
                <a:latin typeface="Calibri"/>
                <a:sym typeface="Calibri"/>
              </a:endParaRPr>
            </a:p>
          </p:txBody>
        </p:sp>
        <p:sp>
          <p:nvSpPr>
            <p:cNvPr id="354" name="Shape 354"/>
            <p:cNvSpPr/>
            <p:nvPr/>
          </p:nvSpPr>
          <p:spPr>
            <a:xfrm>
              <a:off x="998990" y="1651851"/>
              <a:ext cx="462718" cy="450770"/>
            </a:xfrm>
            <a:prstGeom prst="ellipse">
              <a:avLst/>
            </a:prstGeom>
            <a:noFill/>
            <a:ln w="12700" cap="flat">
              <a:solidFill>
                <a:srgbClr val="FFFFFF"/>
              </a:solidFill>
              <a:prstDash val="solid"/>
              <a:miter lim="400000"/>
            </a:ln>
            <a:effectLst/>
          </p:spPr>
          <p:txBody>
            <a:bodyPr wrap="square" lIns="34289" tIns="34289" rIns="34289" bIns="34289" numCol="1" anchor="ctr">
              <a:noAutofit/>
            </a:bodyPr>
            <a:lstStyle/>
            <a:p>
              <a:pPr hangingPunct="0">
                <a:defRPr sz="2400">
                  <a:solidFill>
                    <a:srgbClr val="FFFFFF"/>
                  </a:solidFill>
                </a:defRPr>
              </a:pPr>
              <a:endParaRPr sz="2400" kern="0">
                <a:solidFill>
                  <a:srgbClr val="FFFFFF"/>
                </a:solidFill>
                <a:latin typeface="Calibri"/>
                <a:sym typeface="Calibri"/>
              </a:endParaRPr>
            </a:p>
          </p:txBody>
        </p:sp>
        <p:sp>
          <p:nvSpPr>
            <p:cNvPr id="355" name="Shape 355"/>
            <p:cNvSpPr/>
            <p:nvPr/>
          </p:nvSpPr>
          <p:spPr>
            <a:xfrm flipV="1">
              <a:off x="1230348" y="1796660"/>
              <a:ext cx="1" cy="161150"/>
            </a:xfrm>
            <a:prstGeom prst="line">
              <a:avLst/>
            </a:prstGeom>
            <a:noFill/>
            <a:ln w="12700" cap="flat">
              <a:solidFill>
                <a:srgbClr val="FFFFFF"/>
              </a:solidFill>
              <a:prstDash val="solid"/>
              <a:miter lim="400000"/>
            </a:ln>
            <a:effectLst/>
          </p:spPr>
          <p:txBody>
            <a:bodyPr wrap="square" lIns="34289" tIns="34289" rIns="34289" bIns="34289" numCol="1" anchor="t">
              <a:noAutofit/>
            </a:bodyPr>
            <a:lstStyle/>
            <a:p>
              <a:pPr defTabSz="457200" hangingPunct="0">
                <a:defRPr>
                  <a:solidFill>
                    <a:srgbClr val="FFFFFF"/>
                  </a:solidFill>
                </a:defRPr>
              </a:pPr>
              <a:endParaRPr kern="0">
                <a:solidFill>
                  <a:srgbClr val="FFFFFF"/>
                </a:solidFill>
                <a:latin typeface="Calibri"/>
                <a:sym typeface="Calibri"/>
              </a:endParaRPr>
            </a:p>
          </p:txBody>
        </p:sp>
        <p:sp>
          <p:nvSpPr>
            <p:cNvPr id="356" name="Shape 356"/>
            <p:cNvSpPr/>
            <p:nvPr/>
          </p:nvSpPr>
          <p:spPr>
            <a:xfrm flipV="1">
              <a:off x="3639991" y="3632222"/>
              <a:ext cx="1" cy="524933"/>
            </a:xfrm>
            <a:prstGeom prst="line">
              <a:avLst/>
            </a:prstGeom>
            <a:noFill/>
            <a:ln w="12700" cap="flat">
              <a:solidFill>
                <a:srgbClr val="FFFFFF"/>
              </a:solidFill>
              <a:prstDash val="solid"/>
              <a:round/>
            </a:ln>
            <a:effectLst/>
          </p:spPr>
          <p:txBody>
            <a:bodyPr wrap="square" lIns="34289" tIns="34289" rIns="34289" bIns="34289" numCol="1" anchor="t">
              <a:noAutofit/>
            </a:bodyPr>
            <a:lstStyle/>
            <a:p>
              <a:pPr defTabSz="457200" hangingPunct="0">
                <a:defRPr>
                  <a:solidFill>
                    <a:srgbClr val="FFFFFF"/>
                  </a:solidFill>
                </a:defRPr>
              </a:pPr>
              <a:endParaRPr kern="0">
                <a:solidFill>
                  <a:srgbClr val="FFFFFF"/>
                </a:solidFill>
                <a:latin typeface="Calibri"/>
                <a:sym typeface="Calibri"/>
              </a:endParaRPr>
            </a:p>
          </p:txBody>
        </p:sp>
        <p:sp>
          <p:nvSpPr>
            <p:cNvPr id="357" name="Shape 357"/>
            <p:cNvSpPr/>
            <p:nvPr/>
          </p:nvSpPr>
          <p:spPr>
            <a:xfrm>
              <a:off x="37269" y="704253"/>
              <a:ext cx="2796508" cy="2320591"/>
            </a:xfrm>
            <a:prstGeom prst="rect">
              <a:avLst/>
            </a:prstGeom>
            <a:noFill/>
            <a:ln w="12700" cap="flat">
              <a:solidFill>
                <a:srgbClr val="FFFFFF"/>
              </a:solidFill>
              <a:prstDash val="solid"/>
              <a:round/>
            </a:ln>
            <a:effectLst/>
          </p:spPr>
          <p:txBody>
            <a:bodyPr wrap="square" lIns="34289" tIns="34289" rIns="34289" bIns="34289" numCol="1" anchor="ctr">
              <a:noAutofit/>
            </a:bodyPr>
            <a:lstStyle/>
            <a:p>
              <a:pPr algn="ctr" hangingPunct="0"/>
              <a:endParaRPr kern="0">
                <a:solidFill>
                  <a:srgbClr val="000000"/>
                </a:solidFill>
                <a:latin typeface="Calibri"/>
                <a:sym typeface="Calibri"/>
              </a:endParaRPr>
            </a:p>
          </p:txBody>
        </p:sp>
        <p:sp>
          <p:nvSpPr>
            <p:cNvPr id="358" name="Shape 358"/>
            <p:cNvSpPr/>
            <p:nvPr/>
          </p:nvSpPr>
          <p:spPr>
            <a:xfrm flipH="1">
              <a:off x="3644184" y="3027296"/>
              <a:ext cx="813189" cy="1"/>
            </a:xfrm>
            <a:prstGeom prst="line">
              <a:avLst/>
            </a:prstGeom>
            <a:noFill/>
            <a:ln w="12700" cap="flat">
              <a:solidFill>
                <a:srgbClr val="FFFFFF"/>
              </a:solidFill>
              <a:prstDash val="solid"/>
              <a:round/>
            </a:ln>
            <a:effectLst/>
          </p:spPr>
          <p:txBody>
            <a:bodyPr wrap="square" lIns="34289" tIns="34289" rIns="34289" bIns="34289" numCol="1" anchor="t">
              <a:noAutofit/>
            </a:bodyPr>
            <a:lstStyle/>
            <a:p>
              <a:pPr defTabSz="457200" hangingPunct="0">
                <a:defRPr>
                  <a:solidFill>
                    <a:srgbClr val="FFFFFF"/>
                  </a:solidFill>
                </a:defRPr>
              </a:pPr>
              <a:endParaRPr kern="0">
                <a:solidFill>
                  <a:srgbClr val="FFFFFF"/>
                </a:solidFill>
                <a:latin typeface="Calibri"/>
                <a:sym typeface="Calibri"/>
              </a:endParaRPr>
            </a:p>
          </p:txBody>
        </p:sp>
        <p:sp>
          <p:nvSpPr>
            <p:cNvPr id="359" name="Shape 359"/>
            <p:cNvSpPr/>
            <p:nvPr/>
          </p:nvSpPr>
          <p:spPr>
            <a:xfrm flipH="1" flipV="1">
              <a:off x="3644184" y="703161"/>
              <a:ext cx="813189" cy="1"/>
            </a:xfrm>
            <a:prstGeom prst="line">
              <a:avLst/>
            </a:prstGeom>
            <a:noFill/>
            <a:ln w="12700" cap="flat">
              <a:solidFill>
                <a:srgbClr val="FFFFFF"/>
              </a:solidFill>
              <a:prstDash val="solid"/>
              <a:round/>
            </a:ln>
            <a:effectLst/>
          </p:spPr>
          <p:txBody>
            <a:bodyPr wrap="square" lIns="34289" tIns="34289" rIns="34289" bIns="34289" numCol="1" anchor="t">
              <a:noAutofit/>
            </a:bodyPr>
            <a:lstStyle/>
            <a:p>
              <a:pPr defTabSz="457200" hangingPunct="0">
                <a:defRPr>
                  <a:solidFill>
                    <a:srgbClr val="FFFFFF"/>
                  </a:solidFill>
                </a:defRPr>
              </a:pPr>
              <a:endParaRPr kern="0">
                <a:solidFill>
                  <a:srgbClr val="FFFFFF"/>
                </a:solidFill>
                <a:latin typeface="Calibri"/>
                <a:sym typeface="Calibri"/>
              </a:endParaRPr>
            </a:p>
          </p:txBody>
        </p:sp>
        <p:sp>
          <p:nvSpPr>
            <p:cNvPr id="360" name="Shape 360"/>
            <p:cNvSpPr/>
            <p:nvPr/>
          </p:nvSpPr>
          <p:spPr>
            <a:xfrm flipH="1">
              <a:off x="3644184" y="4048464"/>
              <a:ext cx="813189" cy="1"/>
            </a:xfrm>
            <a:prstGeom prst="line">
              <a:avLst/>
            </a:prstGeom>
            <a:noFill/>
            <a:ln w="12700" cap="flat">
              <a:solidFill>
                <a:srgbClr val="FFFFFF"/>
              </a:solidFill>
              <a:prstDash val="solid"/>
              <a:round/>
            </a:ln>
            <a:effectLst/>
          </p:spPr>
          <p:txBody>
            <a:bodyPr wrap="square" lIns="34289" tIns="34289" rIns="34289" bIns="34289" numCol="1" anchor="t">
              <a:noAutofit/>
            </a:bodyPr>
            <a:lstStyle/>
            <a:p>
              <a:pPr defTabSz="457200" hangingPunct="0">
                <a:defRPr>
                  <a:solidFill>
                    <a:srgbClr val="FFFFFF"/>
                  </a:solidFill>
                </a:defRPr>
              </a:pPr>
              <a:endParaRPr kern="0">
                <a:solidFill>
                  <a:srgbClr val="FFFFFF"/>
                </a:solidFill>
                <a:latin typeface="Calibri"/>
                <a:sym typeface="Calibri"/>
              </a:endParaRPr>
            </a:p>
          </p:txBody>
        </p:sp>
        <p:sp>
          <p:nvSpPr>
            <p:cNvPr id="361" name="Shape 361"/>
            <p:cNvSpPr/>
            <p:nvPr/>
          </p:nvSpPr>
          <p:spPr>
            <a:xfrm flipH="1">
              <a:off x="4457844" y="105844"/>
              <a:ext cx="1626376" cy="3518815"/>
            </a:xfrm>
            <a:prstGeom prst="rect">
              <a:avLst/>
            </a:prstGeom>
            <a:noFill/>
            <a:ln w="12700" cap="flat">
              <a:solidFill>
                <a:srgbClr val="FFFFFF"/>
              </a:solidFill>
              <a:prstDash val="solid"/>
              <a:round/>
            </a:ln>
            <a:effectLst/>
          </p:spPr>
          <p:txBody>
            <a:bodyPr wrap="square" lIns="34289" tIns="34289" rIns="34289" bIns="34289" numCol="1" anchor="ctr">
              <a:noAutofit/>
            </a:bodyPr>
            <a:lstStyle/>
            <a:p>
              <a:pPr algn="ctr" hangingPunct="0"/>
              <a:endParaRPr kern="0">
                <a:solidFill>
                  <a:srgbClr val="000000"/>
                </a:solidFill>
                <a:latin typeface="Calibri"/>
                <a:sym typeface="Calibri"/>
              </a:endParaRPr>
            </a:p>
          </p:txBody>
        </p:sp>
        <p:sp>
          <p:nvSpPr>
            <p:cNvPr id="362" name="Shape 362"/>
            <p:cNvSpPr/>
            <p:nvPr/>
          </p:nvSpPr>
          <p:spPr>
            <a:xfrm flipH="1">
              <a:off x="6084218" y="105843"/>
              <a:ext cx="2796508" cy="597318"/>
            </a:xfrm>
            <a:prstGeom prst="rect">
              <a:avLst/>
            </a:prstGeom>
            <a:noFill/>
            <a:ln w="12700" cap="flat">
              <a:solidFill>
                <a:srgbClr val="FFFFFF"/>
              </a:solidFill>
              <a:prstDash val="solid"/>
              <a:round/>
            </a:ln>
            <a:effectLst/>
          </p:spPr>
          <p:txBody>
            <a:bodyPr wrap="square" lIns="34289" tIns="34289" rIns="34289" bIns="34289" numCol="1" anchor="ctr">
              <a:noAutofit/>
            </a:bodyPr>
            <a:lstStyle/>
            <a:p>
              <a:pPr algn="ctr" hangingPunct="0"/>
              <a:endParaRPr kern="0">
                <a:solidFill>
                  <a:srgbClr val="000000"/>
                </a:solidFill>
                <a:latin typeface="Calibri"/>
                <a:sym typeface="Calibri"/>
              </a:endParaRPr>
            </a:p>
          </p:txBody>
        </p:sp>
        <p:sp>
          <p:nvSpPr>
            <p:cNvPr id="363" name="Shape 363"/>
            <p:cNvSpPr/>
            <p:nvPr/>
          </p:nvSpPr>
          <p:spPr>
            <a:xfrm flipH="1">
              <a:off x="6084219" y="3027341"/>
              <a:ext cx="2796811" cy="597317"/>
            </a:xfrm>
            <a:prstGeom prst="rect">
              <a:avLst/>
            </a:prstGeom>
            <a:noFill/>
            <a:ln w="12700" cap="flat">
              <a:solidFill>
                <a:srgbClr val="FFFFFF"/>
              </a:solidFill>
              <a:prstDash val="solid"/>
              <a:round/>
            </a:ln>
            <a:effectLst/>
          </p:spPr>
          <p:txBody>
            <a:bodyPr wrap="square" lIns="34289" tIns="34289" rIns="34289" bIns="34289" numCol="1" anchor="ctr">
              <a:noAutofit/>
            </a:bodyPr>
            <a:lstStyle/>
            <a:p>
              <a:pPr algn="ctr" hangingPunct="0"/>
              <a:endParaRPr kern="0">
                <a:solidFill>
                  <a:srgbClr val="000000"/>
                </a:solidFill>
                <a:latin typeface="Calibri"/>
                <a:sym typeface="Calibri"/>
              </a:endParaRPr>
            </a:p>
          </p:txBody>
        </p:sp>
        <p:sp>
          <p:nvSpPr>
            <p:cNvPr id="364" name="Shape 364"/>
            <p:cNvSpPr/>
            <p:nvPr/>
          </p:nvSpPr>
          <p:spPr>
            <a:xfrm flipH="1">
              <a:off x="8853823" y="-1"/>
              <a:ext cx="64173" cy="119938"/>
            </a:xfrm>
            <a:prstGeom prst="rect">
              <a:avLst/>
            </a:prstGeom>
            <a:solidFill>
              <a:srgbClr val="E46C0A"/>
            </a:solidFill>
            <a:ln w="3175" cap="flat">
              <a:solidFill>
                <a:srgbClr val="000000"/>
              </a:solidFill>
              <a:prstDash val="solid"/>
              <a:miter lim="400000"/>
            </a:ln>
            <a:effectLst/>
          </p:spPr>
          <p:txBody>
            <a:bodyPr wrap="square" lIns="34289" tIns="34289" rIns="34289" bIns="34289" numCol="1" anchor="ctr">
              <a:noAutofit/>
            </a:bodyPr>
            <a:lstStyle/>
            <a:p>
              <a:pPr hangingPunct="0">
                <a:defRPr sz="2400">
                  <a:solidFill>
                    <a:srgbClr val="FFFFFF"/>
                  </a:solidFill>
                </a:defRPr>
              </a:pPr>
              <a:endParaRPr sz="2400" kern="0">
                <a:solidFill>
                  <a:srgbClr val="FFFFFF"/>
                </a:solidFill>
                <a:latin typeface="Calibri"/>
                <a:sym typeface="Calibri"/>
              </a:endParaRPr>
            </a:p>
          </p:txBody>
        </p:sp>
        <p:sp>
          <p:nvSpPr>
            <p:cNvPr id="365" name="Shape 365"/>
            <p:cNvSpPr/>
            <p:nvPr/>
          </p:nvSpPr>
          <p:spPr>
            <a:xfrm flipH="1">
              <a:off x="8852841" y="3615965"/>
              <a:ext cx="64173" cy="113896"/>
            </a:xfrm>
            <a:prstGeom prst="rect">
              <a:avLst/>
            </a:prstGeom>
            <a:solidFill>
              <a:srgbClr val="E46C0A"/>
            </a:solidFill>
            <a:ln w="3175" cap="flat">
              <a:solidFill>
                <a:srgbClr val="000000"/>
              </a:solidFill>
              <a:prstDash val="solid"/>
              <a:miter lim="400000"/>
            </a:ln>
            <a:effectLst/>
          </p:spPr>
          <p:txBody>
            <a:bodyPr wrap="square" lIns="34289" tIns="34289" rIns="34289" bIns="34289" numCol="1" anchor="ctr">
              <a:noAutofit/>
            </a:bodyPr>
            <a:lstStyle/>
            <a:p>
              <a:pPr hangingPunct="0">
                <a:defRPr sz="2400">
                  <a:solidFill>
                    <a:srgbClr val="FFFFFF"/>
                  </a:solidFill>
                </a:defRPr>
              </a:pPr>
              <a:endParaRPr sz="2400" kern="0">
                <a:solidFill>
                  <a:srgbClr val="FFFFFF"/>
                </a:solidFill>
                <a:latin typeface="Calibri"/>
                <a:sym typeface="Calibri"/>
              </a:endParaRPr>
            </a:p>
          </p:txBody>
        </p:sp>
        <p:sp>
          <p:nvSpPr>
            <p:cNvPr id="366" name="Shape 366"/>
            <p:cNvSpPr/>
            <p:nvPr/>
          </p:nvSpPr>
          <p:spPr>
            <a:xfrm flipH="1">
              <a:off x="5278306" y="3624658"/>
              <a:ext cx="1263084" cy="423806"/>
            </a:xfrm>
            <a:prstGeom prst="rect">
              <a:avLst/>
            </a:prstGeom>
            <a:noFill/>
            <a:ln w="12700" cap="flat">
              <a:solidFill>
                <a:srgbClr val="FFFFFF"/>
              </a:solidFill>
              <a:prstDash val="dash"/>
              <a:round/>
            </a:ln>
            <a:effectLst/>
          </p:spPr>
          <p:txBody>
            <a:bodyPr wrap="square" lIns="34289" tIns="34289" rIns="34289" bIns="34289" numCol="1" anchor="ctr">
              <a:noAutofit/>
            </a:bodyPr>
            <a:lstStyle/>
            <a:p>
              <a:pPr algn="ctr" hangingPunct="0"/>
              <a:endParaRPr kern="0">
                <a:solidFill>
                  <a:srgbClr val="000000"/>
                </a:solidFill>
                <a:latin typeface="Calibri"/>
                <a:sym typeface="Calibri"/>
              </a:endParaRPr>
            </a:p>
          </p:txBody>
        </p:sp>
        <p:sp>
          <p:nvSpPr>
            <p:cNvPr id="367" name="Shape 367"/>
            <p:cNvSpPr/>
            <p:nvPr/>
          </p:nvSpPr>
          <p:spPr>
            <a:xfrm flipH="1">
              <a:off x="5229194" y="3560281"/>
              <a:ext cx="95922" cy="7194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E46C0A"/>
            </a:solidFill>
            <a:ln w="3175" cap="flat">
              <a:solidFill>
                <a:srgbClr val="000000"/>
              </a:solidFill>
              <a:prstDash val="solid"/>
              <a:miter lim="400000"/>
            </a:ln>
            <a:effectLst/>
          </p:spPr>
          <p:txBody>
            <a:bodyPr wrap="square" lIns="34289" tIns="34289" rIns="34289" bIns="34289" numCol="1" anchor="ctr">
              <a:noAutofit/>
            </a:bodyPr>
            <a:lstStyle/>
            <a:p>
              <a:pPr hangingPunct="0">
                <a:defRPr sz="2600">
                  <a:solidFill>
                    <a:srgbClr val="FFFFFF"/>
                  </a:solidFill>
                </a:defRPr>
              </a:pPr>
              <a:endParaRPr sz="2600" kern="0">
                <a:solidFill>
                  <a:srgbClr val="FFFFFF"/>
                </a:solidFill>
                <a:latin typeface="Calibri"/>
                <a:sym typeface="Calibri"/>
              </a:endParaRPr>
            </a:p>
          </p:txBody>
        </p:sp>
        <p:sp>
          <p:nvSpPr>
            <p:cNvPr id="368" name="Shape 368"/>
            <p:cNvSpPr/>
            <p:nvPr/>
          </p:nvSpPr>
          <p:spPr>
            <a:xfrm flipH="1">
              <a:off x="7456287" y="1651851"/>
              <a:ext cx="462718" cy="450770"/>
            </a:xfrm>
            <a:prstGeom prst="ellipse">
              <a:avLst/>
            </a:prstGeom>
            <a:noFill/>
            <a:ln w="12700" cap="flat">
              <a:solidFill>
                <a:srgbClr val="FFFFFF"/>
              </a:solidFill>
              <a:prstDash val="solid"/>
              <a:miter lim="400000"/>
            </a:ln>
            <a:effectLst/>
          </p:spPr>
          <p:txBody>
            <a:bodyPr wrap="square" lIns="34289" tIns="34289" rIns="34289" bIns="34289" numCol="1" anchor="ctr">
              <a:noAutofit/>
            </a:bodyPr>
            <a:lstStyle/>
            <a:p>
              <a:pPr hangingPunct="0">
                <a:defRPr sz="2400">
                  <a:solidFill>
                    <a:srgbClr val="FFFFFF"/>
                  </a:solidFill>
                </a:defRPr>
              </a:pPr>
              <a:endParaRPr sz="2400" kern="0">
                <a:solidFill>
                  <a:srgbClr val="FFFFFF"/>
                </a:solidFill>
                <a:latin typeface="Calibri"/>
                <a:sym typeface="Calibri"/>
              </a:endParaRPr>
            </a:p>
          </p:txBody>
        </p:sp>
        <p:sp>
          <p:nvSpPr>
            <p:cNvPr id="369" name="Shape 369"/>
            <p:cNvSpPr/>
            <p:nvPr/>
          </p:nvSpPr>
          <p:spPr>
            <a:xfrm flipV="1">
              <a:off x="7688598" y="1796660"/>
              <a:ext cx="1" cy="161150"/>
            </a:xfrm>
            <a:prstGeom prst="line">
              <a:avLst/>
            </a:prstGeom>
            <a:noFill/>
            <a:ln w="12700" cap="flat">
              <a:solidFill>
                <a:srgbClr val="FFFFFF"/>
              </a:solidFill>
              <a:prstDash val="solid"/>
              <a:miter lim="400000"/>
            </a:ln>
            <a:effectLst/>
          </p:spPr>
          <p:txBody>
            <a:bodyPr wrap="square" lIns="34289" tIns="34289" rIns="34289" bIns="34289" numCol="1" anchor="t">
              <a:noAutofit/>
            </a:bodyPr>
            <a:lstStyle/>
            <a:p>
              <a:pPr defTabSz="457200" hangingPunct="0">
                <a:defRPr>
                  <a:solidFill>
                    <a:srgbClr val="FFFFFF"/>
                  </a:solidFill>
                </a:defRPr>
              </a:pPr>
              <a:endParaRPr kern="0">
                <a:solidFill>
                  <a:srgbClr val="FFFFFF"/>
                </a:solidFill>
                <a:latin typeface="Calibri"/>
                <a:sym typeface="Calibri"/>
              </a:endParaRPr>
            </a:p>
          </p:txBody>
        </p:sp>
        <p:sp>
          <p:nvSpPr>
            <p:cNvPr id="370" name="Shape 370"/>
            <p:cNvSpPr/>
            <p:nvPr/>
          </p:nvSpPr>
          <p:spPr>
            <a:xfrm flipV="1">
              <a:off x="5278955" y="3632222"/>
              <a:ext cx="1" cy="524933"/>
            </a:xfrm>
            <a:prstGeom prst="line">
              <a:avLst/>
            </a:prstGeom>
            <a:noFill/>
            <a:ln w="12700" cap="flat">
              <a:solidFill>
                <a:srgbClr val="FFFFFF"/>
              </a:solidFill>
              <a:prstDash val="solid"/>
              <a:round/>
            </a:ln>
            <a:effectLst/>
          </p:spPr>
          <p:txBody>
            <a:bodyPr wrap="square" lIns="34289" tIns="34289" rIns="34289" bIns="34289" numCol="1" anchor="t">
              <a:noAutofit/>
            </a:bodyPr>
            <a:lstStyle/>
            <a:p>
              <a:pPr defTabSz="457200" hangingPunct="0">
                <a:defRPr>
                  <a:solidFill>
                    <a:srgbClr val="FFFFFF"/>
                  </a:solidFill>
                </a:defRPr>
              </a:pPr>
              <a:endParaRPr kern="0">
                <a:solidFill>
                  <a:srgbClr val="FFFFFF"/>
                </a:solidFill>
                <a:latin typeface="Calibri"/>
                <a:sym typeface="Calibri"/>
              </a:endParaRPr>
            </a:p>
          </p:txBody>
        </p:sp>
        <p:sp>
          <p:nvSpPr>
            <p:cNvPr id="371" name="Shape 371"/>
            <p:cNvSpPr/>
            <p:nvPr/>
          </p:nvSpPr>
          <p:spPr>
            <a:xfrm flipH="1">
              <a:off x="6084218" y="704253"/>
              <a:ext cx="2796508" cy="2320591"/>
            </a:xfrm>
            <a:prstGeom prst="rect">
              <a:avLst/>
            </a:prstGeom>
            <a:noFill/>
            <a:ln w="12700" cap="flat">
              <a:solidFill>
                <a:srgbClr val="FFFFFF"/>
              </a:solidFill>
              <a:prstDash val="solid"/>
              <a:round/>
            </a:ln>
            <a:effectLst/>
          </p:spPr>
          <p:txBody>
            <a:bodyPr wrap="square" lIns="34289" tIns="34289" rIns="34289" bIns="34289" numCol="1" anchor="ctr">
              <a:noAutofit/>
            </a:bodyPr>
            <a:lstStyle/>
            <a:p>
              <a:pPr algn="ctr" hangingPunct="0"/>
              <a:endParaRPr kern="0">
                <a:solidFill>
                  <a:srgbClr val="000000"/>
                </a:solidFill>
                <a:latin typeface="Calibri"/>
                <a:sym typeface="Calibri"/>
              </a:endParaRPr>
            </a:p>
          </p:txBody>
        </p:sp>
        <p:sp>
          <p:nvSpPr>
            <p:cNvPr id="372" name="Shape 372"/>
            <p:cNvSpPr/>
            <p:nvPr/>
          </p:nvSpPr>
          <p:spPr>
            <a:xfrm>
              <a:off x="4460623" y="3027296"/>
              <a:ext cx="813188" cy="1"/>
            </a:xfrm>
            <a:prstGeom prst="line">
              <a:avLst/>
            </a:prstGeom>
            <a:noFill/>
            <a:ln w="12700" cap="flat">
              <a:solidFill>
                <a:srgbClr val="FFFFFF"/>
              </a:solidFill>
              <a:prstDash val="solid"/>
              <a:round/>
            </a:ln>
            <a:effectLst/>
          </p:spPr>
          <p:txBody>
            <a:bodyPr wrap="square" lIns="34289" tIns="34289" rIns="34289" bIns="34289" numCol="1" anchor="t">
              <a:noAutofit/>
            </a:bodyPr>
            <a:lstStyle/>
            <a:p>
              <a:pPr defTabSz="457200" hangingPunct="0">
                <a:defRPr>
                  <a:solidFill>
                    <a:srgbClr val="FFFFFF"/>
                  </a:solidFill>
                </a:defRPr>
              </a:pPr>
              <a:endParaRPr kern="0">
                <a:solidFill>
                  <a:srgbClr val="FFFFFF"/>
                </a:solidFill>
                <a:latin typeface="Calibri"/>
                <a:sym typeface="Calibri"/>
              </a:endParaRPr>
            </a:p>
          </p:txBody>
        </p:sp>
        <p:sp>
          <p:nvSpPr>
            <p:cNvPr id="373" name="Shape 373"/>
            <p:cNvSpPr/>
            <p:nvPr/>
          </p:nvSpPr>
          <p:spPr>
            <a:xfrm>
              <a:off x="4460623" y="703161"/>
              <a:ext cx="813188" cy="1"/>
            </a:xfrm>
            <a:prstGeom prst="line">
              <a:avLst/>
            </a:prstGeom>
            <a:noFill/>
            <a:ln w="12700" cap="flat">
              <a:solidFill>
                <a:srgbClr val="FFFFFF"/>
              </a:solidFill>
              <a:prstDash val="solid"/>
              <a:round/>
            </a:ln>
            <a:effectLst/>
          </p:spPr>
          <p:txBody>
            <a:bodyPr wrap="square" lIns="34289" tIns="34289" rIns="34289" bIns="34289" numCol="1" anchor="t">
              <a:noAutofit/>
            </a:bodyPr>
            <a:lstStyle/>
            <a:p>
              <a:pPr defTabSz="457200" hangingPunct="0">
                <a:defRPr>
                  <a:solidFill>
                    <a:srgbClr val="FFFFFF"/>
                  </a:solidFill>
                </a:defRPr>
              </a:pPr>
              <a:endParaRPr kern="0">
                <a:solidFill>
                  <a:srgbClr val="FFFFFF"/>
                </a:solidFill>
                <a:latin typeface="Calibri"/>
                <a:sym typeface="Calibri"/>
              </a:endParaRPr>
            </a:p>
          </p:txBody>
        </p:sp>
        <p:sp>
          <p:nvSpPr>
            <p:cNvPr id="374" name="Shape 374"/>
            <p:cNvSpPr/>
            <p:nvPr/>
          </p:nvSpPr>
          <p:spPr>
            <a:xfrm>
              <a:off x="4460623" y="4048464"/>
              <a:ext cx="813188" cy="1"/>
            </a:xfrm>
            <a:prstGeom prst="line">
              <a:avLst/>
            </a:prstGeom>
            <a:noFill/>
            <a:ln w="12700" cap="flat">
              <a:solidFill>
                <a:srgbClr val="FFFFFF"/>
              </a:solidFill>
              <a:prstDash val="solid"/>
              <a:round/>
            </a:ln>
            <a:effectLst/>
          </p:spPr>
          <p:txBody>
            <a:bodyPr wrap="square" lIns="34289" tIns="34289" rIns="34289" bIns="34289" numCol="1" anchor="t">
              <a:noAutofit/>
            </a:bodyPr>
            <a:lstStyle/>
            <a:p>
              <a:pPr defTabSz="457200" hangingPunct="0">
                <a:defRPr>
                  <a:solidFill>
                    <a:srgbClr val="FFFFFF"/>
                  </a:solidFill>
                </a:defRPr>
              </a:pPr>
              <a:endParaRPr kern="0">
                <a:solidFill>
                  <a:srgbClr val="FFFFFF"/>
                </a:solidFill>
                <a:latin typeface="Calibri"/>
                <a:sym typeface="Calibri"/>
              </a:endParaRPr>
            </a:p>
          </p:txBody>
        </p:sp>
        <p:sp>
          <p:nvSpPr>
            <p:cNvPr id="375" name="Shape 375"/>
            <p:cNvSpPr/>
            <p:nvPr/>
          </p:nvSpPr>
          <p:spPr>
            <a:xfrm>
              <a:off x="4411371" y="-1"/>
              <a:ext cx="70849" cy="125746"/>
            </a:xfrm>
            <a:prstGeom prst="rect">
              <a:avLst/>
            </a:prstGeom>
            <a:solidFill>
              <a:srgbClr val="E46C0A"/>
            </a:solidFill>
            <a:ln w="3175" cap="flat">
              <a:solidFill>
                <a:srgbClr val="000000"/>
              </a:solidFill>
              <a:prstDash val="solid"/>
              <a:miter lim="400000"/>
            </a:ln>
            <a:effectLst/>
          </p:spPr>
          <p:txBody>
            <a:bodyPr wrap="square" lIns="34289" tIns="34289" rIns="34289" bIns="34289" numCol="1" anchor="ctr">
              <a:noAutofit/>
            </a:bodyPr>
            <a:lstStyle/>
            <a:p>
              <a:pPr hangingPunct="0">
                <a:defRPr sz="2400">
                  <a:solidFill>
                    <a:srgbClr val="FFFFFF"/>
                  </a:solidFill>
                </a:defRPr>
              </a:pPr>
              <a:endParaRPr sz="2400" kern="0">
                <a:solidFill>
                  <a:srgbClr val="FFFFFF"/>
                </a:solidFill>
                <a:latin typeface="Calibri"/>
                <a:sym typeface="Calibri"/>
              </a:endParaRPr>
            </a:p>
          </p:txBody>
        </p:sp>
        <p:sp>
          <p:nvSpPr>
            <p:cNvPr id="376" name="Shape 376"/>
            <p:cNvSpPr/>
            <p:nvPr/>
          </p:nvSpPr>
          <p:spPr>
            <a:xfrm>
              <a:off x="4440158" y="1827317"/>
              <a:ext cx="39979" cy="99838"/>
            </a:xfrm>
            <a:prstGeom prst="rect">
              <a:avLst/>
            </a:prstGeom>
            <a:solidFill>
              <a:srgbClr val="C00000"/>
            </a:solidFill>
            <a:ln w="12700" cap="flat">
              <a:noFill/>
              <a:miter lim="400000"/>
            </a:ln>
            <a:effectLst/>
          </p:spPr>
          <p:txBody>
            <a:bodyPr wrap="square" lIns="34289" tIns="34289" rIns="34289" bIns="34289" numCol="1" anchor="ctr">
              <a:noAutofit/>
            </a:bodyPr>
            <a:lstStyle/>
            <a:p>
              <a:pPr algn="ctr" hangingPunct="0"/>
              <a:endParaRPr kern="0">
                <a:solidFill>
                  <a:srgbClr val="000000"/>
                </a:solidFill>
                <a:latin typeface="Calibri"/>
                <a:sym typeface="Calibri"/>
              </a:endParaRPr>
            </a:p>
          </p:txBody>
        </p:sp>
      </p:grpSp>
      <p:pic>
        <p:nvPicPr>
          <p:cNvPr id="378" name="image3.jpg" descr="top2.jpg"/>
          <p:cNvPicPr>
            <a:picLocks noChangeAspect="1"/>
          </p:cNvPicPr>
          <p:nvPr/>
        </p:nvPicPr>
        <p:blipFill>
          <a:blip r:embed="rId2"/>
          <a:stretch>
            <a:fillRect/>
          </a:stretch>
        </p:blipFill>
        <p:spPr>
          <a:xfrm>
            <a:off x="0" y="5749635"/>
            <a:ext cx="9144000" cy="1108365"/>
          </a:xfrm>
          <a:prstGeom prst="rect">
            <a:avLst/>
          </a:prstGeom>
          <a:ln w="12700">
            <a:miter lim="400000"/>
          </a:ln>
        </p:spPr>
      </p:pic>
      <p:sp>
        <p:nvSpPr>
          <p:cNvPr id="379" name="Shape 379"/>
          <p:cNvSpPr>
            <a:spLocks noGrp="1"/>
          </p:cNvSpPr>
          <p:nvPr>
            <p:ph type="sldNum" sz="quarter" idx="2"/>
          </p:nvPr>
        </p:nvSpPr>
        <p:spPr>
          <a:xfrm>
            <a:off x="4419600" y="5484812"/>
            <a:ext cx="2133600" cy="279401"/>
          </a:xfrm>
          <a:prstGeom prst="rect">
            <a:avLst/>
          </a:prstGeom>
        </p:spPr>
        <p:txBody>
          <a:bodyPr lIns="34289" tIns="34289" rIns="34289" bIns="34289"/>
          <a:lstStyle>
            <a:lvl1pPr defTabSz="457200">
              <a:defRPr>
                <a:solidFill>
                  <a:srgbClr val="FFFFFF"/>
                </a:solidFill>
              </a:defRPr>
            </a:lvl1pPr>
          </a:lstStyle>
          <a:p>
            <a:fld id="{86CB4B4D-7CA3-9044-876B-883B54F8677D}" type="slidenum">
              <a:rPr/>
              <a:pPr/>
              <a:t>‹#›</a:t>
            </a:fld>
            <a:endParaRPr/>
          </a:p>
        </p:txBody>
      </p:sp>
    </p:spTree>
    <p:extLst>
      <p:ext uri="{BB962C8B-B14F-4D97-AF65-F5344CB8AC3E}">
        <p14:creationId xmlns:p14="http://schemas.microsoft.com/office/powerpoint/2010/main" val="3308327037"/>
      </p:ext>
    </p:extLst>
  </p:cSld>
  <p:clrMapOvr>
    <a:masterClrMapping/>
  </p:clrMapOvr>
  <p:transition spd="med"/>
</p:sldLayout>
</file>

<file path=ppt/slideLayouts/slideLayout105.xml><?xml version="1.0" encoding="utf-8"?>
<p:sldLayout xmlns:a="http://schemas.openxmlformats.org/drawingml/2006/main" xmlns:r="http://schemas.openxmlformats.org/officeDocument/2006/relationships" xmlns:p="http://schemas.openxmlformats.org/presentationml/2006/main" showMasterSp="0" type="tx" preserve="1">
  <p:cSld name="Crease Zoomed">
    <p:bg>
      <p:bgPr>
        <a:gradFill flip="none" rotWithShape="1">
          <a:gsLst>
            <a:gs pos="0">
              <a:srgbClr val="000B5F"/>
            </a:gs>
            <a:gs pos="100000">
              <a:srgbClr val="000000"/>
            </a:gs>
          </a:gsLst>
          <a:path path="circle">
            <a:fillToRect l="50000" t="50000" r="50000" b="50000"/>
          </a:path>
        </a:gradFill>
        <a:effectLst/>
      </p:bgPr>
    </p:bg>
    <p:spTree>
      <p:nvGrpSpPr>
        <p:cNvPr id="1" name=""/>
        <p:cNvGrpSpPr/>
        <p:nvPr/>
      </p:nvGrpSpPr>
      <p:grpSpPr>
        <a:xfrm>
          <a:off x="0" y="0"/>
          <a:ext cx="0" cy="0"/>
          <a:chOff x="0" y="0"/>
          <a:chExt cx="0" cy="0"/>
        </a:xfrm>
      </p:grpSpPr>
      <p:sp>
        <p:nvSpPr>
          <p:cNvPr id="386" name="Shape 386"/>
          <p:cNvSpPr/>
          <p:nvPr/>
        </p:nvSpPr>
        <p:spPr>
          <a:xfrm>
            <a:off x="8758961" y="5666503"/>
            <a:ext cx="298329" cy="195581"/>
          </a:xfrm>
          <a:prstGeom prst="rect">
            <a:avLst/>
          </a:prstGeom>
          <a:ln w="12700">
            <a:miter lim="400000"/>
          </a:ln>
        </p:spPr>
        <p:txBody>
          <a:bodyPr wrap="none" lIns="34289" tIns="34289" rIns="34289" bIns="34289" anchor="ctr">
            <a:spAutoFit/>
          </a:bodyPr>
          <a:lstStyle/>
          <a:p>
            <a:pPr algn="r" hangingPunct="0">
              <a:defRPr sz="900">
                <a:solidFill>
                  <a:srgbClr val="FFFFFF"/>
                </a:solidFill>
              </a:defRPr>
            </a:pPr>
            <a:endParaRPr sz="900" kern="0">
              <a:solidFill>
                <a:srgbClr val="FFFFFF"/>
              </a:solidFill>
              <a:latin typeface="Calibri"/>
              <a:sym typeface="Calibri"/>
            </a:endParaRPr>
          </a:p>
        </p:txBody>
      </p:sp>
      <p:sp>
        <p:nvSpPr>
          <p:cNvPr id="387" name="Shape 387"/>
          <p:cNvSpPr>
            <a:spLocks noGrp="1"/>
          </p:cNvSpPr>
          <p:nvPr>
            <p:ph type="title"/>
          </p:nvPr>
        </p:nvSpPr>
        <p:spPr>
          <a:xfrm>
            <a:off x="1" y="889598"/>
            <a:ext cx="9144002" cy="291142"/>
          </a:xfrm>
          <a:prstGeom prst="rect">
            <a:avLst/>
          </a:prstGeom>
        </p:spPr>
        <p:txBody>
          <a:bodyPr lIns="34289" tIns="34289" rIns="34289" bIns="34289" anchor="ctr"/>
          <a:lstStyle>
            <a:lvl1pPr algn="ctr" defTabSz="914400">
              <a:lnSpc>
                <a:spcPct val="100000"/>
              </a:lnSpc>
              <a:defRPr sz="2000" b="1" spc="0">
                <a:solidFill>
                  <a:srgbClr val="FEBC11"/>
                </a:solidFill>
                <a:latin typeface="+mn-lt"/>
                <a:ea typeface="+mn-ea"/>
                <a:cs typeface="+mn-cs"/>
                <a:sym typeface="Helvetica"/>
              </a:defRPr>
            </a:lvl1pPr>
          </a:lstStyle>
          <a:p>
            <a:pPr>
              <a:defRPr>
                <a:effectLst/>
              </a:defRPr>
            </a:pPr>
            <a:r>
              <a:rPr lang="en-US"/>
              <a:t>Click to edit Master title style</a:t>
            </a:r>
            <a:endParaRPr/>
          </a:p>
        </p:txBody>
      </p:sp>
      <p:grpSp>
        <p:nvGrpSpPr>
          <p:cNvPr id="394" name="Group 394"/>
          <p:cNvGrpSpPr/>
          <p:nvPr/>
        </p:nvGrpSpPr>
        <p:grpSpPr>
          <a:xfrm>
            <a:off x="1" y="1295401"/>
            <a:ext cx="9144002" cy="4000574"/>
            <a:chOff x="0" y="0"/>
            <a:chExt cx="9144001" cy="4000572"/>
          </a:xfrm>
        </p:grpSpPr>
        <p:sp>
          <p:nvSpPr>
            <p:cNvPr id="388" name="Shape 388"/>
            <p:cNvSpPr/>
            <p:nvPr/>
          </p:nvSpPr>
          <p:spPr>
            <a:xfrm flipV="1">
              <a:off x="191762" y="0"/>
              <a:ext cx="1" cy="3990029"/>
            </a:xfrm>
            <a:prstGeom prst="line">
              <a:avLst/>
            </a:prstGeom>
            <a:noFill/>
            <a:ln w="25400" cap="flat">
              <a:solidFill>
                <a:srgbClr val="FFFFFF"/>
              </a:solidFill>
              <a:prstDash val="solid"/>
              <a:miter lim="400000"/>
            </a:ln>
            <a:effectLst/>
          </p:spPr>
          <p:txBody>
            <a:bodyPr wrap="square" lIns="34289" tIns="34289" rIns="34289" bIns="34289" numCol="1" anchor="t">
              <a:noAutofit/>
            </a:bodyPr>
            <a:lstStyle/>
            <a:p>
              <a:pPr defTabSz="457200" hangingPunct="0">
                <a:defRPr>
                  <a:solidFill>
                    <a:srgbClr val="FFFFFF"/>
                  </a:solidFill>
                </a:defRPr>
              </a:pPr>
              <a:endParaRPr kern="0">
                <a:solidFill>
                  <a:srgbClr val="FFFFFF"/>
                </a:solidFill>
                <a:latin typeface="Calibri"/>
                <a:sym typeface="Calibri"/>
              </a:endParaRPr>
            </a:p>
          </p:txBody>
        </p:sp>
        <p:sp>
          <p:nvSpPr>
            <p:cNvPr id="389" name="Shape 389"/>
            <p:cNvSpPr/>
            <p:nvPr/>
          </p:nvSpPr>
          <p:spPr>
            <a:xfrm>
              <a:off x="-1" y="282089"/>
              <a:ext cx="9144001" cy="1"/>
            </a:xfrm>
            <a:prstGeom prst="line">
              <a:avLst/>
            </a:prstGeom>
            <a:noFill/>
            <a:ln w="25400" cap="flat">
              <a:solidFill>
                <a:srgbClr val="FFFFFF"/>
              </a:solidFill>
              <a:prstDash val="solid"/>
              <a:miter lim="400000"/>
            </a:ln>
            <a:effectLst/>
          </p:spPr>
          <p:txBody>
            <a:bodyPr wrap="square" lIns="34289" tIns="34289" rIns="34289" bIns="34289" numCol="1" anchor="t">
              <a:noAutofit/>
            </a:bodyPr>
            <a:lstStyle/>
            <a:p>
              <a:pPr defTabSz="457200" hangingPunct="0">
                <a:defRPr>
                  <a:solidFill>
                    <a:srgbClr val="FFFFFF"/>
                  </a:solidFill>
                </a:defRPr>
              </a:pPr>
              <a:endParaRPr kern="0">
                <a:solidFill>
                  <a:srgbClr val="FFFFFF"/>
                </a:solidFill>
                <a:latin typeface="Calibri"/>
                <a:sym typeface="Calibri"/>
              </a:endParaRPr>
            </a:p>
          </p:txBody>
        </p:sp>
        <p:sp>
          <p:nvSpPr>
            <p:cNvPr id="390" name="Shape 390"/>
            <p:cNvSpPr/>
            <p:nvPr/>
          </p:nvSpPr>
          <p:spPr>
            <a:xfrm flipV="1">
              <a:off x="0" y="3979487"/>
              <a:ext cx="9144001" cy="21086"/>
            </a:xfrm>
            <a:prstGeom prst="line">
              <a:avLst/>
            </a:prstGeom>
            <a:noFill/>
            <a:ln w="25400" cap="flat">
              <a:solidFill>
                <a:srgbClr val="FFFFFF"/>
              </a:solidFill>
              <a:prstDash val="solid"/>
              <a:miter lim="400000"/>
            </a:ln>
            <a:effectLst/>
          </p:spPr>
          <p:txBody>
            <a:bodyPr wrap="square" lIns="34289" tIns="34289" rIns="34289" bIns="34289" numCol="1" anchor="t">
              <a:noAutofit/>
            </a:bodyPr>
            <a:lstStyle/>
            <a:p>
              <a:pPr defTabSz="457200" hangingPunct="0">
                <a:defRPr>
                  <a:solidFill>
                    <a:srgbClr val="FFFFFF"/>
                  </a:solidFill>
                </a:defRPr>
              </a:pPr>
              <a:endParaRPr kern="0">
                <a:solidFill>
                  <a:srgbClr val="FFFFFF"/>
                </a:solidFill>
                <a:latin typeface="Calibri"/>
                <a:sym typeface="Calibri"/>
              </a:endParaRPr>
            </a:p>
          </p:txBody>
        </p:sp>
        <p:sp>
          <p:nvSpPr>
            <p:cNvPr id="391" name="Shape 391"/>
            <p:cNvSpPr/>
            <p:nvPr/>
          </p:nvSpPr>
          <p:spPr>
            <a:xfrm>
              <a:off x="3926958" y="1993545"/>
              <a:ext cx="1252293" cy="1206855"/>
            </a:xfrm>
            <a:prstGeom prst="ellipse">
              <a:avLst/>
            </a:prstGeom>
            <a:noFill/>
            <a:ln w="38100" cap="flat">
              <a:solidFill>
                <a:srgbClr val="FFFFFF"/>
              </a:solidFill>
              <a:prstDash val="solid"/>
              <a:miter lim="400000"/>
            </a:ln>
            <a:effectLst/>
          </p:spPr>
          <p:txBody>
            <a:bodyPr wrap="square" lIns="34289" tIns="34289" rIns="34289" bIns="34289" numCol="1" anchor="ctr">
              <a:noAutofit/>
            </a:bodyPr>
            <a:lstStyle/>
            <a:p>
              <a:pPr hangingPunct="0">
                <a:defRPr sz="2400">
                  <a:solidFill>
                    <a:srgbClr val="FFFFFF"/>
                  </a:solidFill>
                </a:defRPr>
              </a:pPr>
              <a:endParaRPr sz="2400" kern="0">
                <a:solidFill>
                  <a:srgbClr val="FFFFFF"/>
                </a:solidFill>
                <a:latin typeface="Calibri"/>
                <a:sym typeface="Calibri"/>
              </a:endParaRPr>
            </a:p>
          </p:txBody>
        </p:sp>
        <p:sp>
          <p:nvSpPr>
            <p:cNvPr id="392" name="Shape 392"/>
            <p:cNvSpPr/>
            <p:nvPr/>
          </p:nvSpPr>
          <p:spPr>
            <a:xfrm flipV="1">
              <a:off x="8916350" y="0"/>
              <a:ext cx="1" cy="3990030"/>
            </a:xfrm>
            <a:prstGeom prst="line">
              <a:avLst/>
            </a:prstGeom>
            <a:noFill/>
            <a:ln w="25400" cap="flat">
              <a:solidFill>
                <a:srgbClr val="FFFFFF"/>
              </a:solidFill>
              <a:prstDash val="solid"/>
              <a:miter lim="400000"/>
            </a:ln>
            <a:effectLst/>
          </p:spPr>
          <p:txBody>
            <a:bodyPr wrap="square" lIns="34289" tIns="34289" rIns="34289" bIns="34289" numCol="1" anchor="t">
              <a:noAutofit/>
            </a:bodyPr>
            <a:lstStyle/>
            <a:p>
              <a:pPr defTabSz="457200" hangingPunct="0">
                <a:defRPr>
                  <a:solidFill>
                    <a:srgbClr val="FFFFFF"/>
                  </a:solidFill>
                </a:defRPr>
              </a:pPr>
              <a:endParaRPr kern="0">
                <a:solidFill>
                  <a:srgbClr val="FFFFFF"/>
                </a:solidFill>
                <a:latin typeface="Calibri"/>
                <a:sym typeface="Calibri"/>
              </a:endParaRPr>
            </a:p>
          </p:txBody>
        </p:sp>
        <p:sp>
          <p:nvSpPr>
            <p:cNvPr id="393" name="Shape 393"/>
            <p:cNvSpPr/>
            <p:nvPr/>
          </p:nvSpPr>
          <p:spPr>
            <a:xfrm>
              <a:off x="4372727" y="2596972"/>
              <a:ext cx="398544" cy="1"/>
            </a:xfrm>
            <a:prstGeom prst="line">
              <a:avLst/>
            </a:prstGeom>
            <a:noFill/>
            <a:ln w="12700" cap="flat">
              <a:solidFill>
                <a:srgbClr val="FFFFFF"/>
              </a:solidFill>
              <a:prstDash val="solid"/>
              <a:round/>
            </a:ln>
            <a:effectLst/>
          </p:spPr>
          <p:txBody>
            <a:bodyPr wrap="square" lIns="34289" tIns="34289" rIns="34289" bIns="34289" numCol="1" anchor="t">
              <a:noAutofit/>
            </a:bodyPr>
            <a:lstStyle/>
            <a:p>
              <a:pPr defTabSz="457200" hangingPunct="0">
                <a:defRPr>
                  <a:solidFill>
                    <a:srgbClr val="FFFFFF"/>
                  </a:solidFill>
                </a:defRPr>
              </a:pPr>
              <a:endParaRPr kern="0">
                <a:solidFill>
                  <a:srgbClr val="FFFFFF"/>
                </a:solidFill>
                <a:latin typeface="Calibri"/>
                <a:sym typeface="Calibri"/>
              </a:endParaRPr>
            </a:p>
          </p:txBody>
        </p:sp>
      </p:grpSp>
      <p:pic>
        <p:nvPicPr>
          <p:cNvPr id="395" name="image3.jpg" descr="top2.jpg"/>
          <p:cNvPicPr>
            <a:picLocks noChangeAspect="1"/>
          </p:cNvPicPr>
          <p:nvPr/>
        </p:nvPicPr>
        <p:blipFill>
          <a:blip r:embed="rId2"/>
          <a:stretch>
            <a:fillRect/>
          </a:stretch>
        </p:blipFill>
        <p:spPr>
          <a:xfrm>
            <a:off x="0" y="5749635"/>
            <a:ext cx="9144000" cy="1108365"/>
          </a:xfrm>
          <a:prstGeom prst="rect">
            <a:avLst/>
          </a:prstGeom>
          <a:ln w="12700">
            <a:miter lim="400000"/>
          </a:ln>
        </p:spPr>
      </p:pic>
      <p:sp>
        <p:nvSpPr>
          <p:cNvPr id="396" name="Shape 396"/>
          <p:cNvSpPr>
            <a:spLocks noGrp="1"/>
          </p:cNvSpPr>
          <p:nvPr>
            <p:ph type="sldNum" sz="quarter" idx="2"/>
          </p:nvPr>
        </p:nvSpPr>
        <p:spPr>
          <a:xfrm>
            <a:off x="4419600" y="5484812"/>
            <a:ext cx="2133600" cy="279401"/>
          </a:xfrm>
          <a:prstGeom prst="rect">
            <a:avLst/>
          </a:prstGeom>
        </p:spPr>
        <p:txBody>
          <a:bodyPr lIns="34289" tIns="34289" rIns="34289" bIns="34289"/>
          <a:lstStyle>
            <a:lvl1pPr defTabSz="457200">
              <a:defRPr>
                <a:solidFill>
                  <a:srgbClr val="FFFFFF"/>
                </a:solidFill>
              </a:defRPr>
            </a:lvl1pPr>
          </a:lstStyle>
          <a:p>
            <a:fld id="{86CB4B4D-7CA3-9044-876B-883B54F8677D}" type="slidenum">
              <a:rPr/>
              <a:pPr/>
              <a:t>‹#›</a:t>
            </a:fld>
            <a:endParaRPr/>
          </a:p>
        </p:txBody>
      </p:sp>
    </p:spTree>
    <p:extLst>
      <p:ext uri="{BB962C8B-B14F-4D97-AF65-F5344CB8AC3E}">
        <p14:creationId xmlns:p14="http://schemas.microsoft.com/office/powerpoint/2010/main" val="1958646158"/>
      </p:ext>
    </p:extLst>
  </p:cSld>
  <p:clrMapOvr>
    <a:masterClrMapping/>
  </p:clrMapOvr>
  <p:transition spd="med"/>
</p:sldLayout>
</file>

<file path=ppt/slideLayouts/slideLayout106.xml><?xml version="1.0" encoding="utf-8"?>
<p:sldLayout xmlns:a="http://schemas.openxmlformats.org/drawingml/2006/main" xmlns:r="http://schemas.openxmlformats.org/officeDocument/2006/relationships" xmlns:p="http://schemas.openxmlformats.org/presentationml/2006/main" showMasterSp="0" type="tx" preserve="1">
  <p:cSld name="Field Left Text">
    <p:bg>
      <p:bgPr>
        <a:gradFill flip="none" rotWithShape="1">
          <a:gsLst>
            <a:gs pos="0">
              <a:srgbClr val="000B5F"/>
            </a:gs>
            <a:gs pos="100000">
              <a:srgbClr val="000000"/>
            </a:gs>
          </a:gsLst>
          <a:path path="circle">
            <a:fillToRect l="50000" t="50000" r="50000" b="50000"/>
          </a:path>
        </a:gradFill>
        <a:effectLst/>
      </p:bgPr>
    </p:bg>
    <p:spTree>
      <p:nvGrpSpPr>
        <p:cNvPr id="1" name=""/>
        <p:cNvGrpSpPr/>
        <p:nvPr/>
      </p:nvGrpSpPr>
      <p:grpSpPr>
        <a:xfrm>
          <a:off x="0" y="0"/>
          <a:ext cx="0" cy="0"/>
          <a:chOff x="0" y="0"/>
          <a:chExt cx="0" cy="0"/>
        </a:xfrm>
      </p:grpSpPr>
      <p:sp>
        <p:nvSpPr>
          <p:cNvPr id="403" name="Shape 403"/>
          <p:cNvSpPr>
            <a:spLocks noGrp="1"/>
          </p:cNvSpPr>
          <p:nvPr>
            <p:ph type="body" sz="half" idx="1"/>
          </p:nvPr>
        </p:nvSpPr>
        <p:spPr>
          <a:xfrm>
            <a:off x="4932870" y="1413751"/>
            <a:ext cx="4038601" cy="4231258"/>
          </a:xfrm>
          <a:prstGeom prst="rect">
            <a:avLst/>
          </a:prstGeom>
        </p:spPr>
        <p:txBody>
          <a:bodyPr lIns="34289" tIns="34289" rIns="34289" bIns="34289">
            <a:normAutofit/>
          </a:bodyPr>
          <a:lstStyle>
            <a:lvl1pPr marL="342900" indent="-342900" defTabSz="914400">
              <a:lnSpc>
                <a:spcPct val="100000"/>
              </a:lnSpc>
              <a:spcBef>
                <a:spcPts val="600"/>
              </a:spcBef>
              <a:buFont typeface="Wingdings"/>
              <a:buChar char="▪"/>
              <a:defRPr sz="2800">
                <a:solidFill>
                  <a:srgbClr val="FFFFFF"/>
                </a:solidFill>
                <a:latin typeface="+mn-lt"/>
                <a:ea typeface="+mn-ea"/>
                <a:cs typeface="+mn-cs"/>
                <a:sym typeface="Helvetica"/>
              </a:defRPr>
            </a:lvl1pPr>
            <a:lvl2pPr marL="790575" indent="-333375" defTabSz="914400">
              <a:lnSpc>
                <a:spcPct val="100000"/>
              </a:lnSpc>
              <a:spcBef>
                <a:spcPts val="600"/>
              </a:spcBef>
              <a:buFont typeface="Wingdings"/>
              <a:buChar char="–"/>
              <a:defRPr sz="2800">
                <a:solidFill>
                  <a:srgbClr val="FFFFFF"/>
                </a:solidFill>
                <a:latin typeface="+mn-lt"/>
                <a:ea typeface="+mn-ea"/>
                <a:cs typeface="+mn-cs"/>
                <a:sym typeface="Helvetica"/>
              </a:defRPr>
            </a:lvl2pPr>
            <a:lvl3pPr marL="1234439" indent="-320039" defTabSz="914400">
              <a:lnSpc>
                <a:spcPct val="100000"/>
              </a:lnSpc>
              <a:spcBef>
                <a:spcPts val="600"/>
              </a:spcBef>
              <a:buFont typeface="Wingdings"/>
              <a:buChar char="•"/>
              <a:defRPr sz="2800">
                <a:solidFill>
                  <a:srgbClr val="FFFFFF"/>
                </a:solidFill>
                <a:latin typeface="+mn-lt"/>
                <a:ea typeface="+mn-ea"/>
                <a:cs typeface="+mn-cs"/>
                <a:sym typeface="Helvetica"/>
              </a:defRPr>
            </a:lvl3pPr>
            <a:lvl4pPr marL="1727200" indent="-355600" defTabSz="914400">
              <a:lnSpc>
                <a:spcPct val="100000"/>
              </a:lnSpc>
              <a:spcBef>
                <a:spcPts val="600"/>
              </a:spcBef>
              <a:buFont typeface="Wingdings"/>
              <a:buChar char="–"/>
              <a:defRPr sz="2800">
                <a:solidFill>
                  <a:srgbClr val="FFFFFF"/>
                </a:solidFill>
                <a:latin typeface="+mn-lt"/>
                <a:ea typeface="+mn-ea"/>
                <a:cs typeface="+mn-cs"/>
                <a:sym typeface="Helvetica"/>
              </a:defRPr>
            </a:lvl4pPr>
            <a:lvl5pPr marL="2184400" indent="-355600" defTabSz="914400">
              <a:lnSpc>
                <a:spcPct val="100000"/>
              </a:lnSpc>
              <a:spcBef>
                <a:spcPts val="600"/>
              </a:spcBef>
              <a:buFont typeface="Wingdings"/>
              <a:buChar char="»"/>
              <a:defRPr sz="2800">
                <a:solidFill>
                  <a:srgbClr val="FFFFFF"/>
                </a:solidFill>
                <a:latin typeface="+mn-lt"/>
                <a:ea typeface="+mn-ea"/>
                <a:cs typeface="+mn-cs"/>
                <a:sym typeface="Helvetica"/>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04" name="Shape 404"/>
          <p:cNvSpPr>
            <a:spLocks noGrp="1"/>
          </p:cNvSpPr>
          <p:nvPr>
            <p:ph type="title"/>
          </p:nvPr>
        </p:nvSpPr>
        <p:spPr>
          <a:xfrm>
            <a:off x="1" y="889598"/>
            <a:ext cx="9144002" cy="291142"/>
          </a:xfrm>
          <a:prstGeom prst="rect">
            <a:avLst/>
          </a:prstGeom>
        </p:spPr>
        <p:txBody>
          <a:bodyPr lIns="34289" tIns="34289" rIns="34289" bIns="34289" anchor="ctr"/>
          <a:lstStyle>
            <a:lvl1pPr algn="ctr" defTabSz="914400">
              <a:lnSpc>
                <a:spcPct val="100000"/>
              </a:lnSpc>
              <a:defRPr sz="2000" b="1" spc="0">
                <a:solidFill>
                  <a:srgbClr val="FEBC11"/>
                </a:solidFill>
                <a:latin typeface="+mn-lt"/>
                <a:ea typeface="+mn-ea"/>
                <a:cs typeface="+mn-cs"/>
                <a:sym typeface="Helvetica"/>
              </a:defRPr>
            </a:lvl1pPr>
          </a:lstStyle>
          <a:p>
            <a:pPr>
              <a:defRPr>
                <a:effectLst/>
              </a:defRPr>
            </a:pPr>
            <a:r>
              <a:rPr lang="en-US"/>
              <a:t>Click to edit Master title style</a:t>
            </a:r>
            <a:endParaRPr/>
          </a:p>
        </p:txBody>
      </p:sp>
      <p:grpSp>
        <p:nvGrpSpPr>
          <p:cNvPr id="421" name="Group 421"/>
          <p:cNvGrpSpPr/>
          <p:nvPr/>
        </p:nvGrpSpPr>
        <p:grpSpPr>
          <a:xfrm>
            <a:off x="165982" y="1481645"/>
            <a:ext cx="4482220" cy="4157155"/>
            <a:chOff x="0" y="0"/>
            <a:chExt cx="4482219" cy="4157154"/>
          </a:xfrm>
        </p:grpSpPr>
        <p:sp>
          <p:nvSpPr>
            <p:cNvPr id="405" name="Shape 405"/>
            <p:cNvSpPr/>
            <p:nvPr/>
          </p:nvSpPr>
          <p:spPr>
            <a:xfrm>
              <a:off x="2833776" y="105844"/>
              <a:ext cx="1626376" cy="3518815"/>
            </a:xfrm>
            <a:prstGeom prst="rect">
              <a:avLst/>
            </a:prstGeom>
            <a:noFill/>
            <a:ln w="12700" cap="flat">
              <a:solidFill>
                <a:srgbClr val="FFFFFF"/>
              </a:solidFill>
              <a:prstDash val="solid"/>
              <a:round/>
            </a:ln>
            <a:effectLst/>
          </p:spPr>
          <p:txBody>
            <a:bodyPr wrap="square" lIns="34289" tIns="34289" rIns="34289" bIns="34289" numCol="1" anchor="ctr">
              <a:noAutofit/>
            </a:bodyPr>
            <a:lstStyle/>
            <a:p>
              <a:pPr algn="ctr" hangingPunct="0"/>
              <a:endParaRPr kern="0">
                <a:solidFill>
                  <a:srgbClr val="000000"/>
                </a:solidFill>
                <a:latin typeface="Calibri"/>
                <a:sym typeface="Calibri"/>
              </a:endParaRPr>
            </a:p>
          </p:txBody>
        </p:sp>
        <p:sp>
          <p:nvSpPr>
            <p:cNvPr id="406" name="Shape 406"/>
            <p:cNvSpPr/>
            <p:nvPr/>
          </p:nvSpPr>
          <p:spPr>
            <a:xfrm>
              <a:off x="37269" y="105843"/>
              <a:ext cx="2796508" cy="597318"/>
            </a:xfrm>
            <a:prstGeom prst="rect">
              <a:avLst/>
            </a:prstGeom>
            <a:noFill/>
            <a:ln w="12700" cap="flat">
              <a:solidFill>
                <a:srgbClr val="FFFFFF"/>
              </a:solidFill>
              <a:prstDash val="solid"/>
              <a:round/>
            </a:ln>
            <a:effectLst/>
          </p:spPr>
          <p:txBody>
            <a:bodyPr wrap="square" lIns="34289" tIns="34289" rIns="34289" bIns="34289" numCol="1" anchor="ctr">
              <a:noAutofit/>
            </a:bodyPr>
            <a:lstStyle/>
            <a:p>
              <a:pPr algn="ctr" hangingPunct="0"/>
              <a:endParaRPr kern="0">
                <a:solidFill>
                  <a:srgbClr val="000000"/>
                </a:solidFill>
                <a:latin typeface="Calibri"/>
                <a:sym typeface="Calibri"/>
              </a:endParaRPr>
            </a:p>
          </p:txBody>
        </p:sp>
        <p:sp>
          <p:nvSpPr>
            <p:cNvPr id="407" name="Shape 407"/>
            <p:cNvSpPr/>
            <p:nvPr/>
          </p:nvSpPr>
          <p:spPr>
            <a:xfrm>
              <a:off x="36965" y="3027341"/>
              <a:ext cx="2796812" cy="597317"/>
            </a:xfrm>
            <a:prstGeom prst="rect">
              <a:avLst/>
            </a:prstGeom>
            <a:noFill/>
            <a:ln w="12700" cap="flat">
              <a:solidFill>
                <a:srgbClr val="FFFFFF"/>
              </a:solidFill>
              <a:prstDash val="solid"/>
              <a:round/>
            </a:ln>
            <a:effectLst/>
          </p:spPr>
          <p:txBody>
            <a:bodyPr wrap="square" lIns="34289" tIns="34289" rIns="34289" bIns="34289" numCol="1" anchor="ctr">
              <a:noAutofit/>
            </a:bodyPr>
            <a:lstStyle/>
            <a:p>
              <a:pPr algn="ctr" hangingPunct="0"/>
              <a:endParaRPr kern="0">
                <a:solidFill>
                  <a:srgbClr val="000000"/>
                </a:solidFill>
                <a:latin typeface="Calibri"/>
                <a:sym typeface="Calibri"/>
              </a:endParaRPr>
            </a:p>
          </p:txBody>
        </p:sp>
        <p:sp>
          <p:nvSpPr>
            <p:cNvPr id="408" name="Shape 408"/>
            <p:cNvSpPr/>
            <p:nvPr/>
          </p:nvSpPr>
          <p:spPr>
            <a:xfrm>
              <a:off x="-1" y="-1"/>
              <a:ext cx="64173" cy="119938"/>
            </a:xfrm>
            <a:prstGeom prst="rect">
              <a:avLst/>
            </a:prstGeom>
            <a:solidFill>
              <a:srgbClr val="E46C0A"/>
            </a:solidFill>
            <a:ln w="3175" cap="flat">
              <a:solidFill>
                <a:srgbClr val="000000"/>
              </a:solidFill>
              <a:prstDash val="solid"/>
              <a:miter lim="400000"/>
            </a:ln>
            <a:effectLst/>
          </p:spPr>
          <p:txBody>
            <a:bodyPr wrap="square" lIns="34289" tIns="34289" rIns="34289" bIns="34289" numCol="1" anchor="ctr">
              <a:noAutofit/>
            </a:bodyPr>
            <a:lstStyle/>
            <a:p>
              <a:pPr hangingPunct="0">
                <a:defRPr sz="2400">
                  <a:solidFill>
                    <a:srgbClr val="FFFFFF"/>
                  </a:solidFill>
                </a:defRPr>
              </a:pPr>
              <a:endParaRPr sz="2400" kern="0">
                <a:solidFill>
                  <a:srgbClr val="FFFFFF"/>
                </a:solidFill>
                <a:latin typeface="Calibri"/>
                <a:sym typeface="Calibri"/>
              </a:endParaRPr>
            </a:p>
          </p:txBody>
        </p:sp>
        <p:sp>
          <p:nvSpPr>
            <p:cNvPr id="409" name="Shape 409"/>
            <p:cNvSpPr/>
            <p:nvPr/>
          </p:nvSpPr>
          <p:spPr>
            <a:xfrm>
              <a:off x="981" y="3615965"/>
              <a:ext cx="64173" cy="113896"/>
            </a:xfrm>
            <a:prstGeom prst="rect">
              <a:avLst/>
            </a:prstGeom>
            <a:solidFill>
              <a:srgbClr val="E46C0A"/>
            </a:solidFill>
            <a:ln w="3175" cap="flat">
              <a:solidFill>
                <a:srgbClr val="000000"/>
              </a:solidFill>
              <a:prstDash val="solid"/>
              <a:miter lim="400000"/>
            </a:ln>
            <a:effectLst/>
          </p:spPr>
          <p:txBody>
            <a:bodyPr wrap="square" lIns="34289" tIns="34289" rIns="34289" bIns="34289" numCol="1" anchor="ctr">
              <a:noAutofit/>
            </a:bodyPr>
            <a:lstStyle/>
            <a:p>
              <a:pPr hangingPunct="0">
                <a:defRPr sz="2400">
                  <a:solidFill>
                    <a:srgbClr val="FFFFFF"/>
                  </a:solidFill>
                </a:defRPr>
              </a:pPr>
              <a:endParaRPr sz="2400" kern="0">
                <a:solidFill>
                  <a:srgbClr val="FFFFFF"/>
                </a:solidFill>
                <a:latin typeface="Calibri"/>
                <a:sym typeface="Calibri"/>
              </a:endParaRPr>
            </a:p>
          </p:txBody>
        </p:sp>
        <p:sp>
          <p:nvSpPr>
            <p:cNvPr id="410" name="Shape 410"/>
            <p:cNvSpPr/>
            <p:nvPr/>
          </p:nvSpPr>
          <p:spPr>
            <a:xfrm>
              <a:off x="2376606" y="3624658"/>
              <a:ext cx="1263083" cy="423806"/>
            </a:xfrm>
            <a:prstGeom prst="rect">
              <a:avLst/>
            </a:prstGeom>
            <a:noFill/>
            <a:ln w="12700" cap="flat">
              <a:solidFill>
                <a:srgbClr val="FFFFFF"/>
              </a:solidFill>
              <a:prstDash val="dash"/>
              <a:round/>
            </a:ln>
            <a:effectLst/>
          </p:spPr>
          <p:txBody>
            <a:bodyPr wrap="square" lIns="34289" tIns="34289" rIns="34289" bIns="34289" numCol="1" anchor="ctr">
              <a:noAutofit/>
            </a:bodyPr>
            <a:lstStyle/>
            <a:p>
              <a:pPr algn="ctr" hangingPunct="0"/>
              <a:endParaRPr kern="0">
                <a:solidFill>
                  <a:srgbClr val="000000"/>
                </a:solidFill>
                <a:latin typeface="Calibri"/>
                <a:sym typeface="Calibri"/>
              </a:endParaRPr>
            </a:p>
          </p:txBody>
        </p:sp>
        <p:sp>
          <p:nvSpPr>
            <p:cNvPr id="411" name="Shape 411"/>
            <p:cNvSpPr/>
            <p:nvPr/>
          </p:nvSpPr>
          <p:spPr>
            <a:xfrm>
              <a:off x="3592880" y="3560281"/>
              <a:ext cx="95922" cy="7194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E46C0A"/>
            </a:solidFill>
            <a:ln w="3175" cap="flat">
              <a:solidFill>
                <a:srgbClr val="000000"/>
              </a:solidFill>
              <a:prstDash val="solid"/>
              <a:miter lim="400000"/>
            </a:ln>
            <a:effectLst/>
          </p:spPr>
          <p:txBody>
            <a:bodyPr wrap="square" lIns="34289" tIns="34289" rIns="34289" bIns="34289" numCol="1" anchor="ctr">
              <a:noAutofit/>
            </a:bodyPr>
            <a:lstStyle/>
            <a:p>
              <a:pPr hangingPunct="0">
                <a:defRPr sz="2600">
                  <a:solidFill>
                    <a:srgbClr val="FFFFFF"/>
                  </a:solidFill>
                </a:defRPr>
              </a:pPr>
              <a:endParaRPr sz="2600" kern="0">
                <a:solidFill>
                  <a:srgbClr val="FFFFFF"/>
                </a:solidFill>
                <a:latin typeface="Calibri"/>
                <a:sym typeface="Calibri"/>
              </a:endParaRPr>
            </a:p>
          </p:txBody>
        </p:sp>
        <p:sp>
          <p:nvSpPr>
            <p:cNvPr id="412" name="Shape 412"/>
            <p:cNvSpPr/>
            <p:nvPr/>
          </p:nvSpPr>
          <p:spPr>
            <a:xfrm>
              <a:off x="998990" y="1651851"/>
              <a:ext cx="462718" cy="450770"/>
            </a:xfrm>
            <a:prstGeom prst="ellipse">
              <a:avLst/>
            </a:prstGeom>
            <a:noFill/>
            <a:ln w="12700" cap="flat">
              <a:solidFill>
                <a:srgbClr val="FFFFFF"/>
              </a:solidFill>
              <a:prstDash val="solid"/>
              <a:miter lim="400000"/>
            </a:ln>
            <a:effectLst/>
          </p:spPr>
          <p:txBody>
            <a:bodyPr wrap="square" lIns="34289" tIns="34289" rIns="34289" bIns="34289" numCol="1" anchor="ctr">
              <a:noAutofit/>
            </a:bodyPr>
            <a:lstStyle/>
            <a:p>
              <a:pPr hangingPunct="0">
                <a:defRPr sz="2400">
                  <a:solidFill>
                    <a:srgbClr val="FFFFFF"/>
                  </a:solidFill>
                </a:defRPr>
              </a:pPr>
              <a:endParaRPr sz="2400" kern="0">
                <a:solidFill>
                  <a:srgbClr val="FFFFFF"/>
                </a:solidFill>
                <a:latin typeface="Calibri"/>
                <a:sym typeface="Calibri"/>
              </a:endParaRPr>
            </a:p>
          </p:txBody>
        </p:sp>
        <p:sp>
          <p:nvSpPr>
            <p:cNvPr id="413" name="Shape 413"/>
            <p:cNvSpPr/>
            <p:nvPr/>
          </p:nvSpPr>
          <p:spPr>
            <a:xfrm flipV="1">
              <a:off x="1230349" y="1796660"/>
              <a:ext cx="1" cy="161150"/>
            </a:xfrm>
            <a:prstGeom prst="line">
              <a:avLst/>
            </a:prstGeom>
            <a:noFill/>
            <a:ln w="12700" cap="flat">
              <a:solidFill>
                <a:srgbClr val="FFFFFF"/>
              </a:solidFill>
              <a:prstDash val="solid"/>
              <a:miter lim="400000"/>
            </a:ln>
            <a:effectLst/>
          </p:spPr>
          <p:txBody>
            <a:bodyPr wrap="square" lIns="34289" tIns="34289" rIns="34289" bIns="34289" numCol="1" anchor="t">
              <a:noAutofit/>
            </a:bodyPr>
            <a:lstStyle/>
            <a:p>
              <a:pPr defTabSz="457200" hangingPunct="0">
                <a:defRPr>
                  <a:solidFill>
                    <a:srgbClr val="FFFFFF"/>
                  </a:solidFill>
                </a:defRPr>
              </a:pPr>
              <a:endParaRPr kern="0">
                <a:solidFill>
                  <a:srgbClr val="FFFFFF"/>
                </a:solidFill>
                <a:latin typeface="Calibri"/>
                <a:sym typeface="Calibri"/>
              </a:endParaRPr>
            </a:p>
          </p:txBody>
        </p:sp>
        <p:sp>
          <p:nvSpPr>
            <p:cNvPr id="414" name="Shape 414"/>
            <p:cNvSpPr/>
            <p:nvPr/>
          </p:nvSpPr>
          <p:spPr>
            <a:xfrm flipV="1">
              <a:off x="3639991" y="3632222"/>
              <a:ext cx="1" cy="524933"/>
            </a:xfrm>
            <a:prstGeom prst="line">
              <a:avLst/>
            </a:prstGeom>
            <a:noFill/>
            <a:ln w="12700" cap="flat">
              <a:solidFill>
                <a:srgbClr val="FFFFFF"/>
              </a:solidFill>
              <a:prstDash val="solid"/>
              <a:round/>
            </a:ln>
            <a:effectLst/>
          </p:spPr>
          <p:txBody>
            <a:bodyPr wrap="square" lIns="34289" tIns="34289" rIns="34289" bIns="34289" numCol="1" anchor="t">
              <a:noAutofit/>
            </a:bodyPr>
            <a:lstStyle/>
            <a:p>
              <a:pPr defTabSz="457200" hangingPunct="0">
                <a:defRPr>
                  <a:solidFill>
                    <a:srgbClr val="FFFFFF"/>
                  </a:solidFill>
                </a:defRPr>
              </a:pPr>
              <a:endParaRPr kern="0">
                <a:solidFill>
                  <a:srgbClr val="FFFFFF"/>
                </a:solidFill>
                <a:latin typeface="Calibri"/>
                <a:sym typeface="Calibri"/>
              </a:endParaRPr>
            </a:p>
          </p:txBody>
        </p:sp>
        <p:sp>
          <p:nvSpPr>
            <p:cNvPr id="415" name="Shape 415"/>
            <p:cNvSpPr/>
            <p:nvPr/>
          </p:nvSpPr>
          <p:spPr>
            <a:xfrm>
              <a:off x="37269" y="704253"/>
              <a:ext cx="2796508" cy="2320591"/>
            </a:xfrm>
            <a:prstGeom prst="rect">
              <a:avLst/>
            </a:prstGeom>
            <a:noFill/>
            <a:ln w="12700" cap="flat">
              <a:solidFill>
                <a:srgbClr val="FFFFFF"/>
              </a:solidFill>
              <a:prstDash val="solid"/>
              <a:round/>
            </a:ln>
            <a:effectLst/>
          </p:spPr>
          <p:txBody>
            <a:bodyPr wrap="square" lIns="34289" tIns="34289" rIns="34289" bIns="34289" numCol="1" anchor="ctr">
              <a:noAutofit/>
            </a:bodyPr>
            <a:lstStyle/>
            <a:p>
              <a:pPr algn="ctr" hangingPunct="0"/>
              <a:endParaRPr kern="0">
                <a:solidFill>
                  <a:srgbClr val="000000"/>
                </a:solidFill>
                <a:latin typeface="Calibri"/>
                <a:sym typeface="Calibri"/>
              </a:endParaRPr>
            </a:p>
          </p:txBody>
        </p:sp>
        <p:sp>
          <p:nvSpPr>
            <p:cNvPr id="416" name="Shape 416"/>
            <p:cNvSpPr/>
            <p:nvPr/>
          </p:nvSpPr>
          <p:spPr>
            <a:xfrm flipH="1">
              <a:off x="3644184" y="3027296"/>
              <a:ext cx="813189" cy="1"/>
            </a:xfrm>
            <a:prstGeom prst="line">
              <a:avLst/>
            </a:prstGeom>
            <a:noFill/>
            <a:ln w="12700" cap="flat">
              <a:solidFill>
                <a:srgbClr val="FFFFFF"/>
              </a:solidFill>
              <a:prstDash val="solid"/>
              <a:round/>
            </a:ln>
            <a:effectLst/>
          </p:spPr>
          <p:txBody>
            <a:bodyPr wrap="square" lIns="34289" tIns="34289" rIns="34289" bIns="34289" numCol="1" anchor="t">
              <a:noAutofit/>
            </a:bodyPr>
            <a:lstStyle/>
            <a:p>
              <a:pPr defTabSz="457200" hangingPunct="0">
                <a:defRPr>
                  <a:solidFill>
                    <a:srgbClr val="FFFFFF"/>
                  </a:solidFill>
                </a:defRPr>
              </a:pPr>
              <a:endParaRPr kern="0">
                <a:solidFill>
                  <a:srgbClr val="FFFFFF"/>
                </a:solidFill>
                <a:latin typeface="Calibri"/>
                <a:sym typeface="Calibri"/>
              </a:endParaRPr>
            </a:p>
          </p:txBody>
        </p:sp>
        <p:sp>
          <p:nvSpPr>
            <p:cNvPr id="417" name="Shape 417"/>
            <p:cNvSpPr/>
            <p:nvPr/>
          </p:nvSpPr>
          <p:spPr>
            <a:xfrm flipH="1" flipV="1">
              <a:off x="3644184" y="703161"/>
              <a:ext cx="813189" cy="1"/>
            </a:xfrm>
            <a:prstGeom prst="line">
              <a:avLst/>
            </a:prstGeom>
            <a:noFill/>
            <a:ln w="12700" cap="flat">
              <a:solidFill>
                <a:srgbClr val="FFFFFF"/>
              </a:solidFill>
              <a:prstDash val="solid"/>
              <a:round/>
            </a:ln>
            <a:effectLst/>
          </p:spPr>
          <p:txBody>
            <a:bodyPr wrap="square" lIns="34289" tIns="34289" rIns="34289" bIns="34289" numCol="1" anchor="t">
              <a:noAutofit/>
            </a:bodyPr>
            <a:lstStyle/>
            <a:p>
              <a:pPr defTabSz="457200" hangingPunct="0">
                <a:defRPr>
                  <a:solidFill>
                    <a:srgbClr val="FFFFFF"/>
                  </a:solidFill>
                </a:defRPr>
              </a:pPr>
              <a:endParaRPr kern="0">
                <a:solidFill>
                  <a:srgbClr val="FFFFFF"/>
                </a:solidFill>
                <a:latin typeface="Calibri"/>
                <a:sym typeface="Calibri"/>
              </a:endParaRPr>
            </a:p>
          </p:txBody>
        </p:sp>
        <p:sp>
          <p:nvSpPr>
            <p:cNvPr id="418" name="Shape 418"/>
            <p:cNvSpPr/>
            <p:nvPr/>
          </p:nvSpPr>
          <p:spPr>
            <a:xfrm flipH="1">
              <a:off x="3644184" y="4048464"/>
              <a:ext cx="813189" cy="1"/>
            </a:xfrm>
            <a:prstGeom prst="line">
              <a:avLst/>
            </a:prstGeom>
            <a:noFill/>
            <a:ln w="12700" cap="flat">
              <a:solidFill>
                <a:srgbClr val="FFFFFF"/>
              </a:solidFill>
              <a:prstDash val="solid"/>
              <a:round/>
            </a:ln>
            <a:effectLst/>
          </p:spPr>
          <p:txBody>
            <a:bodyPr wrap="square" lIns="34289" tIns="34289" rIns="34289" bIns="34289" numCol="1" anchor="t">
              <a:noAutofit/>
            </a:bodyPr>
            <a:lstStyle/>
            <a:p>
              <a:pPr defTabSz="457200" hangingPunct="0">
                <a:defRPr>
                  <a:solidFill>
                    <a:srgbClr val="FFFFFF"/>
                  </a:solidFill>
                </a:defRPr>
              </a:pPr>
              <a:endParaRPr kern="0">
                <a:solidFill>
                  <a:srgbClr val="FFFFFF"/>
                </a:solidFill>
                <a:latin typeface="Calibri"/>
                <a:sym typeface="Calibri"/>
              </a:endParaRPr>
            </a:p>
          </p:txBody>
        </p:sp>
        <p:sp>
          <p:nvSpPr>
            <p:cNvPr id="419" name="Shape 419"/>
            <p:cNvSpPr/>
            <p:nvPr/>
          </p:nvSpPr>
          <p:spPr>
            <a:xfrm>
              <a:off x="4411371" y="-1"/>
              <a:ext cx="70849" cy="125746"/>
            </a:xfrm>
            <a:prstGeom prst="rect">
              <a:avLst/>
            </a:prstGeom>
            <a:solidFill>
              <a:srgbClr val="E46C0A"/>
            </a:solidFill>
            <a:ln w="3175" cap="flat">
              <a:solidFill>
                <a:srgbClr val="000000"/>
              </a:solidFill>
              <a:prstDash val="solid"/>
              <a:miter lim="400000"/>
            </a:ln>
            <a:effectLst/>
          </p:spPr>
          <p:txBody>
            <a:bodyPr wrap="square" lIns="34289" tIns="34289" rIns="34289" bIns="34289" numCol="1" anchor="ctr">
              <a:noAutofit/>
            </a:bodyPr>
            <a:lstStyle/>
            <a:p>
              <a:pPr hangingPunct="0">
                <a:defRPr sz="2400">
                  <a:solidFill>
                    <a:srgbClr val="FFFFFF"/>
                  </a:solidFill>
                </a:defRPr>
              </a:pPr>
              <a:endParaRPr sz="2400" kern="0">
                <a:solidFill>
                  <a:srgbClr val="FFFFFF"/>
                </a:solidFill>
                <a:latin typeface="Calibri"/>
                <a:sym typeface="Calibri"/>
              </a:endParaRPr>
            </a:p>
          </p:txBody>
        </p:sp>
        <p:sp>
          <p:nvSpPr>
            <p:cNvPr id="420" name="Shape 420"/>
            <p:cNvSpPr/>
            <p:nvPr/>
          </p:nvSpPr>
          <p:spPr>
            <a:xfrm>
              <a:off x="4440158" y="1827317"/>
              <a:ext cx="39979" cy="99838"/>
            </a:xfrm>
            <a:prstGeom prst="rect">
              <a:avLst/>
            </a:prstGeom>
            <a:solidFill>
              <a:srgbClr val="C00000"/>
            </a:solidFill>
            <a:ln w="12700" cap="flat">
              <a:noFill/>
              <a:miter lim="400000"/>
            </a:ln>
            <a:effectLst/>
          </p:spPr>
          <p:txBody>
            <a:bodyPr wrap="square" lIns="34289" tIns="34289" rIns="34289" bIns="34289" numCol="1" anchor="ctr">
              <a:noAutofit/>
            </a:bodyPr>
            <a:lstStyle/>
            <a:p>
              <a:pPr algn="ctr" hangingPunct="0"/>
              <a:endParaRPr kern="0">
                <a:solidFill>
                  <a:srgbClr val="000000"/>
                </a:solidFill>
                <a:latin typeface="Calibri"/>
                <a:sym typeface="Calibri"/>
              </a:endParaRPr>
            </a:p>
          </p:txBody>
        </p:sp>
      </p:grpSp>
      <p:pic>
        <p:nvPicPr>
          <p:cNvPr id="422" name="image3.jpg" descr="top2.jpg"/>
          <p:cNvPicPr>
            <a:picLocks noChangeAspect="1"/>
          </p:cNvPicPr>
          <p:nvPr/>
        </p:nvPicPr>
        <p:blipFill>
          <a:blip r:embed="rId2"/>
          <a:stretch>
            <a:fillRect/>
          </a:stretch>
        </p:blipFill>
        <p:spPr>
          <a:xfrm>
            <a:off x="0" y="5749635"/>
            <a:ext cx="9144000" cy="1108365"/>
          </a:xfrm>
          <a:prstGeom prst="rect">
            <a:avLst/>
          </a:prstGeom>
          <a:ln w="12700">
            <a:miter lim="400000"/>
          </a:ln>
        </p:spPr>
      </p:pic>
      <p:sp>
        <p:nvSpPr>
          <p:cNvPr id="423" name="Shape 423"/>
          <p:cNvSpPr>
            <a:spLocks noGrp="1"/>
          </p:cNvSpPr>
          <p:nvPr>
            <p:ph type="sldNum" sz="quarter" idx="2"/>
          </p:nvPr>
        </p:nvSpPr>
        <p:spPr>
          <a:xfrm>
            <a:off x="4419600" y="5484812"/>
            <a:ext cx="2133600" cy="279401"/>
          </a:xfrm>
          <a:prstGeom prst="rect">
            <a:avLst/>
          </a:prstGeom>
        </p:spPr>
        <p:txBody>
          <a:bodyPr lIns="34289" tIns="34289" rIns="34289" bIns="34289"/>
          <a:lstStyle>
            <a:lvl1pPr defTabSz="457200">
              <a:defRPr>
                <a:solidFill>
                  <a:srgbClr val="FFFFFF"/>
                </a:solidFill>
              </a:defRPr>
            </a:lvl1pPr>
          </a:lstStyle>
          <a:p>
            <a:fld id="{86CB4B4D-7CA3-9044-876B-883B54F8677D}" type="slidenum">
              <a:rPr/>
              <a:pPr/>
              <a:t>‹#›</a:t>
            </a:fld>
            <a:endParaRPr/>
          </a:p>
        </p:txBody>
      </p:sp>
    </p:spTree>
    <p:extLst>
      <p:ext uri="{BB962C8B-B14F-4D97-AF65-F5344CB8AC3E}">
        <p14:creationId xmlns:p14="http://schemas.microsoft.com/office/powerpoint/2010/main" val="524917317"/>
      </p:ext>
    </p:extLst>
  </p:cSld>
  <p:clrMapOvr>
    <a:masterClrMapping/>
  </p:clrMapOvr>
  <p:transition spd="med"/>
</p:sldLayout>
</file>

<file path=ppt/slideLayouts/slideLayout107.xml><?xml version="1.0" encoding="utf-8"?>
<p:sldLayout xmlns:a="http://schemas.openxmlformats.org/drawingml/2006/main" xmlns:r="http://schemas.openxmlformats.org/officeDocument/2006/relationships" xmlns:p="http://schemas.openxmlformats.org/presentationml/2006/main" type="twoObj">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7C9F5F2-D01C-4842-9AB6-D034B940D332}" type="datetimeFigureOut">
              <a:rPr lang="en-US" smtClean="0"/>
              <a:t>2/13/2024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B660F7-07F6-4411-AF6F-F91AABF10FCF}" type="slidenum">
              <a:rPr lang="en-US" smtClean="0"/>
              <a:t>‹#›</a:t>
            </a:fld>
            <a:endParaRPr lang="en-US"/>
          </a:p>
        </p:txBody>
      </p:sp>
    </p:spTree>
    <p:extLst>
      <p:ext uri="{BB962C8B-B14F-4D97-AF65-F5344CB8AC3E}">
        <p14:creationId xmlns:p14="http://schemas.microsoft.com/office/powerpoint/2010/main" val="2696844319"/>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2_Demo, Video etc. &quot;special&quot; slides">
  <p:cSld name="2_Demo, Video etc. &quot;special&quot; slides">
    <p:spTree>
      <p:nvGrpSpPr>
        <p:cNvPr id="1" name="Shape 48"/>
        <p:cNvGrpSpPr/>
        <p:nvPr/>
      </p:nvGrpSpPr>
      <p:grpSpPr>
        <a:xfrm>
          <a:off x="0" y="0"/>
          <a:ext cx="0" cy="0"/>
          <a:chOff x="0" y="0"/>
          <a:chExt cx="0" cy="0"/>
        </a:xfrm>
      </p:grpSpPr>
      <p:sp>
        <p:nvSpPr>
          <p:cNvPr id="49" name="Google Shape;49;p24"/>
          <p:cNvSpPr txBox="1">
            <a:spLocks noGrp="1"/>
          </p:cNvSpPr>
          <p:nvPr>
            <p:ph type="ctrTitle"/>
          </p:nvPr>
        </p:nvSpPr>
        <p:spPr>
          <a:xfrm>
            <a:off x="1369219" y="649805"/>
            <a:ext cx="7043208" cy="1523494"/>
          </a:xfrm>
          <a:prstGeom prst="rect">
            <a:avLst/>
          </a:prstGeom>
          <a:noFill/>
          <a:ln>
            <a:noFill/>
          </a:ln>
        </p:spPr>
        <p:txBody>
          <a:bodyPr spcFirstLastPara="1" wrap="square" lIns="0" tIns="0" rIns="0" bIns="0" anchor="ctr" anchorCtr="0">
            <a:noAutofit/>
          </a:bodyPr>
          <a:lstStyle>
            <a:lvl1pPr lvl="0" algn="l">
              <a:lnSpc>
                <a:spcPct val="90000"/>
              </a:lnSpc>
              <a:spcBef>
                <a:spcPts val="0"/>
              </a:spcBef>
              <a:spcAft>
                <a:spcPts val="0"/>
              </a:spcAft>
              <a:buClr>
                <a:srgbClr val="2E59B0"/>
              </a:buClr>
              <a:buSzPts val="5400"/>
              <a:buFont typeface="Calibri"/>
              <a:buNone/>
              <a:defRPr sz="5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0" name="Google Shape;50;p24"/>
          <p:cNvSpPr txBox="1">
            <a:spLocks noGrp="1"/>
          </p:cNvSpPr>
          <p:nvPr>
            <p:ph type="subTitle" idx="1"/>
          </p:nvPr>
        </p:nvSpPr>
        <p:spPr>
          <a:xfrm>
            <a:off x="1368955" y="4344988"/>
            <a:ext cx="7043208" cy="461665"/>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dk1"/>
              </a:buClr>
              <a:buSzPts val="3200"/>
              <a:buFont typeface="Calibri"/>
              <a:buNone/>
              <a:defRPr>
                <a:solidFill>
                  <a:schemeClr val="dk1"/>
                </a:solidFill>
              </a:defRPr>
            </a:lvl1pPr>
            <a:lvl2pPr lvl="1" algn="ctr">
              <a:lnSpc>
                <a:spcPct val="90000"/>
              </a:lnSpc>
              <a:spcBef>
                <a:spcPts val="560"/>
              </a:spcBef>
              <a:spcAft>
                <a:spcPts val="0"/>
              </a:spcAft>
              <a:buClr>
                <a:srgbClr val="888888"/>
              </a:buClr>
              <a:buSzPts val="2800"/>
              <a:buFont typeface="Calibri"/>
              <a:buNone/>
              <a:defRPr>
                <a:solidFill>
                  <a:srgbClr val="888888"/>
                </a:solidFill>
              </a:defRPr>
            </a:lvl2pPr>
            <a:lvl3pPr lvl="2" algn="ctr">
              <a:lnSpc>
                <a:spcPct val="90000"/>
              </a:lnSpc>
              <a:spcBef>
                <a:spcPts val="480"/>
              </a:spcBef>
              <a:spcAft>
                <a:spcPts val="0"/>
              </a:spcAft>
              <a:buClr>
                <a:srgbClr val="888888"/>
              </a:buClr>
              <a:buSzPts val="2400"/>
              <a:buFont typeface="Calibri"/>
              <a:buNone/>
              <a:defRPr>
                <a:solidFill>
                  <a:srgbClr val="888888"/>
                </a:solidFill>
              </a:defRPr>
            </a:lvl3pPr>
            <a:lvl4pPr lvl="3" algn="ctr">
              <a:lnSpc>
                <a:spcPct val="90000"/>
              </a:lnSpc>
              <a:spcBef>
                <a:spcPts val="480"/>
              </a:spcBef>
              <a:spcAft>
                <a:spcPts val="0"/>
              </a:spcAft>
              <a:buClr>
                <a:srgbClr val="888888"/>
              </a:buClr>
              <a:buSzPts val="2400"/>
              <a:buFont typeface="Calibri"/>
              <a:buNone/>
              <a:defRPr>
                <a:solidFill>
                  <a:srgbClr val="888888"/>
                </a:solidFill>
              </a:defRPr>
            </a:lvl4pPr>
            <a:lvl5pPr lvl="4" algn="ctr">
              <a:lnSpc>
                <a:spcPct val="90000"/>
              </a:lnSpc>
              <a:spcBef>
                <a:spcPts val="480"/>
              </a:spcBef>
              <a:spcAft>
                <a:spcPts val="0"/>
              </a:spcAft>
              <a:buClr>
                <a:srgbClr val="888888"/>
              </a:buClr>
              <a:buSzPts val="2400"/>
              <a:buFont typeface="Calibri"/>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51" name="Google Shape;51;p24"/>
          <p:cNvSpPr txBox="1">
            <a:spLocks noGrp="1"/>
          </p:cNvSpPr>
          <p:nvPr>
            <p:ph type="body" idx="2"/>
          </p:nvPr>
        </p:nvSpPr>
        <p:spPr>
          <a:xfrm>
            <a:off x="722049" y="2355850"/>
            <a:ext cx="7690114" cy="1384994"/>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2000"/>
              </a:spcBef>
              <a:spcAft>
                <a:spcPts val="0"/>
              </a:spcAft>
              <a:buClr>
                <a:srgbClr val="0066FF"/>
              </a:buClr>
              <a:buSzPts val="10000"/>
              <a:buFont typeface="Arial"/>
              <a:buNone/>
              <a:defRPr sz="10000" b="1" i="1" u="none" strike="noStrike" cap="none">
                <a:solidFill>
                  <a:srgbClr val="0066FF"/>
                </a:solidFill>
                <a:latin typeface="Calibri"/>
                <a:ea typeface="Calibri"/>
                <a:cs typeface="Calibri"/>
                <a:sym typeface="Calibri"/>
              </a:defRPr>
            </a:lvl1pPr>
            <a:lvl2pPr marL="914400" lvl="1" indent="-342900" algn="l">
              <a:lnSpc>
                <a:spcPct val="90000"/>
              </a:lnSpc>
              <a:spcBef>
                <a:spcPts val="360"/>
              </a:spcBef>
              <a:spcAft>
                <a:spcPts val="0"/>
              </a:spcAft>
              <a:buClr>
                <a:schemeClr val="dk1"/>
              </a:buClr>
              <a:buSzPts val="1800"/>
              <a:buChar char="•"/>
              <a:defRPr/>
            </a:lvl2pPr>
            <a:lvl3pPr marL="1371600" lvl="2" indent="-342900" algn="l">
              <a:lnSpc>
                <a:spcPct val="90000"/>
              </a:lnSpc>
              <a:spcBef>
                <a:spcPts val="360"/>
              </a:spcBef>
              <a:spcAft>
                <a:spcPts val="0"/>
              </a:spcAft>
              <a:buClr>
                <a:schemeClr val="dk1"/>
              </a:buClr>
              <a:buSzPts val="1800"/>
              <a:buChar char="•"/>
              <a:defRPr/>
            </a:lvl3pPr>
            <a:lvl4pPr marL="1828800" lvl="3" indent="-342900" algn="l">
              <a:lnSpc>
                <a:spcPct val="90000"/>
              </a:lnSpc>
              <a:spcBef>
                <a:spcPts val="360"/>
              </a:spcBef>
              <a:spcAft>
                <a:spcPts val="0"/>
              </a:spcAft>
              <a:buClr>
                <a:schemeClr val="dk1"/>
              </a:buClr>
              <a:buSzPts val="1800"/>
              <a:buChar char="•"/>
              <a:defRPr/>
            </a:lvl4pPr>
            <a:lvl5pPr marL="2286000" lvl="4" indent="-342900" algn="l">
              <a:lnSpc>
                <a:spcPct val="90000"/>
              </a:lnSpc>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Full Field">
    <p:spTree>
      <p:nvGrpSpPr>
        <p:cNvPr id="1" name=""/>
        <p:cNvGrpSpPr/>
        <p:nvPr/>
      </p:nvGrpSpPr>
      <p:grpSpPr>
        <a:xfrm>
          <a:off x="0" y="0"/>
          <a:ext cx="0" cy="0"/>
          <a:chOff x="0" y="0"/>
          <a:chExt cx="0" cy="0"/>
        </a:xfrm>
      </p:grpSpPr>
      <p:grpSp>
        <p:nvGrpSpPr>
          <p:cNvPr id="74" name="Group 73"/>
          <p:cNvGrpSpPr/>
          <p:nvPr userDrawn="1"/>
        </p:nvGrpSpPr>
        <p:grpSpPr>
          <a:xfrm>
            <a:off x="113006" y="832528"/>
            <a:ext cx="8917995" cy="5542872"/>
            <a:chOff x="76200" y="624396"/>
            <a:chExt cx="8917995" cy="4157154"/>
          </a:xfrm>
        </p:grpSpPr>
        <p:sp>
          <p:nvSpPr>
            <p:cNvPr id="75" name="Rectangle 74"/>
            <p:cNvSpPr/>
            <p:nvPr/>
          </p:nvSpPr>
          <p:spPr>
            <a:xfrm>
              <a:off x="2909976" y="730240"/>
              <a:ext cx="1626375" cy="3518814"/>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ysClr val="windowText" lastClr="000000"/>
                </a:solidFill>
                <a:effectLst/>
                <a:uLnTx/>
                <a:uFillTx/>
              </a:endParaRPr>
            </a:p>
          </p:txBody>
        </p:sp>
        <p:sp>
          <p:nvSpPr>
            <p:cNvPr id="76" name="Rectangle 75"/>
            <p:cNvSpPr/>
            <p:nvPr/>
          </p:nvSpPr>
          <p:spPr>
            <a:xfrm>
              <a:off x="113470" y="730240"/>
              <a:ext cx="2796507" cy="597317"/>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ysClr val="windowText" lastClr="000000"/>
                </a:solidFill>
                <a:effectLst/>
                <a:uLnTx/>
                <a:uFillTx/>
              </a:endParaRPr>
            </a:p>
          </p:txBody>
        </p:sp>
        <p:sp>
          <p:nvSpPr>
            <p:cNvPr id="77" name="Rectangle 76"/>
            <p:cNvSpPr/>
            <p:nvPr/>
          </p:nvSpPr>
          <p:spPr>
            <a:xfrm>
              <a:off x="113166" y="3651737"/>
              <a:ext cx="2796810" cy="597317"/>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ysClr val="windowText" lastClr="000000"/>
                </a:solidFill>
                <a:effectLst/>
                <a:uLnTx/>
                <a:uFillTx/>
              </a:endParaRPr>
            </a:p>
          </p:txBody>
        </p:sp>
        <p:sp>
          <p:nvSpPr>
            <p:cNvPr id="78" name="Shape 42"/>
            <p:cNvSpPr/>
            <p:nvPr/>
          </p:nvSpPr>
          <p:spPr>
            <a:xfrm>
              <a:off x="76200" y="624396"/>
              <a:ext cx="64172" cy="119937"/>
            </a:xfrm>
            <a:prstGeom prst="rect">
              <a:avLst/>
            </a:prstGeom>
            <a:solidFill>
              <a:schemeClr val="accent2"/>
            </a:solidFill>
            <a:ln w="9525">
              <a:noFill/>
              <a:miter lim="400000"/>
            </a:ln>
          </p:spPr>
          <p:txBody>
            <a:bodyPr lIns="50800" tIns="50800" rIns="50800" bIns="50800" anchor="ctr"/>
            <a:lstStyle/>
            <a:p>
              <a:pPr marL="0" marR="0" lvl="0" indent="0" defTabSz="685800" eaLnBrk="1" fontAlgn="auto" latinLnBrk="0" hangingPunct="1">
                <a:lnSpc>
                  <a:spcPct val="100000"/>
                </a:lnSpc>
                <a:spcBef>
                  <a:spcPts val="0"/>
                </a:spcBef>
                <a:spcAft>
                  <a:spcPts val="0"/>
                </a:spcAft>
                <a:buClrTx/>
                <a:buSzTx/>
                <a:buFontTx/>
                <a:buNone/>
                <a:tabLst/>
                <a:defRPr sz="2400">
                  <a:solidFill>
                    <a:srgbClr val="FFFFFF"/>
                  </a:solidFill>
                </a:defRPr>
              </a:pPr>
              <a:endParaRPr kumimoji="0" sz="1800" b="0" i="0" u="none" strike="noStrike" kern="0" cap="none" spc="0" normalizeH="0" baseline="0" noProof="0">
                <a:ln>
                  <a:noFill/>
                </a:ln>
                <a:solidFill>
                  <a:srgbClr val="FFFFFF"/>
                </a:solidFill>
                <a:effectLst/>
                <a:uLnTx/>
                <a:uFillTx/>
              </a:endParaRPr>
            </a:p>
          </p:txBody>
        </p:sp>
        <p:sp>
          <p:nvSpPr>
            <p:cNvPr id="79" name="Shape 41"/>
            <p:cNvSpPr/>
            <p:nvPr/>
          </p:nvSpPr>
          <p:spPr>
            <a:xfrm>
              <a:off x="77182" y="4240361"/>
              <a:ext cx="64172" cy="113896"/>
            </a:xfrm>
            <a:prstGeom prst="rect">
              <a:avLst/>
            </a:prstGeom>
            <a:solidFill>
              <a:schemeClr val="accent2"/>
            </a:solidFill>
            <a:ln w="9525">
              <a:noFill/>
              <a:miter lim="400000"/>
            </a:ln>
          </p:spPr>
          <p:txBody>
            <a:bodyPr lIns="50800" tIns="50800" rIns="50800" bIns="50800" anchor="ctr"/>
            <a:lstStyle/>
            <a:p>
              <a:pPr marL="0" marR="0" lvl="0" indent="0" defTabSz="685800" eaLnBrk="1" fontAlgn="auto" latinLnBrk="0" hangingPunct="1">
                <a:lnSpc>
                  <a:spcPct val="100000"/>
                </a:lnSpc>
                <a:spcBef>
                  <a:spcPts val="0"/>
                </a:spcBef>
                <a:spcAft>
                  <a:spcPts val="0"/>
                </a:spcAft>
                <a:buClrTx/>
                <a:buSzTx/>
                <a:buFontTx/>
                <a:buNone/>
                <a:tabLst/>
                <a:defRPr sz="2400">
                  <a:solidFill>
                    <a:srgbClr val="FFFFFF"/>
                  </a:solidFill>
                </a:defRPr>
              </a:pPr>
              <a:endParaRPr kumimoji="0" sz="1800" b="0" i="0" u="none" strike="noStrike" kern="0" cap="none" spc="0" normalizeH="0" baseline="0" noProof="0">
                <a:ln>
                  <a:noFill/>
                </a:ln>
                <a:solidFill>
                  <a:srgbClr val="FFFFFF"/>
                </a:solidFill>
                <a:effectLst/>
                <a:uLnTx/>
                <a:uFillTx/>
              </a:endParaRPr>
            </a:p>
          </p:txBody>
        </p:sp>
        <p:sp>
          <p:nvSpPr>
            <p:cNvPr id="80" name="Rectangle 79"/>
            <p:cNvSpPr/>
            <p:nvPr/>
          </p:nvSpPr>
          <p:spPr>
            <a:xfrm>
              <a:off x="2452806" y="4249055"/>
              <a:ext cx="1263083" cy="423805"/>
            </a:xfrm>
            <a:prstGeom prst="rect">
              <a:avLst/>
            </a:prstGeom>
            <a:no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ysClr val="windowText" lastClr="000000"/>
                </a:solidFill>
                <a:effectLst/>
                <a:uLnTx/>
                <a:uFillTx/>
              </a:endParaRPr>
            </a:p>
          </p:txBody>
        </p:sp>
        <p:sp>
          <p:nvSpPr>
            <p:cNvPr id="81" name="Shape 13"/>
            <p:cNvSpPr/>
            <p:nvPr/>
          </p:nvSpPr>
          <p:spPr>
            <a:xfrm>
              <a:off x="3669080" y="4184677"/>
              <a:ext cx="95921" cy="7194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chemeClr val="accent2"/>
            </a:solidFill>
            <a:ln w="9525">
              <a:noFill/>
              <a:miter lim="400000"/>
            </a:ln>
          </p:spPr>
          <p:txBody>
            <a:bodyPr lIns="50800" tIns="50800" rIns="50800" bIns="50800" anchor="ctr"/>
            <a:lstStyle/>
            <a:p>
              <a:pPr marL="0" marR="0" lvl="0" indent="0" defTabSz="685800" eaLnBrk="1" fontAlgn="auto" latinLnBrk="0" hangingPunct="1">
                <a:lnSpc>
                  <a:spcPct val="100000"/>
                </a:lnSpc>
                <a:spcBef>
                  <a:spcPts val="0"/>
                </a:spcBef>
                <a:spcAft>
                  <a:spcPts val="0"/>
                </a:spcAft>
                <a:buClrTx/>
                <a:buSzTx/>
                <a:buFontTx/>
                <a:buNone/>
                <a:tabLst/>
                <a:defRPr sz="2600">
                  <a:solidFill>
                    <a:srgbClr val="FFFFFF"/>
                  </a:solidFill>
                </a:defRPr>
              </a:pPr>
              <a:endParaRPr kumimoji="0" sz="1950" b="0" i="0" u="none" strike="noStrike" kern="0" cap="none" spc="0" normalizeH="0" baseline="0" noProof="0">
                <a:ln>
                  <a:noFill/>
                </a:ln>
                <a:solidFill>
                  <a:srgbClr val="FFFFFF"/>
                </a:solidFill>
                <a:effectLst/>
                <a:uLnTx/>
                <a:uFillTx/>
              </a:endParaRPr>
            </a:p>
          </p:txBody>
        </p:sp>
        <p:sp>
          <p:nvSpPr>
            <p:cNvPr id="82" name="Shape 35"/>
            <p:cNvSpPr/>
            <p:nvPr/>
          </p:nvSpPr>
          <p:spPr>
            <a:xfrm>
              <a:off x="1075191" y="2276247"/>
              <a:ext cx="462717" cy="450769"/>
            </a:xfrm>
            <a:prstGeom prst="ellipse">
              <a:avLst/>
            </a:prstGeom>
            <a:noFill/>
            <a:ln w="28575" cap="flat">
              <a:solidFill>
                <a:schemeClr val="bg1"/>
              </a:solidFill>
              <a:prstDash val="solid"/>
              <a:miter lim="400000"/>
            </a:ln>
            <a:effectLst/>
          </p:spPr>
          <p:txBody>
            <a:bodyPr wrap="square" lIns="50800" tIns="50800" rIns="50800" bIns="50800" numCol="1" anchor="ctr">
              <a:noAutofit/>
            </a:bodyPr>
            <a:lstStyle/>
            <a:p>
              <a:pPr marL="0" marR="0" lvl="0" indent="0" defTabSz="685800" eaLnBrk="1" fontAlgn="auto" latinLnBrk="0" hangingPunct="1">
                <a:lnSpc>
                  <a:spcPct val="100000"/>
                </a:lnSpc>
                <a:spcBef>
                  <a:spcPts val="0"/>
                </a:spcBef>
                <a:spcAft>
                  <a:spcPts val="0"/>
                </a:spcAft>
                <a:buClrTx/>
                <a:buSzTx/>
                <a:buFontTx/>
                <a:buNone/>
                <a:tabLst/>
                <a:defRPr sz="2400">
                  <a:solidFill>
                    <a:srgbClr val="FFFFFF"/>
                  </a:solidFill>
                </a:defRPr>
              </a:pPr>
              <a:endParaRPr kumimoji="0" sz="1800" b="0" i="0" u="none" strike="noStrike" kern="0" cap="none" spc="0" normalizeH="0" baseline="0" noProof="0">
                <a:ln>
                  <a:noFill/>
                </a:ln>
                <a:solidFill>
                  <a:srgbClr val="FFFFFF"/>
                </a:solidFill>
                <a:effectLst/>
                <a:uLnTx/>
                <a:uFillTx/>
              </a:endParaRPr>
            </a:p>
          </p:txBody>
        </p:sp>
        <p:sp>
          <p:nvSpPr>
            <p:cNvPr id="83" name="Shape 36"/>
            <p:cNvSpPr/>
            <p:nvPr/>
          </p:nvSpPr>
          <p:spPr>
            <a:xfrm flipV="1">
              <a:off x="1306549" y="2421056"/>
              <a:ext cx="0" cy="161149"/>
            </a:xfrm>
            <a:prstGeom prst="line">
              <a:avLst/>
            </a:prstGeom>
            <a:noFill/>
            <a:ln w="19050" cap="flat">
              <a:solidFill>
                <a:schemeClr val="bg1"/>
              </a:solidFill>
              <a:prstDash val="solid"/>
              <a:miter lim="400000"/>
            </a:ln>
            <a:effectLst/>
          </p:spPr>
          <p:txBody>
            <a:bodyPr wrap="square" lIns="50800" tIns="50800" rIns="50800" bIns="50800" numCol="1" anchor="ctr">
              <a:noAutofit/>
            </a:bodyPr>
            <a:lstStyle/>
            <a:p>
              <a:pPr marL="0" marR="0" lvl="0" indent="0" defTabSz="685800" eaLnBrk="1" fontAlgn="auto" latinLnBrk="0" hangingPunct="1">
                <a:lnSpc>
                  <a:spcPct val="100000"/>
                </a:lnSpc>
                <a:spcBef>
                  <a:spcPts val="0"/>
                </a:spcBef>
                <a:spcAft>
                  <a:spcPts val="0"/>
                </a:spcAft>
                <a:buClrTx/>
                <a:buSzTx/>
                <a:buFontTx/>
                <a:buNone/>
                <a:tabLst/>
                <a:defRPr sz="2400"/>
              </a:pPr>
              <a:endParaRPr kumimoji="0" sz="1800" b="0" i="0" u="none" strike="noStrike" kern="0" cap="none" spc="0" normalizeH="0" baseline="0" noProof="0">
                <a:ln>
                  <a:noFill/>
                </a:ln>
                <a:solidFill>
                  <a:sysClr val="windowText" lastClr="000000"/>
                </a:solidFill>
                <a:effectLst/>
                <a:uLnTx/>
                <a:uFillTx/>
              </a:endParaRPr>
            </a:p>
          </p:txBody>
        </p:sp>
        <p:cxnSp>
          <p:nvCxnSpPr>
            <p:cNvPr id="84" name="Straight Connector 83"/>
            <p:cNvCxnSpPr/>
            <p:nvPr/>
          </p:nvCxnSpPr>
          <p:spPr>
            <a:xfrm flipV="1">
              <a:off x="3716192" y="4256618"/>
              <a:ext cx="0" cy="524932"/>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85" name="Rectangle 84"/>
            <p:cNvSpPr/>
            <p:nvPr/>
          </p:nvSpPr>
          <p:spPr>
            <a:xfrm>
              <a:off x="113470" y="1328649"/>
              <a:ext cx="2796507" cy="2320590"/>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ysClr val="windowText" lastClr="000000"/>
                </a:solidFill>
                <a:effectLst/>
                <a:uLnTx/>
                <a:uFillTx/>
              </a:endParaRPr>
            </a:p>
          </p:txBody>
        </p:sp>
        <p:cxnSp>
          <p:nvCxnSpPr>
            <p:cNvPr id="86" name="Straight Connector 85"/>
            <p:cNvCxnSpPr/>
            <p:nvPr/>
          </p:nvCxnSpPr>
          <p:spPr>
            <a:xfrm flipH="1">
              <a:off x="3720384" y="3651692"/>
              <a:ext cx="813188"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a:off x="3720384" y="1327557"/>
              <a:ext cx="813188"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flipH="1">
              <a:off x="3720384" y="4672860"/>
              <a:ext cx="813188"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90" name="Rectangle 89"/>
            <p:cNvSpPr/>
            <p:nvPr/>
          </p:nvSpPr>
          <p:spPr>
            <a:xfrm flipH="1">
              <a:off x="4534044" y="730240"/>
              <a:ext cx="1626375" cy="3518814"/>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ysClr val="windowText" lastClr="000000"/>
                </a:solidFill>
                <a:effectLst/>
                <a:uLnTx/>
                <a:uFillTx/>
              </a:endParaRPr>
            </a:p>
          </p:txBody>
        </p:sp>
        <p:sp>
          <p:nvSpPr>
            <p:cNvPr id="91" name="Rectangle 90"/>
            <p:cNvSpPr/>
            <p:nvPr/>
          </p:nvSpPr>
          <p:spPr>
            <a:xfrm flipH="1">
              <a:off x="6160418" y="730240"/>
              <a:ext cx="2796507" cy="597317"/>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ysClr val="windowText" lastClr="000000"/>
                </a:solidFill>
                <a:effectLst/>
                <a:uLnTx/>
                <a:uFillTx/>
              </a:endParaRPr>
            </a:p>
          </p:txBody>
        </p:sp>
        <p:sp>
          <p:nvSpPr>
            <p:cNvPr id="92" name="Rectangle 91"/>
            <p:cNvSpPr/>
            <p:nvPr/>
          </p:nvSpPr>
          <p:spPr>
            <a:xfrm flipH="1">
              <a:off x="6160419" y="3651737"/>
              <a:ext cx="2796810" cy="597317"/>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ysClr val="windowText" lastClr="000000"/>
                </a:solidFill>
                <a:effectLst/>
                <a:uLnTx/>
                <a:uFillTx/>
              </a:endParaRPr>
            </a:p>
          </p:txBody>
        </p:sp>
        <p:sp>
          <p:nvSpPr>
            <p:cNvPr id="93" name="Shape 42"/>
            <p:cNvSpPr/>
            <p:nvPr/>
          </p:nvSpPr>
          <p:spPr>
            <a:xfrm flipH="1">
              <a:off x="8930023" y="624396"/>
              <a:ext cx="64172" cy="119937"/>
            </a:xfrm>
            <a:prstGeom prst="rect">
              <a:avLst/>
            </a:prstGeom>
            <a:solidFill>
              <a:schemeClr val="accent2"/>
            </a:solidFill>
            <a:ln w="9525">
              <a:noFill/>
              <a:miter lim="400000"/>
            </a:ln>
          </p:spPr>
          <p:txBody>
            <a:bodyPr lIns="50800" tIns="50800" rIns="50800" bIns="50800" anchor="ctr"/>
            <a:lstStyle/>
            <a:p>
              <a:pPr marL="0" marR="0" lvl="0" indent="0" defTabSz="685800" eaLnBrk="1" fontAlgn="auto" latinLnBrk="0" hangingPunct="1">
                <a:lnSpc>
                  <a:spcPct val="100000"/>
                </a:lnSpc>
                <a:spcBef>
                  <a:spcPts val="0"/>
                </a:spcBef>
                <a:spcAft>
                  <a:spcPts val="0"/>
                </a:spcAft>
                <a:buClrTx/>
                <a:buSzTx/>
                <a:buFontTx/>
                <a:buNone/>
                <a:tabLst/>
                <a:defRPr sz="2400">
                  <a:solidFill>
                    <a:srgbClr val="FFFFFF"/>
                  </a:solidFill>
                </a:defRPr>
              </a:pPr>
              <a:endParaRPr kumimoji="0" sz="1800" b="0" i="0" u="none" strike="noStrike" kern="0" cap="none" spc="0" normalizeH="0" baseline="0" noProof="0">
                <a:ln>
                  <a:noFill/>
                </a:ln>
                <a:solidFill>
                  <a:srgbClr val="FFFFFF"/>
                </a:solidFill>
                <a:effectLst/>
                <a:uLnTx/>
                <a:uFillTx/>
              </a:endParaRPr>
            </a:p>
          </p:txBody>
        </p:sp>
        <p:sp>
          <p:nvSpPr>
            <p:cNvPr id="94" name="Shape 41"/>
            <p:cNvSpPr/>
            <p:nvPr/>
          </p:nvSpPr>
          <p:spPr>
            <a:xfrm flipH="1">
              <a:off x="8929041" y="4240361"/>
              <a:ext cx="64172" cy="113896"/>
            </a:xfrm>
            <a:prstGeom prst="rect">
              <a:avLst/>
            </a:prstGeom>
            <a:solidFill>
              <a:schemeClr val="accent2"/>
            </a:solidFill>
            <a:ln w="9525">
              <a:noFill/>
              <a:miter lim="400000"/>
            </a:ln>
          </p:spPr>
          <p:txBody>
            <a:bodyPr lIns="50800" tIns="50800" rIns="50800" bIns="50800" anchor="ctr"/>
            <a:lstStyle/>
            <a:p>
              <a:pPr marL="0" marR="0" lvl="0" indent="0" defTabSz="685800" eaLnBrk="1" fontAlgn="auto" latinLnBrk="0" hangingPunct="1">
                <a:lnSpc>
                  <a:spcPct val="100000"/>
                </a:lnSpc>
                <a:spcBef>
                  <a:spcPts val="0"/>
                </a:spcBef>
                <a:spcAft>
                  <a:spcPts val="0"/>
                </a:spcAft>
                <a:buClrTx/>
                <a:buSzTx/>
                <a:buFontTx/>
                <a:buNone/>
                <a:tabLst/>
                <a:defRPr sz="2400">
                  <a:solidFill>
                    <a:srgbClr val="FFFFFF"/>
                  </a:solidFill>
                </a:defRPr>
              </a:pPr>
              <a:endParaRPr kumimoji="0" sz="1800" b="0" i="0" u="none" strike="noStrike" kern="0" cap="none" spc="0" normalizeH="0" baseline="0" noProof="0">
                <a:ln>
                  <a:noFill/>
                </a:ln>
                <a:solidFill>
                  <a:srgbClr val="FFFFFF"/>
                </a:solidFill>
                <a:effectLst/>
                <a:uLnTx/>
                <a:uFillTx/>
              </a:endParaRPr>
            </a:p>
          </p:txBody>
        </p:sp>
        <p:sp>
          <p:nvSpPr>
            <p:cNvPr id="95" name="Rectangle 94"/>
            <p:cNvSpPr/>
            <p:nvPr/>
          </p:nvSpPr>
          <p:spPr>
            <a:xfrm flipH="1">
              <a:off x="5354506" y="4249055"/>
              <a:ext cx="1263083" cy="423805"/>
            </a:xfrm>
            <a:prstGeom prst="rect">
              <a:avLst/>
            </a:prstGeom>
            <a:no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ysClr val="windowText" lastClr="000000"/>
                </a:solidFill>
                <a:effectLst/>
                <a:uLnTx/>
                <a:uFillTx/>
              </a:endParaRPr>
            </a:p>
          </p:txBody>
        </p:sp>
        <p:sp>
          <p:nvSpPr>
            <p:cNvPr id="96" name="Shape 13"/>
            <p:cNvSpPr/>
            <p:nvPr/>
          </p:nvSpPr>
          <p:spPr>
            <a:xfrm flipH="1">
              <a:off x="5305394" y="4184677"/>
              <a:ext cx="95921" cy="7194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chemeClr val="accent2"/>
            </a:solidFill>
            <a:ln w="9525">
              <a:noFill/>
              <a:miter lim="400000"/>
            </a:ln>
          </p:spPr>
          <p:txBody>
            <a:bodyPr lIns="50800" tIns="50800" rIns="50800" bIns="50800" anchor="ctr"/>
            <a:lstStyle/>
            <a:p>
              <a:pPr marL="0" marR="0" lvl="0" indent="0" defTabSz="685800" eaLnBrk="1" fontAlgn="auto" latinLnBrk="0" hangingPunct="1">
                <a:lnSpc>
                  <a:spcPct val="100000"/>
                </a:lnSpc>
                <a:spcBef>
                  <a:spcPts val="0"/>
                </a:spcBef>
                <a:spcAft>
                  <a:spcPts val="0"/>
                </a:spcAft>
                <a:buClrTx/>
                <a:buSzTx/>
                <a:buFontTx/>
                <a:buNone/>
                <a:tabLst/>
                <a:defRPr sz="2600">
                  <a:solidFill>
                    <a:srgbClr val="FFFFFF"/>
                  </a:solidFill>
                </a:defRPr>
              </a:pPr>
              <a:endParaRPr kumimoji="0" sz="1950" b="0" i="0" u="none" strike="noStrike" kern="0" cap="none" spc="0" normalizeH="0" baseline="0" noProof="0">
                <a:ln>
                  <a:noFill/>
                </a:ln>
                <a:solidFill>
                  <a:srgbClr val="FFFFFF"/>
                </a:solidFill>
                <a:effectLst/>
                <a:uLnTx/>
                <a:uFillTx/>
              </a:endParaRPr>
            </a:p>
          </p:txBody>
        </p:sp>
        <p:sp>
          <p:nvSpPr>
            <p:cNvPr id="97" name="Shape 35"/>
            <p:cNvSpPr/>
            <p:nvPr/>
          </p:nvSpPr>
          <p:spPr>
            <a:xfrm flipH="1">
              <a:off x="7532487" y="2276247"/>
              <a:ext cx="462717" cy="450769"/>
            </a:xfrm>
            <a:prstGeom prst="ellipse">
              <a:avLst/>
            </a:prstGeom>
            <a:noFill/>
            <a:ln w="28575" cap="flat">
              <a:solidFill>
                <a:schemeClr val="bg1"/>
              </a:solidFill>
              <a:prstDash val="solid"/>
              <a:miter lim="400000"/>
            </a:ln>
            <a:effectLst/>
          </p:spPr>
          <p:txBody>
            <a:bodyPr wrap="square" lIns="50800" tIns="50800" rIns="50800" bIns="50800" numCol="1" anchor="ctr">
              <a:noAutofit/>
            </a:bodyPr>
            <a:lstStyle/>
            <a:p>
              <a:pPr marL="0" marR="0" lvl="0" indent="0" defTabSz="685800" eaLnBrk="1" fontAlgn="auto" latinLnBrk="0" hangingPunct="1">
                <a:lnSpc>
                  <a:spcPct val="100000"/>
                </a:lnSpc>
                <a:spcBef>
                  <a:spcPts val="0"/>
                </a:spcBef>
                <a:spcAft>
                  <a:spcPts val="0"/>
                </a:spcAft>
                <a:buClrTx/>
                <a:buSzTx/>
                <a:buFontTx/>
                <a:buNone/>
                <a:tabLst/>
                <a:defRPr sz="2400">
                  <a:solidFill>
                    <a:srgbClr val="FFFFFF"/>
                  </a:solidFill>
                </a:defRPr>
              </a:pPr>
              <a:endParaRPr kumimoji="0" sz="1800" b="0" i="0" u="none" strike="noStrike" kern="0" cap="none" spc="0" normalizeH="0" baseline="0" noProof="0">
                <a:ln>
                  <a:noFill/>
                </a:ln>
                <a:solidFill>
                  <a:srgbClr val="FFFFFF"/>
                </a:solidFill>
                <a:effectLst/>
                <a:uLnTx/>
                <a:uFillTx/>
              </a:endParaRPr>
            </a:p>
          </p:txBody>
        </p:sp>
        <p:sp>
          <p:nvSpPr>
            <p:cNvPr id="98" name="Shape 36"/>
            <p:cNvSpPr/>
            <p:nvPr/>
          </p:nvSpPr>
          <p:spPr>
            <a:xfrm flipH="1" flipV="1">
              <a:off x="7763846" y="2421056"/>
              <a:ext cx="0" cy="161149"/>
            </a:xfrm>
            <a:prstGeom prst="line">
              <a:avLst/>
            </a:prstGeom>
            <a:noFill/>
            <a:ln w="19050" cap="flat">
              <a:solidFill>
                <a:schemeClr val="bg1"/>
              </a:solidFill>
              <a:prstDash val="solid"/>
              <a:miter lim="400000"/>
            </a:ln>
            <a:effectLst/>
          </p:spPr>
          <p:txBody>
            <a:bodyPr wrap="square" lIns="50800" tIns="50800" rIns="50800" bIns="50800" numCol="1" anchor="ctr">
              <a:noAutofit/>
            </a:bodyPr>
            <a:lstStyle/>
            <a:p>
              <a:pPr marL="0" marR="0" lvl="0" indent="0" defTabSz="685800" eaLnBrk="1" fontAlgn="auto" latinLnBrk="0" hangingPunct="1">
                <a:lnSpc>
                  <a:spcPct val="100000"/>
                </a:lnSpc>
                <a:spcBef>
                  <a:spcPts val="0"/>
                </a:spcBef>
                <a:spcAft>
                  <a:spcPts val="0"/>
                </a:spcAft>
                <a:buClrTx/>
                <a:buSzTx/>
                <a:buFontTx/>
                <a:buNone/>
                <a:tabLst/>
                <a:defRPr sz="2400"/>
              </a:pPr>
              <a:endParaRPr kumimoji="0" sz="1800" b="0" i="0" u="none" strike="noStrike" kern="0" cap="none" spc="0" normalizeH="0" baseline="0" noProof="0">
                <a:ln>
                  <a:noFill/>
                </a:ln>
                <a:solidFill>
                  <a:sysClr val="windowText" lastClr="000000"/>
                </a:solidFill>
                <a:effectLst/>
                <a:uLnTx/>
                <a:uFillTx/>
              </a:endParaRPr>
            </a:p>
          </p:txBody>
        </p:sp>
        <p:cxnSp>
          <p:nvCxnSpPr>
            <p:cNvPr id="99" name="Straight Connector 98"/>
            <p:cNvCxnSpPr/>
            <p:nvPr/>
          </p:nvCxnSpPr>
          <p:spPr>
            <a:xfrm flipH="1" flipV="1">
              <a:off x="5354203" y="4256618"/>
              <a:ext cx="0" cy="524932"/>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00" name="Rectangle 99"/>
            <p:cNvSpPr/>
            <p:nvPr/>
          </p:nvSpPr>
          <p:spPr>
            <a:xfrm flipH="1">
              <a:off x="6160418" y="1328649"/>
              <a:ext cx="2796507" cy="2320590"/>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ysClr val="windowText" lastClr="000000"/>
                </a:solidFill>
                <a:effectLst/>
                <a:uLnTx/>
                <a:uFillTx/>
              </a:endParaRPr>
            </a:p>
          </p:txBody>
        </p:sp>
        <p:cxnSp>
          <p:nvCxnSpPr>
            <p:cNvPr id="101" name="Straight Connector 100"/>
            <p:cNvCxnSpPr/>
            <p:nvPr/>
          </p:nvCxnSpPr>
          <p:spPr>
            <a:xfrm>
              <a:off x="4536823" y="3651692"/>
              <a:ext cx="813188"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p:nvPr/>
          </p:nvCxnSpPr>
          <p:spPr>
            <a:xfrm>
              <a:off x="4536823" y="1327557"/>
              <a:ext cx="813188"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p:cNvCxnSpPr/>
            <p:nvPr/>
          </p:nvCxnSpPr>
          <p:spPr>
            <a:xfrm>
              <a:off x="4536823" y="4672860"/>
              <a:ext cx="813188"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04" name="Shape 39"/>
            <p:cNvSpPr/>
            <p:nvPr/>
          </p:nvSpPr>
          <p:spPr>
            <a:xfrm>
              <a:off x="4487571" y="624396"/>
              <a:ext cx="70848" cy="125745"/>
            </a:xfrm>
            <a:prstGeom prst="rect">
              <a:avLst/>
            </a:prstGeom>
            <a:solidFill>
              <a:schemeClr val="accent6">
                <a:lumMod val="75000"/>
              </a:schemeClr>
            </a:solidFill>
            <a:ln w="9525">
              <a:noFill/>
              <a:miter lim="400000"/>
            </a:ln>
          </p:spPr>
          <p:txBody>
            <a:bodyPr lIns="50800" tIns="50800" rIns="50800" bIns="50800" anchor="ctr"/>
            <a:lstStyle/>
            <a:p>
              <a:pPr marL="0" marR="0" lvl="0" indent="0" defTabSz="685800" eaLnBrk="1" fontAlgn="auto" latinLnBrk="0" hangingPunct="1">
                <a:lnSpc>
                  <a:spcPct val="100000"/>
                </a:lnSpc>
                <a:spcBef>
                  <a:spcPts val="0"/>
                </a:spcBef>
                <a:spcAft>
                  <a:spcPts val="0"/>
                </a:spcAft>
                <a:buClrTx/>
                <a:buSzTx/>
                <a:buFontTx/>
                <a:buNone/>
                <a:tabLst/>
                <a:defRPr sz="2400">
                  <a:solidFill>
                    <a:srgbClr val="FFFFFF"/>
                  </a:solidFill>
                </a:defRPr>
              </a:pPr>
              <a:endParaRPr kumimoji="0" sz="1800" b="0" i="0" u="none" strike="noStrike" kern="0" cap="none" spc="0" normalizeH="0" baseline="0" noProof="0">
                <a:ln>
                  <a:noFill/>
                </a:ln>
                <a:solidFill>
                  <a:srgbClr val="FFFFFF"/>
                </a:solidFill>
                <a:effectLst/>
                <a:uLnTx/>
                <a:uFillTx/>
              </a:endParaRPr>
            </a:p>
          </p:txBody>
        </p:sp>
        <p:sp>
          <p:nvSpPr>
            <p:cNvPr id="105" name="Rectangle 104"/>
            <p:cNvSpPr/>
            <p:nvPr/>
          </p:nvSpPr>
          <p:spPr>
            <a:xfrm>
              <a:off x="4516358" y="2451713"/>
              <a:ext cx="39979" cy="99837"/>
            </a:xfrm>
            <a:prstGeom prst="rect">
              <a:avLst/>
            </a:prstGeom>
            <a:solidFill>
              <a:srgbClr val="C00000"/>
            </a:solidFill>
            <a:ln w="28575">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ysClr val="windowText" lastClr="000000"/>
                </a:solidFill>
                <a:effectLst/>
                <a:uLnTx/>
                <a:uFillTx/>
              </a:endParaRPr>
            </a:p>
          </p:txBody>
        </p:sp>
      </p:grpSp>
      <p:sp>
        <p:nvSpPr>
          <p:cNvPr id="37" name="Title 1">
            <a:extLst>
              <a:ext uri="{FF2B5EF4-FFF2-40B4-BE49-F238E27FC236}">
                <a16:creationId xmlns:a16="http://schemas.microsoft.com/office/drawing/2014/main" id="{C844B45C-AA73-42B4-855E-E9DF02CEE0D3}"/>
              </a:ext>
            </a:extLst>
          </p:cNvPr>
          <p:cNvSpPr>
            <a:spLocks noGrp="1"/>
          </p:cNvSpPr>
          <p:nvPr>
            <p:ph type="title"/>
          </p:nvPr>
        </p:nvSpPr>
        <p:spPr>
          <a:xfrm>
            <a:off x="457202" y="231133"/>
            <a:ext cx="6705599" cy="221599"/>
          </a:xfrm>
        </p:spPr>
        <p:txBody>
          <a:bodyPr/>
          <a:lstStyle>
            <a:lvl1pPr>
              <a:defRPr sz="1600">
                <a:solidFill>
                  <a:schemeClr val="bg1"/>
                </a:solidFill>
                <a:latin typeface="+mn-lt"/>
              </a:defRPr>
            </a:lvl1pPr>
          </a:lstStyle>
          <a:p>
            <a:r>
              <a:rPr lang="en-US" dirty="0"/>
              <a:t>Click to edit Master title style</a:t>
            </a:r>
          </a:p>
        </p:txBody>
      </p:sp>
      <p:pic>
        <p:nvPicPr>
          <p:cNvPr id="38" name="Picture 37">
            <a:extLst>
              <a:ext uri="{FF2B5EF4-FFF2-40B4-BE49-F238E27FC236}">
                <a16:creationId xmlns:a16="http://schemas.microsoft.com/office/drawing/2014/main" id="{C5E55916-3ABE-4F3A-B7FD-99BD335DB67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33121" y="1070934"/>
            <a:ext cx="841251" cy="559233"/>
          </a:xfrm>
          <a:prstGeom prst="rect">
            <a:avLst/>
          </a:prstGeom>
        </p:spPr>
      </p:pic>
      <p:pic>
        <p:nvPicPr>
          <p:cNvPr id="39" name="Picture 38">
            <a:extLst>
              <a:ext uri="{FF2B5EF4-FFF2-40B4-BE49-F238E27FC236}">
                <a16:creationId xmlns:a16="http://schemas.microsoft.com/office/drawing/2014/main" id="{5083BC88-310A-42CA-80A8-6DEE7E457E5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545642" y="4980304"/>
            <a:ext cx="841251" cy="559233"/>
          </a:xfrm>
          <a:prstGeom prst="rect">
            <a:avLst/>
          </a:prstGeom>
        </p:spPr>
      </p:pic>
    </p:spTree>
    <p:extLst>
      <p:ext uri="{BB962C8B-B14F-4D97-AF65-F5344CB8AC3E}">
        <p14:creationId xmlns:p14="http://schemas.microsoft.com/office/powerpoint/2010/main" val="6571718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37C9F5F2-D01C-4842-9AB6-D034B940D332}" type="datetimeFigureOut">
              <a:rPr lang="en-US" smtClean="0"/>
              <a:t>2/13/2024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B660F7-07F6-4411-AF6F-F91AABF10FCF}" type="slidenum">
              <a:rPr lang="en-US" smtClean="0"/>
              <a:t>‹#›</a:t>
            </a:fld>
            <a:endParaRPr lang="en-US"/>
          </a:p>
        </p:txBody>
      </p:sp>
    </p:spTree>
    <p:extLst>
      <p:ext uri="{BB962C8B-B14F-4D97-AF65-F5344CB8AC3E}">
        <p14:creationId xmlns:p14="http://schemas.microsoft.com/office/powerpoint/2010/main" val="2613103329"/>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7C9F5F2-D01C-4842-9AB6-D034B940D332}" type="datetimeFigureOut">
              <a:rPr lang="en-US" smtClean="0"/>
              <a:t>2/13/2024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B660F7-07F6-4411-AF6F-F91AABF10FCF}" type="slidenum">
              <a:rPr lang="en-US" smtClean="0"/>
              <a:t>‹#›</a:t>
            </a:fld>
            <a:endParaRPr lang="en-US"/>
          </a:p>
        </p:txBody>
      </p:sp>
    </p:spTree>
    <p:extLst>
      <p:ext uri="{BB962C8B-B14F-4D97-AF65-F5344CB8AC3E}">
        <p14:creationId xmlns:p14="http://schemas.microsoft.com/office/powerpoint/2010/main" val="159760186"/>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7C9F5F2-D01C-4842-9AB6-D034B940D332}" type="datetimeFigureOut">
              <a:rPr lang="en-US" smtClean="0"/>
              <a:t>2/13/2024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B660F7-07F6-4411-AF6F-F91AABF10FCF}" type="slidenum">
              <a:rPr lang="en-US" smtClean="0"/>
              <a:t>‹#›</a:t>
            </a:fld>
            <a:endParaRPr lang="en-US"/>
          </a:p>
        </p:txBody>
      </p:sp>
    </p:spTree>
    <p:extLst>
      <p:ext uri="{BB962C8B-B14F-4D97-AF65-F5344CB8AC3E}">
        <p14:creationId xmlns:p14="http://schemas.microsoft.com/office/powerpoint/2010/main" val="1650289238"/>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7C9F5F2-D01C-4842-9AB6-D034B940D332}" type="datetimeFigureOut">
              <a:rPr lang="en-US" smtClean="0"/>
              <a:t>2/13/2024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B660F7-07F6-4411-AF6F-F91AABF10FCF}" type="slidenum">
              <a:rPr lang="en-US" smtClean="0"/>
              <a:t>‹#›</a:t>
            </a:fld>
            <a:endParaRPr lang="en-US"/>
          </a:p>
        </p:txBody>
      </p:sp>
    </p:spTree>
    <p:extLst>
      <p:ext uri="{BB962C8B-B14F-4D97-AF65-F5344CB8AC3E}">
        <p14:creationId xmlns:p14="http://schemas.microsoft.com/office/powerpoint/2010/main" val="3084854585"/>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7C9F5F2-D01C-4842-9AB6-D034B940D332}" type="datetimeFigureOut">
              <a:rPr lang="en-US" smtClean="0"/>
              <a:t>2/13/2024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5B660F7-07F6-4411-AF6F-F91AABF10FCF}" type="slidenum">
              <a:rPr lang="en-US" smtClean="0"/>
              <a:t>‹#›</a:t>
            </a:fld>
            <a:endParaRPr lang="en-US"/>
          </a:p>
        </p:txBody>
      </p:sp>
    </p:spTree>
    <p:extLst>
      <p:ext uri="{BB962C8B-B14F-4D97-AF65-F5344CB8AC3E}">
        <p14:creationId xmlns:p14="http://schemas.microsoft.com/office/powerpoint/2010/main" val="368800759"/>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7C9F5F2-D01C-4842-9AB6-D034B940D332}" type="datetimeFigureOut">
              <a:rPr lang="en-US" smtClean="0"/>
              <a:t>2/13/2024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5B660F7-07F6-4411-AF6F-F91AABF10FCF}" type="slidenum">
              <a:rPr lang="en-US" smtClean="0"/>
              <a:t>‹#›</a:t>
            </a:fld>
            <a:endParaRPr lang="en-US"/>
          </a:p>
        </p:txBody>
      </p:sp>
    </p:spTree>
    <p:extLst>
      <p:ext uri="{BB962C8B-B14F-4D97-AF65-F5344CB8AC3E}">
        <p14:creationId xmlns:p14="http://schemas.microsoft.com/office/powerpoint/2010/main" val="1731680573"/>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7C9F5F2-D01C-4842-9AB6-D034B940D332}" type="datetimeFigureOut">
              <a:rPr lang="en-US" smtClean="0"/>
              <a:t>2/13/2024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5B660F7-07F6-4411-AF6F-F91AABF10FCF}" type="slidenum">
              <a:rPr lang="en-US" smtClean="0"/>
              <a:t>‹#›</a:t>
            </a:fld>
            <a:endParaRPr lang="en-US"/>
          </a:p>
        </p:txBody>
      </p:sp>
    </p:spTree>
    <p:extLst>
      <p:ext uri="{BB962C8B-B14F-4D97-AF65-F5344CB8AC3E}">
        <p14:creationId xmlns:p14="http://schemas.microsoft.com/office/powerpoint/2010/main" val="1094932624"/>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17"/>
        <p:cNvGrpSpPr/>
        <p:nvPr/>
      </p:nvGrpSpPr>
      <p:grpSpPr>
        <a:xfrm>
          <a:off x="0" y="0"/>
          <a:ext cx="0" cy="0"/>
          <a:chOff x="0" y="0"/>
          <a:chExt cx="0" cy="0"/>
        </a:xfrm>
      </p:grpSpPr>
      <p:sp>
        <p:nvSpPr>
          <p:cNvPr id="18" name="Google Shape;18;p14"/>
          <p:cNvSpPr txBox="1">
            <a:spLocks noGrp="1"/>
          </p:cNvSpPr>
          <p:nvPr>
            <p:ph type="title"/>
          </p:nvPr>
        </p:nvSpPr>
        <p:spPr>
          <a:xfrm>
            <a:off x="381000" y="230188"/>
            <a:ext cx="8382000" cy="664797"/>
          </a:xfrm>
          <a:prstGeom prst="rect">
            <a:avLst/>
          </a:prstGeom>
          <a:noFill/>
          <a:ln>
            <a:noFill/>
          </a:ln>
        </p:spPr>
        <p:txBody>
          <a:bodyPr spcFirstLastPara="1" wrap="square" lIns="0" tIns="0" rIns="0" bIns="0" anchor="t" anchorCtr="0">
            <a:spAutoFit/>
          </a:bodyPr>
          <a:lstStyle>
            <a:lvl1pPr lvl="0" algn="l">
              <a:lnSpc>
                <a:spcPct val="90000"/>
              </a:lnSpc>
              <a:spcBef>
                <a:spcPts val="0"/>
              </a:spcBef>
              <a:spcAft>
                <a:spcPts val="0"/>
              </a:spcAft>
              <a:buClr>
                <a:srgbClr val="2E59B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14"/>
          <p:cNvSpPr txBox="1">
            <a:spLocks noGrp="1"/>
          </p:cNvSpPr>
          <p:nvPr>
            <p:ph type="body" idx="1"/>
          </p:nvPr>
        </p:nvSpPr>
        <p:spPr>
          <a:xfrm>
            <a:off x="381000" y="1411552"/>
            <a:ext cx="8382000" cy="2210862"/>
          </a:xfrm>
          <a:prstGeom prst="rect">
            <a:avLst/>
          </a:prstGeom>
          <a:noFill/>
          <a:ln>
            <a:noFill/>
          </a:ln>
        </p:spPr>
        <p:txBody>
          <a:bodyPr spcFirstLastPara="1" wrap="square" lIns="0" tIns="0" rIns="0" bIns="0" anchor="t" anchorCtr="0">
            <a:spAutoFit/>
          </a:bodyPr>
          <a:lstStyle>
            <a:lvl1pPr marL="457200" lvl="0" indent="-431800" algn="l">
              <a:lnSpc>
                <a:spcPct val="90000"/>
              </a:lnSpc>
              <a:spcBef>
                <a:spcPts val="640"/>
              </a:spcBef>
              <a:spcAft>
                <a:spcPts val="0"/>
              </a:spcAft>
              <a:buClr>
                <a:schemeClr val="dk1"/>
              </a:buClr>
              <a:buSzPts val="3200"/>
              <a:buFont typeface="Calibri"/>
              <a:buChar char="•"/>
              <a:defRPr/>
            </a:lvl1pPr>
            <a:lvl2pPr marL="914400" lvl="1" indent="-406400" algn="l">
              <a:lnSpc>
                <a:spcPct val="90000"/>
              </a:lnSpc>
              <a:spcBef>
                <a:spcPts val="560"/>
              </a:spcBef>
              <a:spcAft>
                <a:spcPts val="0"/>
              </a:spcAft>
              <a:buClr>
                <a:schemeClr val="dk1"/>
              </a:buClr>
              <a:buSzPts val="2800"/>
              <a:buFont typeface="Calibri"/>
              <a:buChar char="•"/>
              <a:defRPr/>
            </a:lvl2pPr>
            <a:lvl3pPr marL="1371600" lvl="2" indent="-381000" algn="l">
              <a:lnSpc>
                <a:spcPct val="90000"/>
              </a:lnSpc>
              <a:spcBef>
                <a:spcPts val="480"/>
              </a:spcBef>
              <a:spcAft>
                <a:spcPts val="0"/>
              </a:spcAft>
              <a:buClr>
                <a:schemeClr val="dk1"/>
              </a:buClr>
              <a:buSzPts val="2400"/>
              <a:buFont typeface="Calibri"/>
              <a:buChar char="•"/>
              <a:defRPr/>
            </a:lvl3pPr>
            <a:lvl4pPr marL="1828800" lvl="3" indent="-381000" algn="l">
              <a:lnSpc>
                <a:spcPct val="90000"/>
              </a:lnSpc>
              <a:spcBef>
                <a:spcPts val="480"/>
              </a:spcBef>
              <a:spcAft>
                <a:spcPts val="0"/>
              </a:spcAft>
              <a:buClr>
                <a:schemeClr val="dk1"/>
              </a:buClr>
              <a:buSzPts val="2400"/>
              <a:buFont typeface="Calibri"/>
              <a:buChar char="•"/>
              <a:defRPr/>
            </a:lvl4pPr>
            <a:lvl5pPr marL="2286000" lvl="4" indent="-381000" algn="l">
              <a:lnSpc>
                <a:spcPct val="90000"/>
              </a:lnSpc>
              <a:spcBef>
                <a:spcPts val="480"/>
              </a:spcBef>
              <a:spcAft>
                <a:spcPts val="0"/>
              </a:spcAft>
              <a:buClr>
                <a:schemeClr val="dk1"/>
              </a:buClr>
              <a:buSzPts val="2400"/>
              <a:buFont typeface="Calibri"/>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37C9F5F2-D01C-4842-9AB6-D034B940D332}" type="datetimeFigureOut">
              <a:rPr lang="en-US" smtClean="0"/>
              <a:t>2/13/2024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B660F7-07F6-4411-AF6F-F91AABF10FCF}" type="slidenum">
              <a:rPr lang="en-US" smtClean="0"/>
              <a:t>‹#›</a:t>
            </a:fld>
            <a:endParaRPr lang="en-US"/>
          </a:p>
        </p:txBody>
      </p:sp>
    </p:spTree>
    <p:extLst>
      <p:ext uri="{BB962C8B-B14F-4D97-AF65-F5344CB8AC3E}">
        <p14:creationId xmlns:p14="http://schemas.microsoft.com/office/powerpoint/2010/main" val="908628548"/>
      </p:ext>
    </p:extLst>
  </p:cSld>
  <p:clrMapOvr>
    <a:masterClrMapping/>
  </p:clrMapOvr>
  <p:hf sldNum="0"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37C9F5F2-D01C-4842-9AB6-D034B940D332}" type="datetimeFigureOut">
              <a:rPr lang="en-US" smtClean="0"/>
              <a:t>2/13/2024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B660F7-07F6-4411-AF6F-F91AABF10FCF}" type="slidenum">
              <a:rPr lang="en-US" smtClean="0"/>
              <a:t>‹#›</a:t>
            </a:fld>
            <a:endParaRPr lang="en-US"/>
          </a:p>
        </p:txBody>
      </p:sp>
    </p:spTree>
    <p:extLst>
      <p:ext uri="{BB962C8B-B14F-4D97-AF65-F5344CB8AC3E}">
        <p14:creationId xmlns:p14="http://schemas.microsoft.com/office/powerpoint/2010/main" val="2880007146"/>
      </p:ext>
    </p:extLst>
  </p:cSld>
  <p:clrMapOvr>
    <a:masterClrMapping/>
  </p:clrMapOvr>
  <p:hf sldNum="0"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7C9F5F2-D01C-4842-9AB6-D034B940D332}" type="datetimeFigureOut">
              <a:rPr lang="en-US" smtClean="0"/>
              <a:t>2/13/2024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B660F7-07F6-4411-AF6F-F91AABF10FCF}" type="slidenum">
              <a:rPr lang="en-US" smtClean="0"/>
              <a:t>‹#›</a:t>
            </a:fld>
            <a:endParaRPr lang="en-US"/>
          </a:p>
        </p:txBody>
      </p:sp>
    </p:spTree>
    <p:extLst>
      <p:ext uri="{BB962C8B-B14F-4D97-AF65-F5344CB8AC3E}">
        <p14:creationId xmlns:p14="http://schemas.microsoft.com/office/powerpoint/2010/main" val="3184090549"/>
      </p:ext>
    </p:extLst>
  </p:cSld>
  <p:clrMapOvr>
    <a:masterClrMapping/>
  </p:clrMapOvr>
  <p:hf sldNum="0"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7C9F5F2-D01C-4842-9AB6-D034B940D332}" type="datetimeFigureOut">
              <a:rPr lang="en-US" smtClean="0"/>
              <a:t>2/13/2024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B660F7-07F6-4411-AF6F-F91AABF10FCF}" type="slidenum">
              <a:rPr lang="en-US" smtClean="0"/>
              <a:t>‹#›</a:t>
            </a:fld>
            <a:endParaRPr lang="en-US"/>
          </a:p>
        </p:txBody>
      </p:sp>
    </p:spTree>
    <p:extLst>
      <p:ext uri="{BB962C8B-B14F-4D97-AF65-F5344CB8AC3E}">
        <p14:creationId xmlns:p14="http://schemas.microsoft.com/office/powerpoint/2010/main" val="1550173890"/>
      </p:ext>
    </p:extLst>
  </p:cSld>
  <p:clrMapOvr>
    <a:masterClrMapping/>
  </p:clrMapOvr>
  <p:hf sldNum="0"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Full Field">
    <p:spTree>
      <p:nvGrpSpPr>
        <p:cNvPr id="1" name=""/>
        <p:cNvGrpSpPr/>
        <p:nvPr/>
      </p:nvGrpSpPr>
      <p:grpSpPr>
        <a:xfrm>
          <a:off x="0" y="0"/>
          <a:ext cx="0" cy="0"/>
          <a:chOff x="0" y="0"/>
          <a:chExt cx="0" cy="0"/>
        </a:xfrm>
      </p:grpSpPr>
      <p:grpSp>
        <p:nvGrpSpPr>
          <p:cNvPr id="74" name="Group 73"/>
          <p:cNvGrpSpPr/>
          <p:nvPr userDrawn="1"/>
        </p:nvGrpSpPr>
        <p:grpSpPr>
          <a:xfrm>
            <a:off x="113006" y="832528"/>
            <a:ext cx="8917995" cy="5542872"/>
            <a:chOff x="76200" y="624396"/>
            <a:chExt cx="8917995" cy="4157154"/>
          </a:xfrm>
        </p:grpSpPr>
        <p:sp>
          <p:nvSpPr>
            <p:cNvPr id="75" name="Rectangle 74"/>
            <p:cNvSpPr/>
            <p:nvPr/>
          </p:nvSpPr>
          <p:spPr>
            <a:xfrm>
              <a:off x="2909976" y="730240"/>
              <a:ext cx="1626375" cy="3518814"/>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ysClr val="windowText" lastClr="000000"/>
                </a:solidFill>
                <a:effectLst/>
                <a:uLnTx/>
                <a:uFillTx/>
              </a:endParaRPr>
            </a:p>
          </p:txBody>
        </p:sp>
        <p:sp>
          <p:nvSpPr>
            <p:cNvPr id="76" name="Rectangle 75"/>
            <p:cNvSpPr/>
            <p:nvPr/>
          </p:nvSpPr>
          <p:spPr>
            <a:xfrm>
              <a:off x="113470" y="730240"/>
              <a:ext cx="2796507" cy="597317"/>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ysClr val="windowText" lastClr="000000"/>
                </a:solidFill>
                <a:effectLst/>
                <a:uLnTx/>
                <a:uFillTx/>
              </a:endParaRPr>
            </a:p>
          </p:txBody>
        </p:sp>
        <p:sp>
          <p:nvSpPr>
            <p:cNvPr id="77" name="Rectangle 76"/>
            <p:cNvSpPr/>
            <p:nvPr/>
          </p:nvSpPr>
          <p:spPr>
            <a:xfrm>
              <a:off x="113166" y="3651737"/>
              <a:ext cx="2796810" cy="597317"/>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ysClr val="windowText" lastClr="000000"/>
                </a:solidFill>
                <a:effectLst/>
                <a:uLnTx/>
                <a:uFillTx/>
              </a:endParaRPr>
            </a:p>
          </p:txBody>
        </p:sp>
        <p:sp>
          <p:nvSpPr>
            <p:cNvPr id="78" name="Shape 42"/>
            <p:cNvSpPr/>
            <p:nvPr/>
          </p:nvSpPr>
          <p:spPr>
            <a:xfrm>
              <a:off x="76200" y="624396"/>
              <a:ext cx="64172" cy="119937"/>
            </a:xfrm>
            <a:prstGeom prst="rect">
              <a:avLst/>
            </a:prstGeom>
            <a:solidFill>
              <a:schemeClr val="accent2"/>
            </a:solidFill>
            <a:ln w="9525">
              <a:noFill/>
              <a:miter lim="400000"/>
            </a:ln>
          </p:spPr>
          <p:txBody>
            <a:bodyPr lIns="50800" tIns="50800" rIns="50800" bIns="50800" anchor="ctr"/>
            <a:lstStyle/>
            <a:p>
              <a:pPr marL="0" marR="0" lvl="0" indent="0" defTabSz="685800" eaLnBrk="1" fontAlgn="auto" latinLnBrk="0" hangingPunct="1">
                <a:lnSpc>
                  <a:spcPct val="100000"/>
                </a:lnSpc>
                <a:spcBef>
                  <a:spcPts val="0"/>
                </a:spcBef>
                <a:spcAft>
                  <a:spcPts val="0"/>
                </a:spcAft>
                <a:buClrTx/>
                <a:buSzTx/>
                <a:buFontTx/>
                <a:buNone/>
                <a:tabLst/>
                <a:defRPr sz="2400">
                  <a:solidFill>
                    <a:srgbClr val="FFFFFF"/>
                  </a:solidFill>
                </a:defRPr>
              </a:pPr>
              <a:endParaRPr kumimoji="0" sz="1800" b="0" i="0" u="none" strike="noStrike" kern="0" cap="none" spc="0" normalizeH="0" baseline="0" noProof="0">
                <a:ln>
                  <a:noFill/>
                </a:ln>
                <a:solidFill>
                  <a:srgbClr val="FFFFFF"/>
                </a:solidFill>
                <a:effectLst/>
                <a:uLnTx/>
                <a:uFillTx/>
              </a:endParaRPr>
            </a:p>
          </p:txBody>
        </p:sp>
        <p:sp>
          <p:nvSpPr>
            <p:cNvPr id="79" name="Shape 41"/>
            <p:cNvSpPr/>
            <p:nvPr/>
          </p:nvSpPr>
          <p:spPr>
            <a:xfrm>
              <a:off x="77182" y="4240361"/>
              <a:ext cx="64172" cy="113896"/>
            </a:xfrm>
            <a:prstGeom prst="rect">
              <a:avLst/>
            </a:prstGeom>
            <a:solidFill>
              <a:schemeClr val="accent2"/>
            </a:solidFill>
            <a:ln w="9525">
              <a:noFill/>
              <a:miter lim="400000"/>
            </a:ln>
          </p:spPr>
          <p:txBody>
            <a:bodyPr lIns="50800" tIns="50800" rIns="50800" bIns="50800" anchor="ctr"/>
            <a:lstStyle/>
            <a:p>
              <a:pPr marL="0" marR="0" lvl="0" indent="0" defTabSz="685800" eaLnBrk="1" fontAlgn="auto" latinLnBrk="0" hangingPunct="1">
                <a:lnSpc>
                  <a:spcPct val="100000"/>
                </a:lnSpc>
                <a:spcBef>
                  <a:spcPts val="0"/>
                </a:spcBef>
                <a:spcAft>
                  <a:spcPts val="0"/>
                </a:spcAft>
                <a:buClrTx/>
                <a:buSzTx/>
                <a:buFontTx/>
                <a:buNone/>
                <a:tabLst/>
                <a:defRPr sz="2400">
                  <a:solidFill>
                    <a:srgbClr val="FFFFFF"/>
                  </a:solidFill>
                </a:defRPr>
              </a:pPr>
              <a:endParaRPr kumimoji="0" sz="1800" b="0" i="0" u="none" strike="noStrike" kern="0" cap="none" spc="0" normalizeH="0" baseline="0" noProof="0">
                <a:ln>
                  <a:noFill/>
                </a:ln>
                <a:solidFill>
                  <a:srgbClr val="FFFFFF"/>
                </a:solidFill>
                <a:effectLst/>
                <a:uLnTx/>
                <a:uFillTx/>
              </a:endParaRPr>
            </a:p>
          </p:txBody>
        </p:sp>
        <p:sp>
          <p:nvSpPr>
            <p:cNvPr id="80" name="Rectangle 79"/>
            <p:cNvSpPr/>
            <p:nvPr/>
          </p:nvSpPr>
          <p:spPr>
            <a:xfrm>
              <a:off x="2452806" y="4249055"/>
              <a:ext cx="1263083" cy="423805"/>
            </a:xfrm>
            <a:prstGeom prst="rect">
              <a:avLst/>
            </a:prstGeom>
            <a:no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ysClr val="windowText" lastClr="000000"/>
                </a:solidFill>
                <a:effectLst/>
                <a:uLnTx/>
                <a:uFillTx/>
              </a:endParaRPr>
            </a:p>
          </p:txBody>
        </p:sp>
        <p:sp>
          <p:nvSpPr>
            <p:cNvPr id="81" name="Shape 13"/>
            <p:cNvSpPr/>
            <p:nvPr/>
          </p:nvSpPr>
          <p:spPr>
            <a:xfrm>
              <a:off x="3669080" y="4184677"/>
              <a:ext cx="95921" cy="7194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chemeClr val="accent2"/>
            </a:solidFill>
            <a:ln w="9525">
              <a:noFill/>
              <a:miter lim="400000"/>
            </a:ln>
          </p:spPr>
          <p:txBody>
            <a:bodyPr lIns="50800" tIns="50800" rIns="50800" bIns="50800" anchor="ctr"/>
            <a:lstStyle/>
            <a:p>
              <a:pPr marL="0" marR="0" lvl="0" indent="0" defTabSz="685800" eaLnBrk="1" fontAlgn="auto" latinLnBrk="0" hangingPunct="1">
                <a:lnSpc>
                  <a:spcPct val="100000"/>
                </a:lnSpc>
                <a:spcBef>
                  <a:spcPts val="0"/>
                </a:spcBef>
                <a:spcAft>
                  <a:spcPts val="0"/>
                </a:spcAft>
                <a:buClrTx/>
                <a:buSzTx/>
                <a:buFontTx/>
                <a:buNone/>
                <a:tabLst/>
                <a:defRPr sz="2600">
                  <a:solidFill>
                    <a:srgbClr val="FFFFFF"/>
                  </a:solidFill>
                </a:defRPr>
              </a:pPr>
              <a:endParaRPr kumimoji="0" sz="1950" b="0" i="0" u="none" strike="noStrike" kern="0" cap="none" spc="0" normalizeH="0" baseline="0" noProof="0">
                <a:ln>
                  <a:noFill/>
                </a:ln>
                <a:solidFill>
                  <a:srgbClr val="FFFFFF"/>
                </a:solidFill>
                <a:effectLst/>
                <a:uLnTx/>
                <a:uFillTx/>
              </a:endParaRPr>
            </a:p>
          </p:txBody>
        </p:sp>
        <p:sp>
          <p:nvSpPr>
            <p:cNvPr id="82" name="Shape 35"/>
            <p:cNvSpPr/>
            <p:nvPr/>
          </p:nvSpPr>
          <p:spPr>
            <a:xfrm>
              <a:off x="1075191" y="2276247"/>
              <a:ext cx="462717" cy="450769"/>
            </a:xfrm>
            <a:prstGeom prst="ellipse">
              <a:avLst/>
            </a:prstGeom>
            <a:noFill/>
            <a:ln w="28575" cap="flat">
              <a:solidFill>
                <a:schemeClr val="bg1"/>
              </a:solidFill>
              <a:prstDash val="solid"/>
              <a:miter lim="400000"/>
            </a:ln>
            <a:effectLst/>
          </p:spPr>
          <p:txBody>
            <a:bodyPr wrap="square" lIns="50800" tIns="50800" rIns="50800" bIns="50800" numCol="1" anchor="ctr">
              <a:noAutofit/>
            </a:bodyPr>
            <a:lstStyle/>
            <a:p>
              <a:pPr marL="0" marR="0" lvl="0" indent="0" defTabSz="685800" eaLnBrk="1" fontAlgn="auto" latinLnBrk="0" hangingPunct="1">
                <a:lnSpc>
                  <a:spcPct val="100000"/>
                </a:lnSpc>
                <a:spcBef>
                  <a:spcPts val="0"/>
                </a:spcBef>
                <a:spcAft>
                  <a:spcPts val="0"/>
                </a:spcAft>
                <a:buClrTx/>
                <a:buSzTx/>
                <a:buFontTx/>
                <a:buNone/>
                <a:tabLst/>
                <a:defRPr sz="2400">
                  <a:solidFill>
                    <a:srgbClr val="FFFFFF"/>
                  </a:solidFill>
                </a:defRPr>
              </a:pPr>
              <a:endParaRPr kumimoji="0" sz="1800" b="0" i="0" u="none" strike="noStrike" kern="0" cap="none" spc="0" normalizeH="0" baseline="0" noProof="0">
                <a:ln>
                  <a:noFill/>
                </a:ln>
                <a:solidFill>
                  <a:srgbClr val="FFFFFF"/>
                </a:solidFill>
                <a:effectLst/>
                <a:uLnTx/>
                <a:uFillTx/>
              </a:endParaRPr>
            </a:p>
          </p:txBody>
        </p:sp>
        <p:sp>
          <p:nvSpPr>
            <p:cNvPr id="83" name="Shape 36"/>
            <p:cNvSpPr/>
            <p:nvPr/>
          </p:nvSpPr>
          <p:spPr>
            <a:xfrm flipV="1">
              <a:off x="1306549" y="2421056"/>
              <a:ext cx="0" cy="161149"/>
            </a:xfrm>
            <a:prstGeom prst="line">
              <a:avLst/>
            </a:prstGeom>
            <a:noFill/>
            <a:ln w="19050" cap="flat">
              <a:solidFill>
                <a:schemeClr val="bg1"/>
              </a:solidFill>
              <a:prstDash val="solid"/>
              <a:miter lim="400000"/>
            </a:ln>
            <a:effectLst/>
          </p:spPr>
          <p:txBody>
            <a:bodyPr wrap="square" lIns="50800" tIns="50800" rIns="50800" bIns="50800" numCol="1" anchor="ctr">
              <a:noAutofit/>
            </a:bodyPr>
            <a:lstStyle/>
            <a:p>
              <a:pPr marL="0" marR="0" lvl="0" indent="0" defTabSz="685800" eaLnBrk="1" fontAlgn="auto" latinLnBrk="0" hangingPunct="1">
                <a:lnSpc>
                  <a:spcPct val="100000"/>
                </a:lnSpc>
                <a:spcBef>
                  <a:spcPts val="0"/>
                </a:spcBef>
                <a:spcAft>
                  <a:spcPts val="0"/>
                </a:spcAft>
                <a:buClrTx/>
                <a:buSzTx/>
                <a:buFontTx/>
                <a:buNone/>
                <a:tabLst/>
                <a:defRPr sz="2400"/>
              </a:pPr>
              <a:endParaRPr kumimoji="0" sz="1800" b="0" i="0" u="none" strike="noStrike" kern="0" cap="none" spc="0" normalizeH="0" baseline="0" noProof="0">
                <a:ln>
                  <a:noFill/>
                </a:ln>
                <a:solidFill>
                  <a:sysClr val="windowText" lastClr="000000"/>
                </a:solidFill>
                <a:effectLst/>
                <a:uLnTx/>
                <a:uFillTx/>
              </a:endParaRPr>
            </a:p>
          </p:txBody>
        </p:sp>
        <p:cxnSp>
          <p:nvCxnSpPr>
            <p:cNvPr id="84" name="Straight Connector 83"/>
            <p:cNvCxnSpPr/>
            <p:nvPr/>
          </p:nvCxnSpPr>
          <p:spPr>
            <a:xfrm flipV="1">
              <a:off x="3716192" y="4256618"/>
              <a:ext cx="0" cy="524932"/>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85" name="Rectangle 84"/>
            <p:cNvSpPr/>
            <p:nvPr/>
          </p:nvSpPr>
          <p:spPr>
            <a:xfrm>
              <a:off x="113470" y="1328649"/>
              <a:ext cx="2796507" cy="2320590"/>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ysClr val="windowText" lastClr="000000"/>
                </a:solidFill>
                <a:effectLst/>
                <a:uLnTx/>
                <a:uFillTx/>
              </a:endParaRPr>
            </a:p>
          </p:txBody>
        </p:sp>
        <p:cxnSp>
          <p:nvCxnSpPr>
            <p:cNvPr id="86" name="Straight Connector 85"/>
            <p:cNvCxnSpPr/>
            <p:nvPr/>
          </p:nvCxnSpPr>
          <p:spPr>
            <a:xfrm flipH="1">
              <a:off x="3720384" y="3651692"/>
              <a:ext cx="813188"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a:off x="3720384" y="1327557"/>
              <a:ext cx="813188"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flipH="1">
              <a:off x="3720384" y="4672860"/>
              <a:ext cx="813188"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90" name="Rectangle 89"/>
            <p:cNvSpPr/>
            <p:nvPr/>
          </p:nvSpPr>
          <p:spPr>
            <a:xfrm flipH="1">
              <a:off x="4534044" y="730240"/>
              <a:ext cx="1626375" cy="3518814"/>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ysClr val="windowText" lastClr="000000"/>
                </a:solidFill>
                <a:effectLst/>
                <a:uLnTx/>
                <a:uFillTx/>
              </a:endParaRPr>
            </a:p>
          </p:txBody>
        </p:sp>
        <p:sp>
          <p:nvSpPr>
            <p:cNvPr id="91" name="Rectangle 90"/>
            <p:cNvSpPr/>
            <p:nvPr/>
          </p:nvSpPr>
          <p:spPr>
            <a:xfrm flipH="1">
              <a:off x="6160418" y="730240"/>
              <a:ext cx="2796507" cy="597317"/>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ysClr val="windowText" lastClr="000000"/>
                </a:solidFill>
                <a:effectLst/>
                <a:uLnTx/>
                <a:uFillTx/>
              </a:endParaRPr>
            </a:p>
          </p:txBody>
        </p:sp>
        <p:sp>
          <p:nvSpPr>
            <p:cNvPr id="92" name="Rectangle 91"/>
            <p:cNvSpPr/>
            <p:nvPr/>
          </p:nvSpPr>
          <p:spPr>
            <a:xfrm flipH="1">
              <a:off x="6160419" y="3651737"/>
              <a:ext cx="2796810" cy="597317"/>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ysClr val="windowText" lastClr="000000"/>
                </a:solidFill>
                <a:effectLst/>
                <a:uLnTx/>
                <a:uFillTx/>
              </a:endParaRPr>
            </a:p>
          </p:txBody>
        </p:sp>
        <p:sp>
          <p:nvSpPr>
            <p:cNvPr id="93" name="Shape 42"/>
            <p:cNvSpPr/>
            <p:nvPr/>
          </p:nvSpPr>
          <p:spPr>
            <a:xfrm flipH="1">
              <a:off x="8930023" y="624396"/>
              <a:ext cx="64172" cy="119937"/>
            </a:xfrm>
            <a:prstGeom prst="rect">
              <a:avLst/>
            </a:prstGeom>
            <a:solidFill>
              <a:schemeClr val="accent2"/>
            </a:solidFill>
            <a:ln w="9525">
              <a:noFill/>
              <a:miter lim="400000"/>
            </a:ln>
          </p:spPr>
          <p:txBody>
            <a:bodyPr lIns="50800" tIns="50800" rIns="50800" bIns="50800" anchor="ctr"/>
            <a:lstStyle/>
            <a:p>
              <a:pPr marL="0" marR="0" lvl="0" indent="0" defTabSz="685800" eaLnBrk="1" fontAlgn="auto" latinLnBrk="0" hangingPunct="1">
                <a:lnSpc>
                  <a:spcPct val="100000"/>
                </a:lnSpc>
                <a:spcBef>
                  <a:spcPts val="0"/>
                </a:spcBef>
                <a:spcAft>
                  <a:spcPts val="0"/>
                </a:spcAft>
                <a:buClrTx/>
                <a:buSzTx/>
                <a:buFontTx/>
                <a:buNone/>
                <a:tabLst/>
                <a:defRPr sz="2400">
                  <a:solidFill>
                    <a:srgbClr val="FFFFFF"/>
                  </a:solidFill>
                </a:defRPr>
              </a:pPr>
              <a:endParaRPr kumimoji="0" sz="1800" b="0" i="0" u="none" strike="noStrike" kern="0" cap="none" spc="0" normalizeH="0" baseline="0" noProof="0">
                <a:ln>
                  <a:noFill/>
                </a:ln>
                <a:solidFill>
                  <a:srgbClr val="FFFFFF"/>
                </a:solidFill>
                <a:effectLst/>
                <a:uLnTx/>
                <a:uFillTx/>
              </a:endParaRPr>
            </a:p>
          </p:txBody>
        </p:sp>
        <p:sp>
          <p:nvSpPr>
            <p:cNvPr id="94" name="Shape 41"/>
            <p:cNvSpPr/>
            <p:nvPr/>
          </p:nvSpPr>
          <p:spPr>
            <a:xfrm flipH="1">
              <a:off x="8929041" y="4240361"/>
              <a:ext cx="64172" cy="113896"/>
            </a:xfrm>
            <a:prstGeom prst="rect">
              <a:avLst/>
            </a:prstGeom>
            <a:solidFill>
              <a:schemeClr val="accent2"/>
            </a:solidFill>
            <a:ln w="9525">
              <a:noFill/>
              <a:miter lim="400000"/>
            </a:ln>
          </p:spPr>
          <p:txBody>
            <a:bodyPr lIns="50800" tIns="50800" rIns="50800" bIns="50800" anchor="ctr"/>
            <a:lstStyle/>
            <a:p>
              <a:pPr marL="0" marR="0" lvl="0" indent="0" defTabSz="685800" eaLnBrk="1" fontAlgn="auto" latinLnBrk="0" hangingPunct="1">
                <a:lnSpc>
                  <a:spcPct val="100000"/>
                </a:lnSpc>
                <a:spcBef>
                  <a:spcPts val="0"/>
                </a:spcBef>
                <a:spcAft>
                  <a:spcPts val="0"/>
                </a:spcAft>
                <a:buClrTx/>
                <a:buSzTx/>
                <a:buFontTx/>
                <a:buNone/>
                <a:tabLst/>
                <a:defRPr sz="2400">
                  <a:solidFill>
                    <a:srgbClr val="FFFFFF"/>
                  </a:solidFill>
                </a:defRPr>
              </a:pPr>
              <a:endParaRPr kumimoji="0" sz="1800" b="0" i="0" u="none" strike="noStrike" kern="0" cap="none" spc="0" normalizeH="0" baseline="0" noProof="0">
                <a:ln>
                  <a:noFill/>
                </a:ln>
                <a:solidFill>
                  <a:srgbClr val="FFFFFF"/>
                </a:solidFill>
                <a:effectLst/>
                <a:uLnTx/>
                <a:uFillTx/>
              </a:endParaRPr>
            </a:p>
          </p:txBody>
        </p:sp>
        <p:sp>
          <p:nvSpPr>
            <p:cNvPr id="95" name="Rectangle 94"/>
            <p:cNvSpPr/>
            <p:nvPr/>
          </p:nvSpPr>
          <p:spPr>
            <a:xfrm flipH="1">
              <a:off x="5354506" y="4249055"/>
              <a:ext cx="1263083" cy="423805"/>
            </a:xfrm>
            <a:prstGeom prst="rect">
              <a:avLst/>
            </a:prstGeom>
            <a:no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ysClr val="windowText" lastClr="000000"/>
                </a:solidFill>
                <a:effectLst/>
                <a:uLnTx/>
                <a:uFillTx/>
              </a:endParaRPr>
            </a:p>
          </p:txBody>
        </p:sp>
        <p:sp>
          <p:nvSpPr>
            <p:cNvPr id="96" name="Shape 13"/>
            <p:cNvSpPr/>
            <p:nvPr/>
          </p:nvSpPr>
          <p:spPr>
            <a:xfrm flipH="1">
              <a:off x="5305394" y="4184677"/>
              <a:ext cx="95921" cy="7194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chemeClr val="accent2"/>
            </a:solidFill>
            <a:ln w="9525">
              <a:noFill/>
              <a:miter lim="400000"/>
            </a:ln>
          </p:spPr>
          <p:txBody>
            <a:bodyPr lIns="50800" tIns="50800" rIns="50800" bIns="50800" anchor="ctr"/>
            <a:lstStyle/>
            <a:p>
              <a:pPr marL="0" marR="0" lvl="0" indent="0" defTabSz="685800" eaLnBrk="1" fontAlgn="auto" latinLnBrk="0" hangingPunct="1">
                <a:lnSpc>
                  <a:spcPct val="100000"/>
                </a:lnSpc>
                <a:spcBef>
                  <a:spcPts val="0"/>
                </a:spcBef>
                <a:spcAft>
                  <a:spcPts val="0"/>
                </a:spcAft>
                <a:buClrTx/>
                <a:buSzTx/>
                <a:buFontTx/>
                <a:buNone/>
                <a:tabLst/>
                <a:defRPr sz="2600">
                  <a:solidFill>
                    <a:srgbClr val="FFFFFF"/>
                  </a:solidFill>
                </a:defRPr>
              </a:pPr>
              <a:endParaRPr kumimoji="0" sz="1950" b="0" i="0" u="none" strike="noStrike" kern="0" cap="none" spc="0" normalizeH="0" baseline="0" noProof="0">
                <a:ln>
                  <a:noFill/>
                </a:ln>
                <a:solidFill>
                  <a:srgbClr val="FFFFFF"/>
                </a:solidFill>
                <a:effectLst/>
                <a:uLnTx/>
                <a:uFillTx/>
              </a:endParaRPr>
            </a:p>
          </p:txBody>
        </p:sp>
        <p:sp>
          <p:nvSpPr>
            <p:cNvPr id="97" name="Shape 35"/>
            <p:cNvSpPr/>
            <p:nvPr/>
          </p:nvSpPr>
          <p:spPr>
            <a:xfrm flipH="1">
              <a:off x="7532487" y="2276247"/>
              <a:ext cx="462717" cy="450769"/>
            </a:xfrm>
            <a:prstGeom prst="ellipse">
              <a:avLst/>
            </a:prstGeom>
            <a:noFill/>
            <a:ln w="28575" cap="flat">
              <a:solidFill>
                <a:schemeClr val="bg1"/>
              </a:solidFill>
              <a:prstDash val="solid"/>
              <a:miter lim="400000"/>
            </a:ln>
            <a:effectLst/>
          </p:spPr>
          <p:txBody>
            <a:bodyPr wrap="square" lIns="50800" tIns="50800" rIns="50800" bIns="50800" numCol="1" anchor="ctr">
              <a:noAutofit/>
            </a:bodyPr>
            <a:lstStyle/>
            <a:p>
              <a:pPr marL="0" marR="0" lvl="0" indent="0" defTabSz="685800" eaLnBrk="1" fontAlgn="auto" latinLnBrk="0" hangingPunct="1">
                <a:lnSpc>
                  <a:spcPct val="100000"/>
                </a:lnSpc>
                <a:spcBef>
                  <a:spcPts val="0"/>
                </a:spcBef>
                <a:spcAft>
                  <a:spcPts val="0"/>
                </a:spcAft>
                <a:buClrTx/>
                <a:buSzTx/>
                <a:buFontTx/>
                <a:buNone/>
                <a:tabLst/>
                <a:defRPr sz="2400">
                  <a:solidFill>
                    <a:srgbClr val="FFFFFF"/>
                  </a:solidFill>
                </a:defRPr>
              </a:pPr>
              <a:endParaRPr kumimoji="0" sz="1800" b="0" i="0" u="none" strike="noStrike" kern="0" cap="none" spc="0" normalizeH="0" baseline="0" noProof="0">
                <a:ln>
                  <a:noFill/>
                </a:ln>
                <a:solidFill>
                  <a:srgbClr val="FFFFFF"/>
                </a:solidFill>
                <a:effectLst/>
                <a:uLnTx/>
                <a:uFillTx/>
              </a:endParaRPr>
            </a:p>
          </p:txBody>
        </p:sp>
        <p:sp>
          <p:nvSpPr>
            <p:cNvPr id="98" name="Shape 36"/>
            <p:cNvSpPr/>
            <p:nvPr/>
          </p:nvSpPr>
          <p:spPr>
            <a:xfrm flipH="1" flipV="1">
              <a:off x="7763846" y="2421056"/>
              <a:ext cx="0" cy="161149"/>
            </a:xfrm>
            <a:prstGeom prst="line">
              <a:avLst/>
            </a:prstGeom>
            <a:noFill/>
            <a:ln w="19050" cap="flat">
              <a:solidFill>
                <a:schemeClr val="bg1"/>
              </a:solidFill>
              <a:prstDash val="solid"/>
              <a:miter lim="400000"/>
            </a:ln>
            <a:effectLst/>
          </p:spPr>
          <p:txBody>
            <a:bodyPr wrap="square" lIns="50800" tIns="50800" rIns="50800" bIns="50800" numCol="1" anchor="ctr">
              <a:noAutofit/>
            </a:bodyPr>
            <a:lstStyle/>
            <a:p>
              <a:pPr marL="0" marR="0" lvl="0" indent="0" defTabSz="685800" eaLnBrk="1" fontAlgn="auto" latinLnBrk="0" hangingPunct="1">
                <a:lnSpc>
                  <a:spcPct val="100000"/>
                </a:lnSpc>
                <a:spcBef>
                  <a:spcPts val="0"/>
                </a:spcBef>
                <a:spcAft>
                  <a:spcPts val="0"/>
                </a:spcAft>
                <a:buClrTx/>
                <a:buSzTx/>
                <a:buFontTx/>
                <a:buNone/>
                <a:tabLst/>
                <a:defRPr sz="2400"/>
              </a:pPr>
              <a:endParaRPr kumimoji="0" sz="1800" b="0" i="0" u="none" strike="noStrike" kern="0" cap="none" spc="0" normalizeH="0" baseline="0" noProof="0">
                <a:ln>
                  <a:noFill/>
                </a:ln>
                <a:solidFill>
                  <a:sysClr val="windowText" lastClr="000000"/>
                </a:solidFill>
                <a:effectLst/>
                <a:uLnTx/>
                <a:uFillTx/>
              </a:endParaRPr>
            </a:p>
          </p:txBody>
        </p:sp>
        <p:cxnSp>
          <p:nvCxnSpPr>
            <p:cNvPr id="99" name="Straight Connector 98"/>
            <p:cNvCxnSpPr/>
            <p:nvPr/>
          </p:nvCxnSpPr>
          <p:spPr>
            <a:xfrm flipH="1" flipV="1">
              <a:off x="5354203" y="4256618"/>
              <a:ext cx="0" cy="524932"/>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00" name="Rectangle 99"/>
            <p:cNvSpPr/>
            <p:nvPr/>
          </p:nvSpPr>
          <p:spPr>
            <a:xfrm flipH="1">
              <a:off x="6160418" y="1328649"/>
              <a:ext cx="2796507" cy="2320590"/>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ysClr val="windowText" lastClr="000000"/>
                </a:solidFill>
                <a:effectLst/>
                <a:uLnTx/>
                <a:uFillTx/>
              </a:endParaRPr>
            </a:p>
          </p:txBody>
        </p:sp>
        <p:cxnSp>
          <p:nvCxnSpPr>
            <p:cNvPr id="101" name="Straight Connector 100"/>
            <p:cNvCxnSpPr/>
            <p:nvPr/>
          </p:nvCxnSpPr>
          <p:spPr>
            <a:xfrm>
              <a:off x="4536823" y="3651692"/>
              <a:ext cx="813188"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p:nvPr/>
          </p:nvCxnSpPr>
          <p:spPr>
            <a:xfrm>
              <a:off x="4536823" y="1327557"/>
              <a:ext cx="813188"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p:cNvCxnSpPr/>
            <p:nvPr/>
          </p:nvCxnSpPr>
          <p:spPr>
            <a:xfrm>
              <a:off x="4536823" y="4672860"/>
              <a:ext cx="813188"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04" name="Shape 39"/>
            <p:cNvSpPr/>
            <p:nvPr/>
          </p:nvSpPr>
          <p:spPr>
            <a:xfrm>
              <a:off x="4487571" y="624396"/>
              <a:ext cx="70848" cy="125745"/>
            </a:xfrm>
            <a:prstGeom prst="rect">
              <a:avLst/>
            </a:prstGeom>
            <a:solidFill>
              <a:schemeClr val="accent6">
                <a:lumMod val="75000"/>
              </a:schemeClr>
            </a:solidFill>
            <a:ln w="9525">
              <a:noFill/>
              <a:miter lim="400000"/>
            </a:ln>
          </p:spPr>
          <p:txBody>
            <a:bodyPr lIns="50800" tIns="50800" rIns="50800" bIns="50800" anchor="ctr"/>
            <a:lstStyle/>
            <a:p>
              <a:pPr marL="0" marR="0" lvl="0" indent="0" defTabSz="685800" eaLnBrk="1" fontAlgn="auto" latinLnBrk="0" hangingPunct="1">
                <a:lnSpc>
                  <a:spcPct val="100000"/>
                </a:lnSpc>
                <a:spcBef>
                  <a:spcPts val="0"/>
                </a:spcBef>
                <a:spcAft>
                  <a:spcPts val="0"/>
                </a:spcAft>
                <a:buClrTx/>
                <a:buSzTx/>
                <a:buFontTx/>
                <a:buNone/>
                <a:tabLst/>
                <a:defRPr sz="2400">
                  <a:solidFill>
                    <a:srgbClr val="FFFFFF"/>
                  </a:solidFill>
                </a:defRPr>
              </a:pPr>
              <a:endParaRPr kumimoji="0" sz="1800" b="0" i="0" u="none" strike="noStrike" kern="0" cap="none" spc="0" normalizeH="0" baseline="0" noProof="0">
                <a:ln>
                  <a:noFill/>
                </a:ln>
                <a:solidFill>
                  <a:srgbClr val="FFFFFF"/>
                </a:solidFill>
                <a:effectLst/>
                <a:uLnTx/>
                <a:uFillTx/>
              </a:endParaRPr>
            </a:p>
          </p:txBody>
        </p:sp>
        <p:sp>
          <p:nvSpPr>
            <p:cNvPr id="105" name="Rectangle 104"/>
            <p:cNvSpPr/>
            <p:nvPr/>
          </p:nvSpPr>
          <p:spPr>
            <a:xfrm>
              <a:off x="4516358" y="2451713"/>
              <a:ext cx="39979" cy="99837"/>
            </a:xfrm>
            <a:prstGeom prst="rect">
              <a:avLst/>
            </a:prstGeom>
            <a:solidFill>
              <a:srgbClr val="C00000"/>
            </a:solidFill>
            <a:ln w="28575">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ysClr val="windowText" lastClr="000000"/>
                </a:solidFill>
                <a:effectLst/>
                <a:uLnTx/>
                <a:uFillTx/>
              </a:endParaRPr>
            </a:p>
          </p:txBody>
        </p:sp>
      </p:grpSp>
      <p:sp>
        <p:nvSpPr>
          <p:cNvPr id="37" name="Title 1">
            <a:extLst>
              <a:ext uri="{FF2B5EF4-FFF2-40B4-BE49-F238E27FC236}">
                <a16:creationId xmlns:a16="http://schemas.microsoft.com/office/drawing/2014/main" id="{C844B45C-AA73-42B4-855E-E9DF02CEE0D3}"/>
              </a:ext>
            </a:extLst>
          </p:cNvPr>
          <p:cNvSpPr>
            <a:spLocks noGrp="1"/>
          </p:cNvSpPr>
          <p:nvPr>
            <p:ph type="title"/>
          </p:nvPr>
        </p:nvSpPr>
        <p:spPr>
          <a:xfrm>
            <a:off x="457202" y="231133"/>
            <a:ext cx="6705599" cy="221599"/>
          </a:xfrm>
        </p:spPr>
        <p:txBody>
          <a:bodyPr/>
          <a:lstStyle>
            <a:lvl1pPr>
              <a:defRPr sz="1600">
                <a:solidFill>
                  <a:schemeClr val="bg1"/>
                </a:solidFill>
                <a:latin typeface="+mn-lt"/>
              </a:defRPr>
            </a:lvl1pPr>
          </a:lstStyle>
          <a:p>
            <a:r>
              <a:rPr lang="en-US" dirty="0"/>
              <a:t>Click to edit Master title style</a:t>
            </a:r>
          </a:p>
        </p:txBody>
      </p:sp>
      <p:pic>
        <p:nvPicPr>
          <p:cNvPr id="38" name="Picture 37">
            <a:extLst>
              <a:ext uri="{FF2B5EF4-FFF2-40B4-BE49-F238E27FC236}">
                <a16:creationId xmlns:a16="http://schemas.microsoft.com/office/drawing/2014/main" id="{C5E55916-3ABE-4F3A-B7FD-99BD335DB67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33121" y="1070934"/>
            <a:ext cx="841251" cy="559233"/>
          </a:xfrm>
          <a:prstGeom prst="rect">
            <a:avLst/>
          </a:prstGeom>
        </p:spPr>
      </p:pic>
      <p:pic>
        <p:nvPicPr>
          <p:cNvPr id="39" name="Picture 38">
            <a:extLst>
              <a:ext uri="{FF2B5EF4-FFF2-40B4-BE49-F238E27FC236}">
                <a16:creationId xmlns:a16="http://schemas.microsoft.com/office/drawing/2014/main" id="{5083BC88-310A-42CA-80A8-6DEE7E457E5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545642" y="4980304"/>
            <a:ext cx="841251" cy="559233"/>
          </a:xfrm>
          <a:prstGeom prst="rect">
            <a:avLst/>
          </a:prstGeom>
        </p:spPr>
      </p:pic>
    </p:spTree>
    <p:extLst>
      <p:ext uri="{BB962C8B-B14F-4D97-AF65-F5344CB8AC3E}">
        <p14:creationId xmlns:p14="http://schemas.microsoft.com/office/powerpoint/2010/main" val="1728980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Field Right Text">
  <p:cSld name="Field Right Text">
    <p:spTree>
      <p:nvGrpSpPr>
        <p:cNvPr id="1" name="Shape 131"/>
        <p:cNvGrpSpPr/>
        <p:nvPr/>
      </p:nvGrpSpPr>
      <p:grpSpPr>
        <a:xfrm>
          <a:off x="0" y="0"/>
          <a:ext cx="0" cy="0"/>
          <a:chOff x="0" y="0"/>
          <a:chExt cx="0" cy="0"/>
        </a:xfrm>
      </p:grpSpPr>
      <p:sp>
        <p:nvSpPr>
          <p:cNvPr id="132" name="Google Shape;132;p48"/>
          <p:cNvSpPr txBox="1">
            <a:spLocks noGrp="1"/>
          </p:cNvSpPr>
          <p:nvPr>
            <p:ph type="body" idx="1"/>
          </p:nvPr>
        </p:nvSpPr>
        <p:spPr>
          <a:xfrm>
            <a:off x="232913" y="973653"/>
            <a:ext cx="4038600" cy="5038012"/>
          </a:xfrm>
          <a:prstGeom prst="rect">
            <a:avLst/>
          </a:prstGeom>
          <a:noFill/>
          <a:ln>
            <a:noFill/>
          </a:ln>
        </p:spPr>
        <p:txBody>
          <a:bodyPr spcFirstLastPara="1" wrap="square" lIns="91425" tIns="45700" rIns="91425" bIns="45700" anchor="t" anchorCtr="0">
            <a:normAutofit/>
          </a:bodyPr>
          <a:lstStyle>
            <a:lvl1pPr marL="457200" lvl="0" indent="-361950" algn="l">
              <a:lnSpc>
                <a:spcPct val="90000"/>
              </a:lnSpc>
              <a:spcBef>
                <a:spcPts val="750"/>
              </a:spcBef>
              <a:spcAft>
                <a:spcPts val="0"/>
              </a:spcAft>
              <a:buClr>
                <a:schemeClr val="lt1"/>
              </a:buClr>
              <a:buSzPts val="2100"/>
              <a:buChar char="•"/>
              <a:defRPr sz="2100">
                <a:solidFill>
                  <a:schemeClr val="lt1"/>
                </a:solidFill>
              </a:defRPr>
            </a:lvl1pPr>
            <a:lvl2pPr marL="914400" lvl="1" indent="-342900" algn="l">
              <a:lnSpc>
                <a:spcPct val="90000"/>
              </a:lnSpc>
              <a:spcBef>
                <a:spcPts val="375"/>
              </a:spcBef>
              <a:spcAft>
                <a:spcPts val="0"/>
              </a:spcAft>
              <a:buClr>
                <a:schemeClr val="lt1"/>
              </a:buClr>
              <a:buSzPts val="1800"/>
              <a:buChar char="•"/>
              <a:defRPr sz="1800">
                <a:solidFill>
                  <a:schemeClr val="lt1"/>
                </a:solidFill>
              </a:defRPr>
            </a:lvl2pPr>
            <a:lvl3pPr marL="1371600" lvl="2" indent="-323850" algn="l">
              <a:lnSpc>
                <a:spcPct val="90000"/>
              </a:lnSpc>
              <a:spcBef>
                <a:spcPts val="375"/>
              </a:spcBef>
              <a:spcAft>
                <a:spcPts val="0"/>
              </a:spcAft>
              <a:buClr>
                <a:schemeClr val="lt1"/>
              </a:buClr>
              <a:buSzPts val="1500"/>
              <a:buChar char="•"/>
              <a:defRPr sz="1500">
                <a:solidFill>
                  <a:schemeClr val="lt1"/>
                </a:solidFill>
              </a:defRPr>
            </a:lvl3pPr>
            <a:lvl4pPr marL="1828800" lvl="3" indent="-314325" algn="l">
              <a:lnSpc>
                <a:spcPct val="90000"/>
              </a:lnSpc>
              <a:spcBef>
                <a:spcPts val="375"/>
              </a:spcBef>
              <a:spcAft>
                <a:spcPts val="0"/>
              </a:spcAft>
              <a:buClr>
                <a:schemeClr val="lt1"/>
              </a:buClr>
              <a:buSzPts val="1350"/>
              <a:buChar char="•"/>
              <a:defRPr sz="1350">
                <a:solidFill>
                  <a:schemeClr val="lt1"/>
                </a:solidFill>
              </a:defRPr>
            </a:lvl4pPr>
            <a:lvl5pPr marL="2286000" lvl="4" indent="-314325" algn="l">
              <a:lnSpc>
                <a:spcPct val="90000"/>
              </a:lnSpc>
              <a:spcBef>
                <a:spcPts val="375"/>
              </a:spcBef>
              <a:spcAft>
                <a:spcPts val="0"/>
              </a:spcAft>
              <a:buClr>
                <a:schemeClr val="lt1"/>
              </a:buClr>
              <a:buSzPts val="1350"/>
              <a:buChar char="•"/>
              <a:defRPr sz="1350">
                <a:solidFill>
                  <a:schemeClr val="lt1"/>
                </a:solidFill>
              </a:defRPr>
            </a:lvl5pPr>
            <a:lvl6pPr marL="2743200" lvl="5" indent="-314325" algn="l">
              <a:lnSpc>
                <a:spcPct val="90000"/>
              </a:lnSpc>
              <a:spcBef>
                <a:spcPts val="375"/>
              </a:spcBef>
              <a:spcAft>
                <a:spcPts val="0"/>
              </a:spcAft>
              <a:buClr>
                <a:schemeClr val="dk1"/>
              </a:buClr>
              <a:buSzPts val="1350"/>
              <a:buChar char="•"/>
              <a:defRPr sz="1350"/>
            </a:lvl6pPr>
            <a:lvl7pPr marL="3200400" lvl="6" indent="-314325" algn="l">
              <a:lnSpc>
                <a:spcPct val="90000"/>
              </a:lnSpc>
              <a:spcBef>
                <a:spcPts val="375"/>
              </a:spcBef>
              <a:spcAft>
                <a:spcPts val="0"/>
              </a:spcAft>
              <a:buClr>
                <a:schemeClr val="dk1"/>
              </a:buClr>
              <a:buSzPts val="1350"/>
              <a:buChar char="•"/>
              <a:defRPr sz="1350"/>
            </a:lvl7pPr>
            <a:lvl8pPr marL="3657600" lvl="7" indent="-314325" algn="l">
              <a:lnSpc>
                <a:spcPct val="90000"/>
              </a:lnSpc>
              <a:spcBef>
                <a:spcPts val="375"/>
              </a:spcBef>
              <a:spcAft>
                <a:spcPts val="0"/>
              </a:spcAft>
              <a:buClr>
                <a:schemeClr val="dk1"/>
              </a:buClr>
              <a:buSzPts val="1350"/>
              <a:buChar char="•"/>
              <a:defRPr sz="1350"/>
            </a:lvl8pPr>
            <a:lvl9pPr marL="4114800" lvl="8" indent="-314325" algn="l">
              <a:lnSpc>
                <a:spcPct val="90000"/>
              </a:lnSpc>
              <a:spcBef>
                <a:spcPts val="375"/>
              </a:spcBef>
              <a:spcAft>
                <a:spcPts val="0"/>
              </a:spcAft>
              <a:buClr>
                <a:schemeClr val="dk1"/>
              </a:buClr>
              <a:buSzPts val="1350"/>
              <a:buChar char="•"/>
              <a:defRPr sz="1350"/>
            </a:lvl9pPr>
          </a:lstStyle>
          <a:p>
            <a:endParaRPr/>
          </a:p>
        </p:txBody>
      </p:sp>
      <p:grpSp>
        <p:nvGrpSpPr>
          <p:cNvPr id="133" name="Google Shape;133;p48"/>
          <p:cNvGrpSpPr/>
          <p:nvPr/>
        </p:nvGrpSpPr>
        <p:grpSpPr>
          <a:xfrm flipH="1">
            <a:off x="4495803" y="832528"/>
            <a:ext cx="4482219" cy="5542872"/>
            <a:chOff x="76200" y="624396"/>
            <a:chExt cx="4482219" cy="4157154"/>
          </a:xfrm>
        </p:grpSpPr>
        <p:sp>
          <p:nvSpPr>
            <p:cNvPr id="134" name="Google Shape;134;p48"/>
            <p:cNvSpPr/>
            <p:nvPr/>
          </p:nvSpPr>
          <p:spPr>
            <a:xfrm>
              <a:off x="2909976" y="730240"/>
              <a:ext cx="1626375" cy="3518814"/>
            </a:xfrm>
            <a:prstGeom prst="rect">
              <a:avLst/>
            </a:prstGeom>
            <a:noFill/>
            <a:ln w="2857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350"/>
                <a:buFont typeface="Arial"/>
                <a:buNone/>
              </a:pPr>
              <a:endParaRPr sz="1350" b="0" i="0" u="none" strike="noStrike" cap="none">
                <a:solidFill>
                  <a:srgbClr val="000000"/>
                </a:solidFill>
                <a:latin typeface="Arial"/>
                <a:ea typeface="Arial"/>
                <a:cs typeface="Arial"/>
                <a:sym typeface="Arial"/>
              </a:endParaRPr>
            </a:p>
          </p:txBody>
        </p:sp>
        <p:sp>
          <p:nvSpPr>
            <p:cNvPr id="135" name="Google Shape;135;p48"/>
            <p:cNvSpPr/>
            <p:nvPr/>
          </p:nvSpPr>
          <p:spPr>
            <a:xfrm>
              <a:off x="113470" y="730240"/>
              <a:ext cx="2796507" cy="597317"/>
            </a:xfrm>
            <a:prstGeom prst="rect">
              <a:avLst/>
            </a:prstGeom>
            <a:noFill/>
            <a:ln w="2857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350"/>
                <a:buFont typeface="Arial"/>
                <a:buNone/>
              </a:pPr>
              <a:endParaRPr sz="1350" b="0" i="0" u="none" strike="noStrike" cap="none">
                <a:solidFill>
                  <a:srgbClr val="000000"/>
                </a:solidFill>
                <a:latin typeface="Arial"/>
                <a:ea typeface="Arial"/>
                <a:cs typeface="Arial"/>
                <a:sym typeface="Arial"/>
              </a:endParaRPr>
            </a:p>
          </p:txBody>
        </p:sp>
        <p:sp>
          <p:nvSpPr>
            <p:cNvPr id="136" name="Google Shape;136;p48"/>
            <p:cNvSpPr/>
            <p:nvPr/>
          </p:nvSpPr>
          <p:spPr>
            <a:xfrm>
              <a:off x="113166" y="3651737"/>
              <a:ext cx="2796810" cy="597317"/>
            </a:xfrm>
            <a:prstGeom prst="rect">
              <a:avLst/>
            </a:prstGeom>
            <a:noFill/>
            <a:ln w="2857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350"/>
                <a:buFont typeface="Arial"/>
                <a:buNone/>
              </a:pPr>
              <a:endParaRPr sz="1350" b="0" i="0" u="none" strike="noStrike" cap="none">
                <a:solidFill>
                  <a:srgbClr val="000000"/>
                </a:solidFill>
                <a:latin typeface="Arial"/>
                <a:ea typeface="Arial"/>
                <a:cs typeface="Arial"/>
                <a:sym typeface="Arial"/>
              </a:endParaRPr>
            </a:p>
          </p:txBody>
        </p:sp>
        <p:sp>
          <p:nvSpPr>
            <p:cNvPr id="137" name="Google Shape;137;p48"/>
            <p:cNvSpPr/>
            <p:nvPr/>
          </p:nvSpPr>
          <p:spPr>
            <a:xfrm>
              <a:off x="76200" y="624396"/>
              <a:ext cx="64172" cy="119937"/>
            </a:xfrm>
            <a:prstGeom prst="rect">
              <a:avLst/>
            </a:prstGeom>
            <a:solidFill>
              <a:schemeClr val="accent2"/>
            </a:solidFill>
            <a:ln>
              <a:noFill/>
            </a:ln>
          </p:spPr>
          <p:txBody>
            <a:bodyPr spcFirstLastPara="1" wrap="square" lIns="50800" tIns="50800" rIns="50800" bIns="50800" anchor="ctr" anchorCtr="0">
              <a:noAutofit/>
            </a:bodyPr>
            <a:lstStyle/>
            <a:p>
              <a:pPr marL="0" marR="0" lvl="0" indent="0" algn="l" rtl="0">
                <a:lnSpc>
                  <a:spcPct val="100000"/>
                </a:lnSpc>
                <a:spcBef>
                  <a:spcPts val="0"/>
                </a:spcBef>
                <a:spcAft>
                  <a:spcPts val="0"/>
                </a:spcAft>
                <a:buClr>
                  <a:srgbClr val="FFFFFF"/>
                </a:buClr>
                <a:buSzPts val="1800"/>
                <a:buFont typeface="Arial"/>
                <a:buNone/>
              </a:pPr>
              <a:endParaRPr sz="1800" b="0" i="0" u="none" strike="noStrike" cap="none">
                <a:solidFill>
                  <a:srgbClr val="FFFFFF"/>
                </a:solidFill>
                <a:latin typeface="Arial"/>
                <a:ea typeface="Arial"/>
                <a:cs typeface="Arial"/>
                <a:sym typeface="Arial"/>
              </a:endParaRPr>
            </a:p>
          </p:txBody>
        </p:sp>
        <p:sp>
          <p:nvSpPr>
            <p:cNvPr id="138" name="Google Shape;138;p48"/>
            <p:cNvSpPr/>
            <p:nvPr/>
          </p:nvSpPr>
          <p:spPr>
            <a:xfrm>
              <a:off x="77182" y="4240361"/>
              <a:ext cx="64172" cy="113896"/>
            </a:xfrm>
            <a:prstGeom prst="rect">
              <a:avLst/>
            </a:prstGeom>
            <a:solidFill>
              <a:schemeClr val="accent2"/>
            </a:solidFill>
            <a:ln>
              <a:noFill/>
            </a:ln>
          </p:spPr>
          <p:txBody>
            <a:bodyPr spcFirstLastPara="1" wrap="square" lIns="50800" tIns="50800" rIns="50800" bIns="50800" anchor="ctr" anchorCtr="0">
              <a:noAutofit/>
            </a:bodyPr>
            <a:lstStyle/>
            <a:p>
              <a:pPr marL="0" marR="0" lvl="0" indent="0" algn="l" rtl="0">
                <a:lnSpc>
                  <a:spcPct val="100000"/>
                </a:lnSpc>
                <a:spcBef>
                  <a:spcPts val="0"/>
                </a:spcBef>
                <a:spcAft>
                  <a:spcPts val="0"/>
                </a:spcAft>
                <a:buClr>
                  <a:srgbClr val="FFFFFF"/>
                </a:buClr>
                <a:buSzPts val="1800"/>
                <a:buFont typeface="Arial"/>
                <a:buNone/>
              </a:pPr>
              <a:endParaRPr sz="1800" b="0" i="0" u="none" strike="noStrike" cap="none">
                <a:solidFill>
                  <a:srgbClr val="FFFFFF"/>
                </a:solidFill>
                <a:latin typeface="Arial"/>
                <a:ea typeface="Arial"/>
                <a:cs typeface="Arial"/>
                <a:sym typeface="Arial"/>
              </a:endParaRPr>
            </a:p>
          </p:txBody>
        </p:sp>
        <p:sp>
          <p:nvSpPr>
            <p:cNvPr id="139" name="Google Shape;139;p48"/>
            <p:cNvSpPr/>
            <p:nvPr/>
          </p:nvSpPr>
          <p:spPr>
            <a:xfrm>
              <a:off x="2452806" y="4249055"/>
              <a:ext cx="1263083" cy="423805"/>
            </a:xfrm>
            <a:prstGeom prst="rect">
              <a:avLst/>
            </a:prstGeom>
            <a:noFill/>
            <a:ln w="12700" cap="flat" cmpd="sng">
              <a:solidFill>
                <a:schemeClr val="lt1"/>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350"/>
                <a:buFont typeface="Arial"/>
                <a:buNone/>
              </a:pPr>
              <a:endParaRPr sz="1350" b="0" i="0" u="none" strike="noStrike" cap="none">
                <a:solidFill>
                  <a:srgbClr val="000000"/>
                </a:solidFill>
                <a:latin typeface="Arial"/>
                <a:ea typeface="Arial"/>
                <a:cs typeface="Arial"/>
                <a:sym typeface="Arial"/>
              </a:endParaRPr>
            </a:p>
          </p:txBody>
        </p:sp>
        <p:sp>
          <p:nvSpPr>
            <p:cNvPr id="140" name="Google Shape;140;p48"/>
            <p:cNvSpPr/>
            <p:nvPr/>
          </p:nvSpPr>
          <p:spPr>
            <a:xfrm>
              <a:off x="3669080" y="4184677"/>
              <a:ext cx="95921" cy="71941"/>
            </a:xfrm>
            <a:custGeom>
              <a:avLst/>
              <a:gdLst/>
              <a:ahLst/>
              <a:cxnLst/>
              <a:rect l="l" t="t" r="r" b="b"/>
              <a:pathLst>
                <a:path w="21600" h="21600" extrusionOk="0">
                  <a:moveTo>
                    <a:pt x="10800" y="0"/>
                  </a:moveTo>
                  <a:lnTo>
                    <a:pt x="21600" y="21600"/>
                  </a:lnTo>
                  <a:lnTo>
                    <a:pt x="0" y="21600"/>
                  </a:lnTo>
                  <a:close/>
                </a:path>
              </a:pathLst>
            </a:custGeom>
            <a:solidFill>
              <a:schemeClr val="accent2"/>
            </a:solidFill>
            <a:ln>
              <a:noFill/>
            </a:ln>
          </p:spPr>
          <p:txBody>
            <a:bodyPr spcFirstLastPara="1" wrap="square" lIns="50800" tIns="50800" rIns="50800" bIns="50800" anchor="ctr" anchorCtr="0">
              <a:noAutofit/>
            </a:bodyPr>
            <a:lstStyle/>
            <a:p>
              <a:pPr marL="0" marR="0" lvl="0" indent="0" algn="l" rtl="0">
                <a:lnSpc>
                  <a:spcPct val="100000"/>
                </a:lnSpc>
                <a:spcBef>
                  <a:spcPts val="0"/>
                </a:spcBef>
                <a:spcAft>
                  <a:spcPts val="0"/>
                </a:spcAft>
                <a:buClr>
                  <a:srgbClr val="FFFFFF"/>
                </a:buClr>
                <a:buSzPts val="1950"/>
                <a:buFont typeface="Arial"/>
                <a:buNone/>
              </a:pPr>
              <a:endParaRPr sz="1950" b="0" i="0" u="none" strike="noStrike" cap="none">
                <a:solidFill>
                  <a:srgbClr val="FFFFFF"/>
                </a:solidFill>
                <a:latin typeface="Arial"/>
                <a:ea typeface="Arial"/>
                <a:cs typeface="Arial"/>
                <a:sym typeface="Arial"/>
              </a:endParaRPr>
            </a:p>
          </p:txBody>
        </p:sp>
        <p:sp>
          <p:nvSpPr>
            <p:cNvPr id="141" name="Google Shape;141;p48"/>
            <p:cNvSpPr/>
            <p:nvPr/>
          </p:nvSpPr>
          <p:spPr>
            <a:xfrm>
              <a:off x="1075191" y="2276247"/>
              <a:ext cx="462717" cy="450769"/>
            </a:xfrm>
            <a:prstGeom prst="ellipse">
              <a:avLst/>
            </a:prstGeom>
            <a:noFill/>
            <a:ln w="28575" cap="flat" cmpd="sng">
              <a:solidFill>
                <a:schemeClr val="lt1"/>
              </a:solidFill>
              <a:prstDash val="solid"/>
              <a:miter lim="400000"/>
              <a:headEnd type="none" w="sm" len="sm"/>
              <a:tailEnd type="none" w="sm" len="sm"/>
            </a:ln>
          </p:spPr>
          <p:txBody>
            <a:bodyPr spcFirstLastPara="1" wrap="square" lIns="50800" tIns="50800" rIns="50800" bIns="50800" anchor="ctr" anchorCtr="0">
              <a:noAutofit/>
            </a:bodyPr>
            <a:lstStyle/>
            <a:p>
              <a:pPr marL="0" marR="0" lvl="0" indent="0" algn="l" rtl="0">
                <a:lnSpc>
                  <a:spcPct val="100000"/>
                </a:lnSpc>
                <a:spcBef>
                  <a:spcPts val="0"/>
                </a:spcBef>
                <a:spcAft>
                  <a:spcPts val="0"/>
                </a:spcAft>
                <a:buClr>
                  <a:srgbClr val="FFFFFF"/>
                </a:buClr>
                <a:buSzPts val="1800"/>
                <a:buFont typeface="Arial"/>
                <a:buNone/>
              </a:pPr>
              <a:endParaRPr sz="1800" b="0" i="0" u="none" strike="noStrike" cap="none">
                <a:solidFill>
                  <a:srgbClr val="FFFFFF"/>
                </a:solidFill>
                <a:latin typeface="Arial"/>
                <a:ea typeface="Arial"/>
                <a:cs typeface="Arial"/>
                <a:sym typeface="Arial"/>
              </a:endParaRPr>
            </a:p>
          </p:txBody>
        </p:sp>
        <p:cxnSp>
          <p:nvCxnSpPr>
            <p:cNvPr id="142" name="Google Shape;142;p48"/>
            <p:cNvCxnSpPr/>
            <p:nvPr/>
          </p:nvCxnSpPr>
          <p:spPr>
            <a:xfrm rot="10800000">
              <a:off x="1306549" y="2421056"/>
              <a:ext cx="0" cy="161149"/>
            </a:xfrm>
            <a:prstGeom prst="straightConnector1">
              <a:avLst/>
            </a:prstGeom>
            <a:noFill/>
            <a:ln w="19050" cap="flat" cmpd="sng">
              <a:solidFill>
                <a:schemeClr val="lt1"/>
              </a:solidFill>
              <a:prstDash val="solid"/>
              <a:miter lim="400000"/>
              <a:headEnd type="none" w="sm" len="sm"/>
              <a:tailEnd type="none" w="sm" len="sm"/>
            </a:ln>
          </p:spPr>
        </p:cxnSp>
        <p:cxnSp>
          <p:nvCxnSpPr>
            <p:cNvPr id="143" name="Google Shape;143;p48"/>
            <p:cNvCxnSpPr/>
            <p:nvPr/>
          </p:nvCxnSpPr>
          <p:spPr>
            <a:xfrm rot="10800000">
              <a:off x="3716192" y="4256618"/>
              <a:ext cx="0" cy="524932"/>
            </a:xfrm>
            <a:prstGeom prst="straightConnector1">
              <a:avLst/>
            </a:prstGeom>
            <a:noFill/>
            <a:ln w="28575" cap="flat" cmpd="sng">
              <a:solidFill>
                <a:schemeClr val="lt1"/>
              </a:solidFill>
              <a:prstDash val="solid"/>
              <a:miter lim="800000"/>
              <a:headEnd type="none" w="sm" len="sm"/>
              <a:tailEnd type="none" w="sm" len="sm"/>
            </a:ln>
          </p:spPr>
        </p:cxnSp>
        <p:sp>
          <p:nvSpPr>
            <p:cNvPr id="144" name="Google Shape;144;p48"/>
            <p:cNvSpPr/>
            <p:nvPr/>
          </p:nvSpPr>
          <p:spPr>
            <a:xfrm>
              <a:off x="113470" y="1328649"/>
              <a:ext cx="2796507" cy="2320590"/>
            </a:xfrm>
            <a:prstGeom prst="rect">
              <a:avLst/>
            </a:prstGeom>
            <a:noFill/>
            <a:ln w="2857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350"/>
                <a:buFont typeface="Arial"/>
                <a:buNone/>
              </a:pPr>
              <a:endParaRPr sz="1350" b="0" i="0" u="none" strike="noStrike" cap="none">
                <a:solidFill>
                  <a:srgbClr val="000000"/>
                </a:solidFill>
                <a:latin typeface="Arial"/>
                <a:ea typeface="Arial"/>
                <a:cs typeface="Arial"/>
                <a:sym typeface="Arial"/>
              </a:endParaRPr>
            </a:p>
          </p:txBody>
        </p:sp>
        <p:cxnSp>
          <p:nvCxnSpPr>
            <p:cNvPr id="145" name="Google Shape;145;p48"/>
            <p:cNvCxnSpPr/>
            <p:nvPr/>
          </p:nvCxnSpPr>
          <p:spPr>
            <a:xfrm rot="10800000">
              <a:off x="3720384" y="3651692"/>
              <a:ext cx="813188" cy="0"/>
            </a:xfrm>
            <a:prstGeom prst="straightConnector1">
              <a:avLst/>
            </a:prstGeom>
            <a:noFill/>
            <a:ln w="28575" cap="flat" cmpd="sng">
              <a:solidFill>
                <a:schemeClr val="lt1"/>
              </a:solidFill>
              <a:prstDash val="solid"/>
              <a:miter lim="800000"/>
              <a:headEnd type="none" w="sm" len="sm"/>
              <a:tailEnd type="none" w="sm" len="sm"/>
            </a:ln>
          </p:spPr>
        </p:cxnSp>
        <p:cxnSp>
          <p:nvCxnSpPr>
            <p:cNvPr id="146" name="Google Shape;146;p48"/>
            <p:cNvCxnSpPr/>
            <p:nvPr/>
          </p:nvCxnSpPr>
          <p:spPr>
            <a:xfrm rot="10800000">
              <a:off x="3720384" y="1327557"/>
              <a:ext cx="813188" cy="0"/>
            </a:xfrm>
            <a:prstGeom prst="straightConnector1">
              <a:avLst/>
            </a:prstGeom>
            <a:noFill/>
            <a:ln w="28575" cap="flat" cmpd="sng">
              <a:solidFill>
                <a:schemeClr val="lt1"/>
              </a:solidFill>
              <a:prstDash val="solid"/>
              <a:miter lim="800000"/>
              <a:headEnd type="none" w="sm" len="sm"/>
              <a:tailEnd type="none" w="sm" len="sm"/>
            </a:ln>
          </p:spPr>
        </p:cxnSp>
        <p:cxnSp>
          <p:nvCxnSpPr>
            <p:cNvPr id="147" name="Google Shape;147;p48"/>
            <p:cNvCxnSpPr/>
            <p:nvPr/>
          </p:nvCxnSpPr>
          <p:spPr>
            <a:xfrm rot="10800000">
              <a:off x="3720384" y="4672860"/>
              <a:ext cx="813188" cy="0"/>
            </a:xfrm>
            <a:prstGeom prst="straightConnector1">
              <a:avLst/>
            </a:prstGeom>
            <a:noFill/>
            <a:ln w="28575" cap="flat" cmpd="sng">
              <a:solidFill>
                <a:schemeClr val="lt1"/>
              </a:solidFill>
              <a:prstDash val="solid"/>
              <a:miter lim="800000"/>
              <a:headEnd type="none" w="sm" len="sm"/>
              <a:tailEnd type="none" w="sm" len="sm"/>
            </a:ln>
          </p:spPr>
        </p:cxnSp>
        <p:sp>
          <p:nvSpPr>
            <p:cNvPr id="148" name="Google Shape;148;p48"/>
            <p:cNvSpPr/>
            <p:nvPr/>
          </p:nvSpPr>
          <p:spPr>
            <a:xfrm>
              <a:off x="4487571" y="624396"/>
              <a:ext cx="70848" cy="125745"/>
            </a:xfrm>
            <a:prstGeom prst="rect">
              <a:avLst/>
            </a:prstGeom>
            <a:solidFill>
              <a:schemeClr val="accent2"/>
            </a:solidFill>
            <a:ln>
              <a:noFill/>
            </a:ln>
          </p:spPr>
          <p:txBody>
            <a:bodyPr spcFirstLastPara="1" wrap="square" lIns="50800" tIns="50800" rIns="50800" bIns="50800" anchor="ctr" anchorCtr="0">
              <a:noAutofit/>
            </a:bodyPr>
            <a:lstStyle/>
            <a:p>
              <a:pPr marL="0" marR="0" lvl="0" indent="0" algn="l" rtl="0">
                <a:lnSpc>
                  <a:spcPct val="100000"/>
                </a:lnSpc>
                <a:spcBef>
                  <a:spcPts val="0"/>
                </a:spcBef>
                <a:spcAft>
                  <a:spcPts val="0"/>
                </a:spcAft>
                <a:buClr>
                  <a:srgbClr val="FFFFFF"/>
                </a:buClr>
                <a:buSzPts val="1800"/>
                <a:buFont typeface="Arial"/>
                <a:buNone/>
              </a:pPr>
              <a:endParaRPr sz="1800" b="0" i="0" u="none" strike="noStrike" cap="none">
                <a:solidFill>
                  <a:srgbClr val="FFFFFF"/>
                </a:solidFill>
                <a:latin typeface="Arial"/>
                <a:ea typeface="Arial"/>
                <a:cs typeface="Arial"/>
                <a:sym typeface="Arial"/>
              </a:endParaRPr>
            </a:p>
          </p:txBody>
        </p:sp>
        <p:sp>
          <p:nvSpPr>
            <p:cNvPr id="149" name="Google Shape;149;p48"/>
            <p:cNvSpPr/>
            <p:nvPr/>
          </p:nvSpPr>
          <p:spPr>
            <a:xfrm>
              <a:off x="4516358" y="2451713"/>
              <a:ext cx="39979" cy="99837"/>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350"/>
                <a:buFont typeface="Arial"/>
                <a:buNone/>
              </a:pPr>
              <a:endParaRPr sz="1350" b="0" i="0" u="none" strike="noStrike" cap="none">
                <a:solidFill>
                  <a:srgbClr val="000000"/>
                </a:solidFill>
                <a:latin typeface="Arial"/>
                <a:ea typeface="Arial"/>
                <a:cs typeface="Arial"/>
                <a:sym typeface="Arial"/>
              </a:endParaRPr>
            </a:p>
          </p:txBody>
        </p:sp>
      </p:grpSp>
      <p:sp>
        <p:nvSpPr>
          <p:cNvPr id="150" name="Google Shape;150;p48"/>
          <p:cNvSpPr txBox="1">
            <a:spLocks noGrp="1"/>
          </p:cNvSpPr>
          <p:nvPr>
            <p:ph type="title"/>
          </p:nvPr>
        </p:nvSpPr>
        <p:spPr>
          <a:xfrm>
            <a:off x="457202" y="231133"/>
            <a:ext cx="6705599" cy="454667"/>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1600"/>
              <a:buFont typeface="Calibri"/>
              <a:buNone/>
              <a:defRPr sz="1600">
                <a:solidFill>
                  <a:schemeClr val="lt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151" name="Google Shape;151;p48"/>
          <p:cNvPicPr preferRelativeResize="0"/>
          <p:nvPr/>
        </p:nvPicPr>
        <p:blipFill rotWithShape="1">
          <a:blip r:embed="rId2">
            <a:alphaModFix/>
          </a:blip>
          <a:srcRect/>
          <a:stretch/>
        </p:blipFill>
        <p:spPr>
          <a:xfrm>
            <a:off x="6545642" y="4980304"/>
            <a:ext cx="841251" cy="559233"/>
          </a:xfrm>
          <a:prstGeom prst="rect">
            <a:avLst/>
          </a:prstGeom>
          <a:noFill/>
          <a:ln>
            <a:noFill/>
          </a:ln>
        </p:spPr>
      </p:pic>
    </p:spTree>
    <p:extLst>
      <p:ext uri="{BB962C8B-B14F-4D97-AF65-F5344CB8AC3E}">
        <p14:creationId xmlns:p14="http://schemas.microsoft.com/office/powerpoint/2010/main" val="96057033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Full Field">
  <p:cSld name="1_Full Field">
    <p:spTree>
      <p:nvGrpSpPr>
        <p:cNvPr id="1" name="Shape 96"/>
        <p:cNvGrpSpPr/>
        <p:nvPr/>
      </p:nvGrpSpPr>
      <p:grpSpPr>
        <a:xfrm>
          <a:off x="0" y="0"/>
          <a:ext cx="0" cy="0"/>
          <a:chOff x="0" y="0"/>
          <a:chExt cx="0" cy="0"/>
        </a:xfrm>
      </p:grpSpPr>
      <p:grpSp>
        <p:nvGrpSpPr>
          <p:cNvPr id="97" name="Google Shape;97;p47"/>
          <p:cNvGrpSpPr/>
          <p:nvPr/>
        </p:nvGrpSpPr>
        <p:grpSpPr>
          <a:xfrm>
            <a:off x="113006" y="832528"/>
            <a:ext cx="8917995" cy="5542872"/>
            <a:chOff x="76200" y="624396"/>
            <a:chExt cx="8917995" cy="4157154"/>
          </a:xfrm>
        </p:grpSpPr>
        <p:sp>
          <p:nvSpPr>
            <p:cNvPr id="98" name="Google Shape;98;p47"/>
            <p:cNvSpPr/>
            <p:nvPr/>
          </p:nvSpPr>
          <p:spPr>
            <a:xfrm>
              <a:off x="2909976" y="730240"/>
              <a:ext cx="1626375" cy="3518814"/>
            </a:xfrm>
            <a:prstGeom prst="rect">
              <a:avLst/>
            </a:prstGeom>
            <a:noFill/>
            <a:ln w="2857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350"/>
                <a:buFont typeface="Arial"/>
                <a:buNone/>
              </a:pPr>
              <a:endParaRPr sz="1350" b="0" i="0" u="none" strike="noStrike" cap="none">
                <a:solidFill>
                  <a:srgbClr val="000000"/>
                </a:solidFill>
                <a:latin typeface="Arial"/>
                <a:ea typeface="Arial"/>
                <a:cs typeface="Arial"/>
                <a:sym typeface="Arial"/>
              </a:endParaRPr>
            </a:p>
          </p:txBody>
        </p:sp>
        <p:sp>
          <p:nvSpPr>
            <p:cNvPr id="99" name="Google Shape;99;p47"/>
            <p:cNvSpPr/>
            <p:nvPr/>
          </p:nvSpPr>
          <p:spPr>
            <a:xfrm>
              <a:off x="113470" y="730240"/>
              <a:ext cx="2796507" cy="597317"/>
            </a:xfrm>
            <a:prstGeom prst="rect">
              <a:avLst/>
            </a:prstGeom>
            <a:noFill/>
            <a:ln w="2857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350"/>
                <a:buFont typeface="Arial"/>
                <a:buNone/>
              </a:pPr>
              <a:endParaRPr sz="1350" b="0" i="0" u="none" strike="noStrike" cap="none">
                <a:solidFill>
                  <a:srgbClr val="000000"/>
                </a:solidFill>
                <a:latin typeface="Arial"/>
                <a:ea typeface="Arial"/>
                <a:cs typeface="Arial"/>
                <a:sym typeface="Arial"/>
              </a:endParaRPr>
            </a:p>
          </p:txBody>
        </p:sp>
        <p:sp>
          <p:nvSpPr>
            <p:cNvPr id="100" name="Google Shape;100;p47"/>
            <p:cNvSpPr/>
            <p:nvPr/>
          </p:nvSpPr>
          <p:spPr>
            <a:xfrm>
              <a:off x="113166" y="3651737"/>
              <a:ext cx="2796810" cy="597317"/>
            </a:xfrm>
            <a:prstGeom prst="rect">
              <a:avLst/>
            </a:prstGeom>
            <a:noFill/>
            <a:ln w="2857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350"/>
                <a:buFont typeface="Arial"/>
                <a:buNone/>
              </a:pPr>
              <a:endParaRPr sz="1350" b="0" i="0" u="none" strike="noStrike" cap="none">
                <a:solidFill>
                  <a:srgbClr val="000000"/>
                </a:solidFill>
                <a:latin typeface="Arial"/>
                <a:ea typeface="Arial"/>
                <a:cs typeface="Arial"/>
                <a:sym typeface="Arial"/>
              </a:endParaRPr>
            </a:p>
          </p:txBody>
        </p:sp>
        <p:sp>
          <p:nvSpPr>
            <p:cNvPr id="101" name="Google Shape;101;p47"/>
            <p:cNvSpPr/>
            <p:nvPr/>
          </p:nvSpPr>
          <p:spPr>
            <a:xfrm>
              <a:off x="76200" y="624396"/>
              <a:ext cx="64172" cy="119937"/>
            </a:xfrm>
            <a:prstGeom prst="rect">
              <a:avLst/>
            </a:prstGeom>
            <a:solidFill>
              <a:schemeClr val="accent2"/>
            </a:solidFill>
            <a:ln>
              <a:noFill/>
            </a:ln>
          </p:spPr>
          <p:txBody>
            <a:bodyPr spcFirstLastPara="1" wrap="square" lIns="50800" tIns="50800" rIns="50800" bIns="50800" anchor="ctr" anchorCtr="0">
              <a:noAutofit/>
            </a:bodyPr>
            <a:lstStyle/>
            <a:p>
              <a:pPr marL="0" marR="0" lvl="0" indent="0" algn="l" rtl="0">
                <a:lnSpc>
                  <a:spcPct val="100000"/>
                </a:lnSpc>
                <a:spcBef>
                  <a:spcPts val="0"/>
                </a:spcBef>
                <a:spcAft>
                  <a:spcPts val="0"/>
                </a:spcAft>
                <a:buClr>
                  <a:srgbClr val="FFFFFF"/>
                </a:buClr>
                <a:buSzPts val="1800"/>
                <a:buFont typeface="Arial"/>
                <a:buNone/>
              </a:pPr>
              <a:endParaRPr sz="1800" b="0" i="0" u="none" strike="noStrike" cap="none">
                <a:solidFill>
                  <a:srgbClr val="FFFFFF"/>
                </a:solidFill>
                <a:latin typeface="Arial"/>
                <a:ea typeface="Arial"/>
                <a:cs typeface="Arial"/>
                <a:sym typeface="Arial"/>
              </a:endParaRPr>
            </a:p>
          </p:txBody>
        </p:sp>
        <p:sp>
          <p:nvSpPr>
            <p:cNvPr id="102" name="Google Shape;102;p47"/>
            <p:cNvSpPr/>
            <p:nvPr/>
          </p:nvSpPr>
          <p:spPr>
            <a:xfrm>
              <a:off x="77182" y="4240361"/>
              <a:ext cx="64172" cy="113896"/>
            </a:xfrm>
            <a:prstGeom prst="rect">
              <a:avLst/>
            </a:prstGeom>
            <a:solidFill>
              <a:schemeClr val="accent2"/>
            </a:solidFill>
            <a:ln>
              <a:noFill/>
            </a:ln>
          </p:spPr>
          <p:txBody>
            <a:bodyPr spcFirstLastPara="1" wrap="square" lIns="50800" tIns="50800" rIns="50800" bIns="50800" anchor="ctr" anchorCtr="0">
              <a:noAutofit/>
            </a:bodyPr>
            <a:lstStyle/>
            <a:p>
              <a:pPr marL="0" marR="0" lvl="0" indent="0" algn="l" rtl="0">
                <a:lnSpc>
                  <a:spcPct val="100000"/>
                </a:lnSpc>
                <a:spcBef>
                  <a:spcPts val="0"/>
                </a:spcBef>
                <a:spcAft>
                  <a:spcPts val="0"/>
                </a:spcAft>
                <a:buClr>
                  <a:srgbClr val="FFFFFF"/>
                </a:buClr>
                <a:buSzPts val="1800"/>
                <a:buFont typeface="Arial"/>
                <a:buNone/>
              </a:pPr>
              <a:endParaRPr sz="1800" b="0" i="0" u="none" strike="noStrike" cap="none">
                <a:solidFill>
                  <a:srgbClr val="FFFFFF"/>
                </a:solidFill>
                <a:latin typeface="Arial"/>
                <a:ea typeface="Arial"/>
                <a:cs typeface="Arial"/>
                <a:sym typeface="Arial"/>
              </a:endParaRPr>
            </a:p>
          </p:txBody>
        </p:sp>
        <p:sp>
          <p:nvSpPr>
            <p:cNvPr id="103" name="Google Shape;103;p47"/>
            <p:cNvSpPr/>
            <p:nvPr/>
          </p:nvSpPr>
          <p:spPr>
            <a:xfrm>
              <a:off x="2452806" y="4249055"/>
              <a:ext cx="1263083" cy="423805"/>
            </a:xfrm>
            <a:prstGeom prst="rect">
              <a:avLst/>
            </a:prstGeom>
            <a:noFill/>
            <a:ln w="12700" cap="flat" cmpd="sng">
              <a:solidFill>
                <a:schemeClr val="lt1"/>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350"/>
                <a:buFont typeface="Arial"/>
                <a:buNone/>
              </a:pPr>
              <a:endParaRPr sz="1350" b="0" i="0" u="none" strike="noStrike" cap="none">
                <a:solidFill>
                  <a:srgbClr val="000000"/>
                </a:solidFill>
                <a:latin typeface="Arial"/>
                <a:ea typeface="Arial"/>
                <a:cs typeface="Arial"/>
                <a:sym typeface="Arial"/>
              </a:endParaRPr>
            </a:p>
          </p:txBody>
        </p:sp>
        <p:sp>
          <p:nvSpPr>
            <p:cNvPr id="104" name="Google Shape;104;p47"/>
            <p:cNvSpPr/>
            <p:nvPr/>
          </p:nvSpPr>
          <p:spPr>
            <a:xfrm>
              <a:off x="3669080" y="4184677"/>
              <a:ext cx="95921" cy="71941"/>
            </a:xfrm>
            <a:custGeom>
              <a:avLst/>
              <a:gdLst/>
              <a:ahLst/>
              <a:cxnLst/>
              <a:rect l="l" t="t" r="r" b="b"/>
              <a:pathLst>
                <a:path w="21600" h="21600" extrusionOk="0">
                  <a:moveTo>
                    <a:pt x="10800" y="0"/>
                  </a:moveTo>
                  <a:lnTo>
                    <a:pt x="21600" y="21600"/>
                  </a:lnTo>
                  <a:lnTo>
                    <a:pt x="0" y="21600"/>
                  </a:lnTo>
                  <a:close/>
                </a:path>
              </a:pathLst>
            </a:custGeom>
            <a:solidFill>
              <a:schemeClr val="accent2"/>
            </a:solidFill>
            <a:ln>
              <a:noFill/>
            </a:ln>
          </p:spPr>
          <p:txBody>
            <a:bodyPr spcFirstLastPara="1" wrap="square" lIns="50800" tIns="50800" rIns="50800" bIns="50800" anchor="ctr" anchorCtr="0">
              <a:noAutofit/>
            </a:bodyPr>
            <a:lstStyle/>
            <a:p>
              <a:pPr marL="0" marR="0" lvl="0" indent="0" algn="l" rtl="0">
                <a:lnSpc>
                  <a:spcPct val="100000"/>
                </a:lnSpc>
                <a:spcBef>
                  <a:spcPts val="0"/>
                </a:spcBef>
                <a:spcAft>
                  <a:spcPts val="0"/>
                </a:spcAft>
                <a:buClr>
                  <a:srgbClr val="FFFFFF"/>
                </a:buClr>
                <a:buSzPts val="1950"/>
                <a:buFont typeface="Arial"/>
                <a:buNone/>
              </a:pPr>
              <a:endParaRPr sz="1950" b="0" i="0" u="none" strike="noStrike" cap="none">
                <a:solidFill>
                  <a:srgbClr val="FFFFFF"/>
                </a:solidFill>
                <a:latin typeface="Arial"/>
                <a:ea typeface="Arial"/>
                <a:cs typeface="Arial"/>
                <a:sym typeface="Arial"/>
              </a:endParaRPr>
            </a:p>
          </p:txBody>
        </p:sp>
        <p:sp>
          <p:nvSpPr>
            <p:cNvPr id="105" name="Google Shape;105;p47"/>
            <p:cNvSpPr/>
            <p:nvPr/>
          </p:nvSpPr>
          <p:spPr>
            <a:xfrm>
              <a:off x="1075191" y="2276247"/>
              <a:ext cx="462717" cy="450769"/>
            </a:xfrm>
            <a:prstGeom prst="ellipse">
              <a:avLst/>
            </a:prstGeom>
            <a:noFill/>
            <a:ln w="28575" cap="flat" cmpd="sng">
              <a:solidFill>
                <a:schemeClr val="lt1"/>
              </a:solidFill>
              <a:prstDash val="solid"/>
              <a:miter lim="400000"/>
              <a:headEnd type="none" w="sm" len="sm"/>
              <a:tailEnd type="none" w="sm" len="sm"/>
            </a:ln>
          </p:spPr>
          <p:txBody>
            <a:bodyPr spcFirstLastPara="1" wrap="square" lIns="50800" tIns="50800" rIns="50800" bIns="50800" anchor="ctr" anchorCtr="0">
              <a:noAutofit/>
            </a:bodyPr>
            <a:lstStyle/>
            <a:p>
              <a:pPr marL="0" marR="0" lvl="0" indent="0" algn="l" rtl="0">
                <a:lnSpc>
                  <a:spcPct val="100000"/>
                </a:lnSpc>
                <a:spcBef>
                  <a:spcPts val="0"/>
                </a:spcBef>
                <a:spcAft>
                  <a:spcPts val="0"/>
                </a:spcAft>
                <a:buClr>
                  <a:srgbClr val="FFFFFF"/>
                </a:buClr>
                <a:buSzPts val="1800"/>
                <a:buFont typeface="Arial"/>
                <a:buNone/>
              </a:pPr>
              <a:endParaRPr sz="1800" b="0" i="0" u="none" strike="noStrike" cap="none">
                <a:solidFill>
                  <a:srgbClr val="FFFFFF"/>
                </a:solidFill>
                <a:latin typeface="Arial"/>
                <a:ea typeface="Arial"/>
                <a:cs typeface="Arial"/>
                <a:sym typeface="Arial"/>
              </a:endParaRPr>
            </a:p>
          </p:txBody>
        </p:sp>
        <p:cxnSp>
          <p:nvCxnSpPr>
            <p:cNvPr id="106" name="Google Shape;106;p47"/>
            <p:cNvCxnSpPr/>
            <p:nvPr/>
          </p:nvCxnSpPr>
          <p:spPr>
            <a:xfrm rot="10800000">
              <a:off x="1306549" y="2421056"/>
              <a:ext cx="0" cy="161149"/>
            </a:xfrm>
            <a:prstGeom prst="straightConnector1">
              <a:avLst/>
            </a:prstGeom>
            <a:noFill/>
            <a:ln w="19050" cap="flat" cmpd="sng">
              <a:solidFill>
                <a:schemeClr val="lt1"/>
              </a:solidFill>
              <a:prstDash val="solid"/>
              <a:miter lim="400000"/>
              <a:headEnd type="none" w="sm" len="sm"/>
              <a:tailEnd type="none" w="sm" len="sm"/>
            </a:ln>
          </p:spPr>
        </p:cxnSp>
        <p:cxnSp>
          <p:nvCxnSpPr>
            <p:cNvPr id="107" name="Google Shape;107;p47"/>
            <p:cNvCxnSpPr/>
            <p:nvPr/>
          </p:nvCxnSpPr>
          <p:spPr>
            <a:xfrm rot="10800000">
              <a:off x="3716192" y="4256618"/>
              <a:ext cx="0" cy="524932"/>
            </a:xfrm>
            <a:prstGeom prst="straightConnector1">
              <a:avLst/>
            </a:prstGeom>
            <a:noFill/>
            <a:ln w="28575" cap="flat" cmpd="sng">
              <a:solidFill>
                <a:schemeClr val="lt1"/>
              </a:solidFill>
              <a:prstDash val="solid"/>
              <a:miter lim="800000"/>
              <a:headEnd type="none" w="sm" len="sm"/>
              <a:tailEnd type="none" w="sm" len="sm"/>
            </a:ln>
          </p:spPr>
        </p:cxnSp>
        <p:sp>
          <p:nvSpPr>
            <p:cNvPr id="108" name="Google Shape;108;p47"/>
            <p:cNvSpPr/>
            <p:nvPr/>
          </p:nvSpPr>
          <p:spPr>
            <a:xfrm>
              <a:off x="113470" y="1328649"/>
              <a:ext cx="2796507" cy="2320590"/>
            </a:xfrm>
            <a:prstGeom prst="rect">
              <a:avLst/>
            </a:prstGeom>
            <a:noFill/>
            <a:ln w="2857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350"/>
                <a:buFont typeface="Arial"/>
                <a:buNone/>
              </a:pPr>
              <a:endParaRPr sz="1350" b="0" i="0" u="none" strike="noStrike" cap="none">
                <a:solidFill>
                  <a:srgbClr val="000000"/>
                </a:solidFill>
                <a:latin typeface="Arial"/>
                <a:ea typeface="Arial"/>
                <a:cs typeface="Arial"/>
                <a:sym typeface="Arial"/>
              </a:endParaRPr>
            </a:p>
          </p:txBody>
        </p:sp>
        <p:cxnSp>
          <p:nvCxnSpPr>
            <p:cNvPr id="109" name="Google Shape;109;p47"/>
            <p:cNvCxnSpPr/>
            <p:nvPr/>
          </p:nvCxnSpPr>
          <p:spPr>
            <a:xfrm rot="10800000">
              <a:off x="3720384" y="3651692"/>
              <a:ext cx="813188" cy="0"/>
            </a:xfrm>
            <a:prstGeom prst="straightConnector1">
              <a:avLst/>
            </a:prstGeom>
            <a:noFill/>
            <a:ln w="28575" cap="flat" cmpd="sng">
              <a:solidFill>
                <a:schemeClr val="lt1"/>
              </a:solidFill>
              <a:prstDash val="solid"/>
              <a:miter lim="800000"/>
              <a:headEnd type="none" w="sm" len="sm"/>
              <a:tailEnd type="none" w="sm" len="sm"/>
            </a:ln>
          </p:spPr>
        </p:cxnSp>
        <p:cxnSp>
          <p:nvCxnSpPr>
            <p:cNvPr id="110" name="Google Shape;110;p47"/>
            <p:cNvCxnSpPr/>
            <p:nvPr/>
          </p:nvCxnSpPr>
          <p:spPr>
            <a:xfrm rot="10800000">
              <a:off x="3720384" y="1327557"/>
              <a:ext cx="813188" cy="0"/>
            </a:xfrm>
            <a:prstGeom prst="straightConnector1">
              <a:avLst/>
            </a:prstGeom>
            <a:noFill/>
            <a:ln w="28575" cap="flat" cmpd="sng">
              <a:solidFill>
                <a:schemeClr val="lt1"/>
              </a:solidFill>
              <a:prstDash val="solid"/>
              <a:miter lim="800000"/>
              <a:headEnd type="none" w="sm" len="sm"/>
              <a:tailEnd type="none" w="sm" len="sm"/>
            </a:ln>
          </p:spPr>
        </p:cxnSp>
        <p:cxnSp>
          <p:nvCxnSpPr>
            <p:cNvPr id="111" name="Google Shape;111;p47"/>
            <p:cNvCxnSpPr/>
            <p:nvPr/>
          </p:nvCxnSpPr>
          <p:spPr>
            <a:xfrm rot="10800000">
              <a:off x="3720384" y="4672860"/>
              <a:ext cx="813188" cy="0"/>
            </a:xfrm>
            <a:prstGeom prst="straightConnector1">
              <a:avLst/>
            </a:prstGeom>
            <a:noFill/>
            <a:ln w="28575" cap="flat" cmpd="sng">
              <a:solidFill>
                <a:schemeClr val="lt1"/>
              </a:solidFill>
              <a:prstDash val="solid"/>
              <a:miter lim="800000"/>
              <a:headEnd type="none" w="sm" len="sm"/>
              <a:tailEnd type="none" w="sm" len="sm"/>
            </a:ln>
          </p:spPr>
        </p:cxnSp>
        <p:sp>
          <p:nvSpPr>
            <p:cNvPr id="112" name="Google Shape;112;p47"/>
            <p:cNvSpPr/>
            <p:nvPr/>
          </p:nvSpPr>
          <p:spPr>
            <a:xfrm flipH="1">
              <a:off x="4534044" y="730240"/>
              <a:ext cx="1626375" cy="3518814"/>
            </a:xfrm>
            <a:prstGeom prst="rect">
              <a:avLst/>
            </a:prstGeom>
            <a:noFill/>
            <a:ln w="2857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350"/>
                <a:buFont typeface="Arial"/>
                <a:buNone/>
              </a:pPr>
              <a:endParaRPr sz="1350" b="0" i="0" u="none" strike="noStrike" cap="none">
                <a:solidFill>
                  <a:srgbClr val="000000"/>
                </a:solidFill>
                <a:latin typeface="Arial"/>
                <a:ea typeface="Arial"/>
                <a:cs typeface="Arial"/>
                <a:sym typeface="Arial"/>
              </a:endParaRPr>
            </a:p>
          </p:txBody>
        </p:sp>
        <p:sp>
          <p:nvSpPr>
            <p:cNvPr id="113" name="Google Shape;113;p47"/>
            <p:cNvSpPr/>
            <p:nvPr/>
          </p:nvSpPr>
          <p:spPr>
            <a:xfrm flipH="1">
              <a:off x="6160418" y="730240"/>
              <a:ext cx="2796507" cy="597317"/>
            </a:xfrm>
            <a:prstGeom prst="rect">
              <a:avLst/>
            </a:prstGeom>
            <a:noFill/>
            <a:ln w="2857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350"/>
                <a:buFont typeface="Arial"/>
                <a:buNone/>
              </a:pPr>
              <a:endParaRPr sz="1350" b="0" i="0" u="none" strike="noStrike" cap="none">
                <a:solidFill>
                  <a:srgbClr val="000000"/>
                </a:solidFill>
                <a:latin typeface="Arial"/>
                <a:ea typeface="Arial"/>
                <a:cs typeface="Arial"/>
                <a:sym typeface="Arial"/>
              </a:endParaRPr>
            </a:p>
          </p:txBody>
        </p:sp>
        <p:sp>
          <p:nvSpPr>
            <p:cNvPr id="114" name="Google Shape;114;p47"/>
            <p:cNvSpPr/>
            <p:nvPr/>
          </p:nvSpPr>
          <p:spPr>
            <a:xfrm flipH="1">
              <a:off x="6160419" y="3651737"/>
              <a:ext cx="2796810" cy="597317"/>
            </a:xfrm>
            <a:prstGeom prst="rect">
              <a:avLst/>
            </a:prstGeom>
            <a:noFill/>
            <a:ln w="2857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350"/>
                <a:buFont typeface="Arial"/>
                <a:buNone/>
              </a:pPr>
              <a:endParaRPr sz="1350" b="0" i="0" u="none" strike="noStrike" cap="none">
                <a:solidFill>
                  <a:srgbClr val="000000"/>
                </a:solidFill>
                <a:latin typeface="Arial"/>
                <a:ea typeface="Arial"/>
                <a:cs typeface="Arial"/>
                <a:sym typeface="Arial"/>
              </a:endParaRPr>
            </a:p>
          </p:txBody>
        </p:sp>
        <p:sp>
          <p:nvSpPr>
            <p:cNvPr id="115" name="Google Shape;115;p47"/>
            <p:cNvSpPr/>
            <p:nvPr/>
          </p:nvSpPr>
          <p:spPr>
            <a:xfrm flipH="1">
              <a:off x="8930023" y="624396"/>
              <a:ext cx="64172" cy="119937"/>
            </a:xfrm>
            <a:prstGeom prst="rect">
              <a:avLst/>
            </a:prstGeom>
            <a:solidFill>
              <a:schemeClr val="accent2"/>
            </a:solidFill>
            <a:ln>
              <a:noFill/>
            </a:ln>
          </p:spPr>
          <p:txBody>
            <a:bodyPr spcFirstLastPara="1" wrap="square" lIns="50800" tIns="50800" rIns="50800" bIns="50800" anchor="ctr" anchorCtr="0">
              <a:noAutofit/>
            </a:bodyPr>
            <a:lstStyle/>
            <a:p>
              <a:pPr marL="0" marR="0" lvl="0" indent="0" algn="l" rtl="0">
                <a:lnSpc>
                  <a:spcPct val="100000"/>
                </a:lnSpc>
                <a:spcBef>
                  <a:spcPts val="0"/>
                </a:spcBef>
                <a:spcAft>
                  <a:spcPts val="0"/>
                </a:spcAft>
                <a:buClr>
                  <a:srgbClr val="FFFFFF"/>
                </a:buClr>
                <a:buSzPts val="1800"/>
                <a:buFont typeface="Arial"/>
                <a:buNone/>
              </a:pPr>
              <a:endParaRPr sz="1800" b="0" i="0" u="none" strike="noStrike" cap="none">
                <a:solidFill>
                  <a:srgbClr val="FFFFFF"/>
                </a:solidFill>
                <a:latin typeface="Arial"/>
                <a:ea typeface="Arial"/>
                <a:cs typeface="Arial"/>
                <a:sym typeface="Arial"/>
              </a:endParaRPr>
            </a:p>
          </p:txBody>
        </p:sp>
        <p:sp>
          <p:nvSpPr>
            <p:cNvPr id="116" name="Google Shape;116;p47"/>
            <p:cNvSpPr/>
            <p:nvPr/>
          </p:nvSpPr>
          <p:spPr>
            <a:xfrm flipH="1">
              <a:off x="8929041" y="4240361"/>
              <a:ext cx="64172" cy="113896"/>
            </a:xfrm>
            <a:prstGeom prst="rect">
              <a:avLst/>
            </a:prstGeom>
            <a:solidFill>
              <a:schemeClr val="accent2"/>
            </a:solidFill>
            <a:ln>
              <a:noFill/>
            </a:ln>
          </p:spPr>
          <p:txBody>
            <a:bodyPr spcFirstLastPara="1" wrap="square" lIns="50800" tIns="50800" rIns="50800" bIns="50800" anchor="ctr" anchorCtr="0">
              <a:noAutofit/>
            </a:bodyPr>
            <a:lstStyle/>
            <a:p>
              <a:pPr marL="0" marR="0" lvl="0" indent="0" algn="l" rtl="0">
                <a:lnSpc>
                  <a:spcPct val="100000"/>
                </a:lnSpc>
                <a:spcBef>
                  <a:spcPts val="0"/>
                </a:spcBef>
                <a:spcAft>
                  <a:spcPts val="0"/>
                </a:spcAft>
                <a:buClr>
                  <a:srgbClr val="FFFFFF"/>
                </a:buClr>
                <a:buSzPts val="1800"/>
                <a:buFont typeface="Arial"/>
                <a:buNone/>
              </a:pPr>
              <a:endParaRPr sz="1800" b="0" i="0" u="none" strike="noStrike" cap="none">
                <a:solidFill>
                  <a:srgbClr val="FFFFFF"/>
                </a:solidFill>
                <a:latin typeface="Arial"/>
                <a:ea typeface="Arial"/>
                <a:cs typeface="Arial"/>
                <a:sym typeface="Arial"/>
              </a:endParaRPr>
            </a:p>
          </p:txBody>
        </p:sp>
        <p:sp>
          <p:nvSpPr>
            <p:cNvPr id="117" name="Google Shape;117;p47"/>
            <p:cNvSpPr/>
            <p:nvPr/>
          </p:nvSpPr>
          <p:spPr>
            <a:xfrm flipH="1">
              <a:off x="5354506" y="4249055"/>
              <a:ext cx="1263083" cy="423805"/>
            </a:xfrm>
            <a:prstGeom prst="rect">
              <a:avLst/>
            </a:prstGeom>
            <a:noFill/>
            <a:ln w="12700" cap="flat" cmpd="sng">
              <a:solidFill>
                <a:schemeClr val="lt1"/>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350"/>
                <a:buFont typeface="Arial"/>
                <a:buNone/>
              </a:pPr>
              <a:endParaRPr sz="1350" b="0" i="0" u="none" strike="noStrike" cap="none">
                <a:solidFill>
                  <a:srgbClr val="000000"/>
                </a:solidFill>
                <a:latin typeface="Arial"/>
                <a:ea typeface="Arial"/>
                <a:cs typeface="Arial"/>
                <a:sym typeface="Arial"/>
              </a:endParaRPr>
            </a:p>
          </p:txBody>
        </p:sp>
        <p:sp>
          <p:nvSpPr>
            <p:cNvPr id="118" name="Google Shape;118;p47"/>
            <p:cNvSpPr/>
            <p:nvPr/>
          </p:nvSpPr>
          <p:spPr>
            <a:xfrm flipH="1">
              <a:off x="5305394" y="4184677"/>
              <a:ext cx="95921" cy="71941"/>
            </a:xfrm>
            <a:custGeom>
              <a:avLst/>
              <a:gdLst/>
              <a:ahLst/>
              <a:cxnLst/>
              <a:rect l="l" t="t" r="r" b="b"/>
              <a:pathLst>
                <a:path w="21600" h="21600" extrusionOk="0">
                  <a:moveTo>
                    <a:pt x="10800" y="0"/>
                  </a:moveTo>
                  <a:lnTo>
                    <a:pt x="21600" y="21600"/>
                  </a:lnTo>
                  <a:lnTo>
                    <a:pt x="0" y="21600"/>
                  </a:lnTo>
                  <a:close/>
                </a:path>
              </a:pathLst>
            </a:custGeom>
            <a:solidFill>
              <a:schemeClr val="accent2"/>
            </a:solidFill>
            <a:ln>
              <a:noFill/>
            </a:ln>
          </p:spPr>
          <p:txBody>
            <a:bodyPr spcFirstLastPara="1" wrap="square" lIns="50800" tIns="50800" rIns="50800" bIns="50800" anchor="ctr" anchorCtr="0">
              <a:noAutofit/>
            </a:bodyPr>
            <a:lstStyle/>
            <a:p>
              <a:pPr marL="0" marR="0" lvl="0" indent="0" algn="l" rtl="0">
                <a:lnSpc>
                  <a:spcPct val="100000"/>
                </a:lnSpc>
                <a:spcBef>
                  <a:spcPts val="0"/>
                </a:spcBef>
                <a:spcAft>
                  <a:spcPts val="0"/>
                </a:spcAft>
                <a:buClr>
                  <a:srgbClr val="FFFFFF"/>
                </a:buClr>
                <a:buSzPts val="1950"/>
                <a:buFont typeface="Arial"/>
                <a:buNone/>
              </a:pPr>
              <a:endParaRPr sz="1950" b="0" i="0" u="none" strike="noStrike" cap="none">
                <a:solidFill>
                  <a:srgbClr val="FFFFFF"/>
                </a:solidFill>
                <a:latin typeface="Arial"/>
                <a:ea typeface="Arial"/>
                <a:cs typeface="Arial"/>
                <a:sym typeface="Arial"/>
              </a:endParaRPr>
            </a:p>
          </p:txBody>
        </p:sp>
        <p:sp>
          <p:nvSpPr>
            <p:cNvPr id="119" name="Google Shape;119;p47"/>
            <p:cNvSpPr/>
            <p:nvPr/>
          </p:nvSpPr>
          <p:spPr>
            <a:xfrm flipH="1">
              <a:off x="7532487" y="2276247"/>
              <a:ext cx="462717" cy="450769"/>
            </a:xfrm>
            <a:prstGeom prst="ellipse">
              <a:avLst/>
            </a:prstGeom>
            <a:noFill/>
            <a:ln w="28575" cap="flat" cmpd="sng">
              <a:solidFill>
                <a:schemeClr val="lt1"/>
              </a:solidFill>
              <a:prstDash val="solid"/>
              <a:miter lim="400000"/>
              <a:headEnd type="none" w="sm" len="sm"/>
              <a:tailEnd type="none" w="sm" len="sm"/>
            </a:ln>
          </p:spPr>
          <p:txBody>
            <a:bodyPr spcFirstLastPara="1" wrap="square" lIns="50800" tIns="50800" rIns="50800" bIns="50800" anchor="ctr" anchorCtr="0">
              <a:noAutofit/>
            </a:bodyPr>
            <a:lstStyle/>
            <a:p>
              <a:pPr marL="0" marR="0" lvl="0" indent="0" algn="l" rtl="0">
                <a:lnSpc>
                  <a:spcPct val="100000"/>
                </a:lnSpc>
                <a:spcBef>
                  <a:spcPts val="0"/>
                </a:spcBef>
                <a:spcAft>
                  <a:spcPts val="0"/>
                </a:spcAft>
                <a:buClr>
                  <a:srgbClr val="FFFFFF"/>
                </a:buClr>
                <a:buSzPts val="1800"/>
                <a:buFont typeface="Arial"/>
                <a:buNone/>
              </a:pPr>
              <a:endParaRPr sz="1800" b="0" i="0" u="none" strike="noStrike" cap="none">
                <a:solidFill>
                  <a:srgbClr val="FFFFFF"/>
                </a:solidFill>
                <a:latin typeface="Arial"/>
                <a:ea typeface="Arial"/>
                <a:cs typeface="Arial"/>
                <a:sym typeface="Arial"/>
              </a:endParaRPr>
            </a:p>
          </p:txBody>
        </p:sp>
        <p:cxnSp>
          <p:nvCxnSpPr>
            <p:cNvPr id="120" name="Google Shape;120;p47"/>
            <p:cNvCxnSpPr/>
            <p:nvPr/>
          </p:nvCxnSpPr>
          <p:spPr>
            <a:xfrm rot="10800000">
              <a:off x="7763846" y="2421056"/>
              <a:ext cx="0" cy="161149"/>
            </a:xfrm>
            <a:prstGeom prst="straightConnector1">
              <a:avLst/>
            </a:prstGeom>
            <a:noFill/>
            <a:ln w="19050" cap="flat" cmpd="sng">
              <a:solidFill>
                <a:schemeClr val="lt1"/>
              </a:solidFill>
              <a:prstDash val="solid"/>
              <a:miter lim="400000"/>
              <a:headEnd type="none" w="sm" len="sm"/>
              <a:tailEnd type="none" w="sm" len="sm"/>
            </a:ln>
          </p:spPr>
        </p:cxnSp>
        <p:cxnSp>
          <p:nvCxnSpPr>
            <p:cNvPr id="121" name="Google Shape;121;p47"/>
            <p:cNvCxnSpPr/>
            <p:nvPr/>
          </p:nvCxnSpPr>
          <p:spPr>
            <a:xfrm rot="10800000">
              <a:off x="5354203" y="4256618"/>
              <a:ext cx="0" cy="524932"/>
            </a:xfrm>
            <a:prstGeom prst="straightConnector1">
              <a:avLst/>
            </a:prstGeom>
            <a:noFill/>
            <a:ln w="28575" cap="flat" cmpd="sng">
              <a:solidFill>
                <a:schemeClr val="lt1"/>
              </a:solidFill>
              <a:prstDash val="solid"/>
              <a:miter lim="800000"/>
              <a:headEnd type="none" w="sm" len="sm"/>
              <a:tailEnd type="none" w="sm" len="sm"/>
            </a:ln>
          </p:spPr>
        </p:cxnSp>
        <p:sp>
          <p:nvSpPr>
            <p:cNvPr id="122" name="Google Shape;122;p47"/>
            <p:cNvSpPr/>
            <p:nvPr/>
          </p:nvSpPr>
          <p:spPr>
            <a:xfrm flipH="1">
              <a:off x="6160418" y="1328649"/>
              <a:ext cx="2796507" cy="2320590"/>
            </a:xfrm>
            <a:prstGeom prst="rect">
              <a:avLst/>
            </a:prstGeom>
            <a:noFill/>
            <a:ln w="2857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350"/>
                <a:buFont typeface="Arial"/>
                <a:buNone/>
              </a:pPr>
              <a:endParaRPr sz="1350" b="0" i="0" u="none" strike="noStrike" cap="none">
                <a:solidFill>
                  <a:srgbClr val="000000"/>
                </a:solidFill>
                <a:latin typeface="Arial"/>
                <a:ea typeface="Arial"/>
                <a:cs typeface="Arial"/>
                <a:sym typeface="Arial"/>
              </a:endParaRPr>
            </a:p>
          </p:txBody>
        </p:sp>
        <p:cxnSp>
          <p:nvCxnSpPr>
            <p:cNvPr id="123" name="Google Shape;123;p47"/>
            <p:cNvCxnSpPr/>
            <p:nvPr/>
          </p:nvCxnSpPr>
          <p:spPr>
            <a:xfrm>
              <a:off x="4536823" y="3651692"/>
              <a:ext cx="813188" cy="0"/>
            </a:xfrm>
            <a:prstGeom prst="straightConnector1">
              <a:avLst/>
            </a:prstGeom>
            <a:noFill/>
            <a:ln w="28575" cap="flat" cmpd="sng">
              <a:solidFill>
                <a:schemeClr val="lt1"/>
              </a:solidFill>
              <a:prstDash val="solid"/>
              <a:miter lim="800000"/>
              <a:headEnd type="none" w="sm" len="sm"/>
              <a:tailEnd type="none" w="sm" len="sm"/>
            </a:ln>
          </p:spPr>
        </p:cxnSp>
        <p:cxnSp>
          <p:nvCxnSpPr>
            <p:cNvPr id="124" name="Google Shape;124;p47"/>
            <p:cNvCxnSpPr/>
            <p:nvPr/>
          </p:nvCxnSpPr>
          <p:spPr>
            <a:xfrm>
              <a:off x="4536823" y="1327557"/>
              <a:ext cx="813188" cy="0"/>
            </a:xfrm>
            <a:prstGeom prst="straightConnector1">
              <a:avLst/>
            </a:prstGeom>
            <a:noFill/>
            <a:ln w="28575" cap="flat" cmpd="sng">
              <a:solidFill>
                <a:schemeClr val="lt1"/>
              </a:solidFill>
              <a:prstDash val="solid"/>
              <a:miter lim="800000"/>
              <a:headEnd type="none" w="sm" len="sm"/>
              <a:tailEnd type="none" w="sm" len="sm"/>
            </a:ln>
          </p:spPr>
        </p:cxnSp>
        <p:cxnSp>
          <p:nvCxnSpPr>
            <p:cNvPr id="125" name="Google Shape;125;p47"/>
            <p:cNvCxnSpPr/>
            <p:nvPr/>
          </p:nvCxnSpPr>
          <p:spPr>
            <a:xfrm>
              <a:off x="4536823" y="4672860"/>
              <a:ext cx="813188" cy="0"/>
            </a:xfrm>
            <a:prstGeom prst="straightConnector1">
              <a:avLst/>
            </a:prstGeom>
            <a:noFill/>
            <a:ln w="28575" cap="flat" cmpd="sng">
              <a:solidFill>
                <a:schemeClr val="lt1"/>
              </a:solidFill>
              <a:prstDash val="solid"/>
              <a:miter lim="800000"/>
              <a:headEnd type="none" w="sm" len="sm"/>
              <a:tailEnd type="none" w="sm" len="sm"/>
            </a:ln>
          </p:spPr>
        </p:cxnSp>
        <p:sp>
          <p:nvSpPr>
            <p:cNvPr id="126" name="Google Shape;126;p47"/>
            <p:cNvSpPr/>
            <p:nvPr/>
          </p:nvSpPr>
          <p:spPr>
            <a:xfrm>
              <a:off x="4487571" y="624396"/>
              <a:ext cx="70848" cy="125745"/>
            </a:xfrm>
            <a:prstGeom prst="rect">
              <a:avLst/>
            </a:prstGeom>
            <a:solidFill>
              <a:srgbClr val="548135"/>
            </a:solidFill>
            <a:ln>
              <a:noFill/>
            </a:ln>
          </p:spPr>
          <p:txBody>
            <a:bodyPr spcFirstLastPara="1" wrap="square" lIns="50800" tIns="50800" rIns="50800" bIns="50800" anchor="ctr" anchorCtr="0">
              <a:noAutofit/>
            </a:bodyPr>
            <a:lstStyle/>
            <a:p>
              <a:pPr marL="0" marR="0" lvl="0" indent="0" algn="l" rtl="0">
                <a:lnSpc>
                  <a:spcPct val="100000"/>
                </a:lnSpc>
                <a:spcBef>
                  <a:spcPts val="0"/>
                </a:spcBef>
                <a:spcAft>
                  <a:spcPts val="0"/>
                </a:spcAft>
                <a:buClr>
                  <a:srgbClr val="FFFFFF"/>
                </a:buClr>
                <a:buSzPts val="1800"/>
                <a:buFont typeface="Arial"/>
                <a:buNone/>
              </a:pPr>
              <a:endParaRPr sz="1800" b="0" i="0" u="none" strike="noStrike" cap="none">
                <a:solidFill>
                  <a:srgbClr val="FFFFFF"/>
                </a:solidFill>
                <a:latin typeface="Arial"/>
                <a:ea typeface="Arial"/>
                <a:cs typeface="Arial"/>
                <a:sym typeface="Arial"/>
              </a:endParaRPr>
            </a:p>
          </p:txBody>
        </p:sp>
        <p:sp>
          <p:nvSpPr>
            <p:cNvPr id="127" name="Google Shape;127;p47"/>
            <p:cNvSpPr/>
            <p:nvPr/>
          </p:nvSpPr>
          <p:spPr>
            <a:xfrm>
              <a:off x="4516358" y="2451713"/>
              <a:ext cx="39979" cy="99837"/>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350"/>
                <a:buFont typeface="Arial"/>
                <a:buNone/>
              </a:pPr>
              <a:endParaRPr sz="1350" b="0" i="0" u="none" strike="noStrike" cap="none">
                <a:solidFill>
                  <a:srgbClr val="000000"/>
                </a:solidFill>
                <a:latin typeface="Arial"/>
                <a:ea typeface="Arial"/>
                <a:cs typeface="Arial"/>
                <a:sym typeface="Arial"/>
              </a:endParaRPr>
            </a:p>
          </p:txBody>
        </p:sp>
      </p:grpSp>
      <p:sp>
        <p:nvSpPr>
          <p:cNvPr id="128" name="Google Shape;128;p47"/>
          <p:cNvSpPr txBox="1">
            <a:spLocks noGrp="1"/>
          </p:cNvSpPr>
          <p:nvPr>
            <p:ph type="title"/>
          </p:nvPr>
        </p:nvSpPr>
        <p:spPr>
          <a:xfrm>
            <a:off x="457202" y="231133"/>
            <a:ext cx="6705599" cy="22159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1600"/>
              <a:buFont typeface="Calibri"/>
              <a:buNone/>
              <a:defRPr sz="1600">
                <a:solidFill>
                  <a:schemeClr val="lt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129" name="Google Shape;129;p47"/>
          <p:cNvPicPr preferRelativeResize="0"/>
          <p:nvPr/>
        </p:nvPicPr>
        <p:blipFill rotWithShape="1">
          <a:blip r:embed="rId2">
            <a:alphaModFix/>
          </a:blip>
          <a:srcRect/>
          <a:stretch/>
        </p:blipFill>
        <p:spPr>
          <a:xfrm>
            <a:off x="1633121" y="1070934"/>
            <a:ext cx="841251" cy="559233"/>
          </a:xfrm>
          <a:prstGeom prst="rect">
            <a:avLst/>
          </a:prstGeom>
          <a:noFill/>
          <a:ln>
            <a:noFill/>
          </a:ln>
        </p:spPr>
      </p:pic>
      <p:pic>
        <p:nvPicPr>
          <p:cNvPr id="130" name="Google Shape;130;p47"/>
          <p:cNvPicPr preferRelativeResize="0"/>
          <p:nvPr/>
        </p:nvPicPr>
        <p:blipFill rotWithShape="1">
          <a:blip r:embed="rId2">
            <a:alphaModFix/>
          </a:blip>
          <a:srcRect/>
          <a:stretch/>
        </p:blipFill>
        <p:spPr>
          <a:xfrm>
            <a:off x="6545642" y="4980304"/>
            <a:ext cx="841251" cy="559233"/>
          </a:xfrm>
          <a:prstGeom prst="rect">
            <a:avLst/>
          </a:prstGeom>
          <a:noFill/>
          <a:ln>
            <a:noFill/>
          </a:ln>
        </p:spPr>
      </p:pic>
    </p:spTree>
    <p:extLst>
      <p:ext uri="{BB962C8B-B14F-4D97-AF65-F5344CB8AC3E}">
        <p14:creationId xmlns:p14="http://schemas.microsoft.com/office/powerpoint/2010/main" val="161540780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30258" y="1905016"/>
            <a:ext cx="7681913" cy="1523495"/>
          </a:xfrm>
        </p:spPr>
        <p:txBody>
          <a:bodyPr>
            <a:noAutofit/>
          </a:bodyPr>
          <a:lstStyle>
            <a:lvl1pPr>
              <a:lnSpc>
                <a:spcPct val="90000"/>
              </a:lnSpc>
              <a:defRPr sz="5400"/>
            </a:lvl1pPr>
          </a:lstStyle>
          <a:p>
            <a:r>
              <a:rPr lang="en-US"/>
              <a:t>Click to edit Master title style</a:t>
            </a:r>
            <a:endParaRPr lang="en-US" dirty="0"/>
          </a:p>
        </p:txBody>
      </p:sp>
      <p:sp>
        <p:nvSpPr>
          <p:cNvPr id="3" name="Subtitle 2"/>
          <p:cNvSpPr>
            <a:spLocks noGrp="1"/>
          </p:cNvSpPr>
          <p:nvPr>
            <p:ph type="subTitle" idx="1"/>
          </p:nvPr>
        </p:nvSpPr>
        <p:spPr>
          <a:xfrm>
            <a:off x="730257" y="4345004"/>
            <a:ext cx="7681913" cy="461665"/>
          </a:xfrm>
        </p:spPr>
        <p:txBody>
          <a:bodyPr>
            <a:noAutofit/>
          </a:bodyPr>
          <a:lstStyle>
            <a:lvl1pPr marL="0" indent="0" algn="l">
              <a:lnSpc>
                <a:spcPct val="90000"/>
              </a:lnSpc>
              <a:spcBef>
                <a:spcPts val="0"/>
              </a:spcBef>
              <a:buNone/>
              <a:defRPr>
                <a:solidFill>
                  <a:schemeClr val="tx1"/>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3201956977"/>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1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a:t>Click to edit Master title style</a:t>
            </a:r>
            <a:endParaRPr lang="en-US" dirty="0"/>
          </a:p>
        </p:txBody>
      </p:sp>
      <p:sp>
        <p:nvSpPr>
          <p:cNvPr id="3" name="Subtitle 2"/>
          <p:cNvSpPr>
            <a:spLocks noGrp="1"/>
          </p:cNvSpPr>
          <p:nvPr>
            <p:ph type="subTitle" idx="1"/>
          </p:nvPr>
        </p:nvSpPr>
        <p:spPr>
          <a:xfrm>
            <a:off x="1368955" y="4345004"/>
            <a:ext cx="7043208" cy="461665"/>
          </a:xfrm>
        </p:spPr>
        <p:txBody>
          <a:bodyPr>
            <a:noAutofit/>
          </a:bodyPr>
          <a:lstStyle>
            <a:lvl1pPr marL="0" indent="0" algn="l">
              <a:lnSpc>
                <a:spcPct val="90000"/>
              </a:lnSpc>
              <a:spcBef>
                <a:spcPts val="0"/>
              </a:spcBef>
              <a:buNone/>
              <a:defRPr>
                <a:solidFill>
                  <a:schemeClr val="tx1"/>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a:t>Click to edit Master subtitle style</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0066FF"/>
                    </a:gs>
                    <a:gs pos="28000">
                      <a:srgbClr val="2E59B0"/>
                    </a:gs>
                    <a:gs pos="62000">
                      <a:srgbClr val="2B395F"/>
                    </a:gs>
                    <a:gs pos="88000">
                      <a:srgbClr val="000000"/>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a:t>click to…</a:t>
            </a:r>
          </a:p>
        </p:txBody>
      </p:sp>
    </p:spTree>
    <p:extLst>
      <p:ext uri="{BB962C8B-B14F-4D97-AF65-F5344CB8AC3E}">
        <p14:creationId xmlns:p14="http://schemas.microsoft.com/office/powerpoint/2010/main" val="2144430290"/>
      </p:ext>
    </p:extLst>
  </p:cSld>
  <p:clrMapOvr>
    <a:masterClrMapping/>
  </p:clrMapOvr>
  <p:transition>
    <p:fade/>
  </p:transition>
  <p:hf sldNum="0" hdr="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721961770"/>
      </p:ext>
    </p:extLst>
  </p:cSld>
  <p:clrMapOvr>
    <a:masterClrMapping/>
  </p:clrMapOvr>
  <p:transition>
    <p:fade/>
  </p:transition>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0"/>
        <p:cNvGrpSpPr/>
        <p:nvPr/>
      </p:nvGrpSpPr>
      <p:grpSpPr>
        <a:xfrm>
          <a:off x="0" y="0"/>
          <a:ext cx="0" cy="0"/>
          <a:chOff x="0" y="0"/>
          <a:chExt cx="0" cy="0"/>
        </a:xfrm>
      </p:grpSpPr>
      <p:sp>
        <p:nvSpPr>
          <p:cNvPr id="21" name="Google Shape;21;p15"/>
          <p:cNvSpPr txBox="1">
            <a:spLocks noGrp="1"/>
          </p:cNvSpPr>
          <p:nvPr>
            <p:ph type="title"/>
          </p:nvPr>
        </p:nvSpPr>
        <p:spPr>
          <a:xfrm>
            <a:off x="381000" y="230188"/>
            <a:ext cx="8382000" cy="664797"/>
          </a:xfrm>
          <a:prstGeom prst="rect">
            <a:avLst/>
          </a:prstGeom>
          <a:noFill/>
          <a:ln>
            <a:noFill/>
          </a:ln>
        </p:spPr>
        <p:txBody>
          <a:bodyPr spcFirstLastPara="1" wrap="square" lIns="0" tIns="0" rIns="0" bIns="0" anchor="t" anchorCtr="0">
            <a:spAutoFit/>
          </a:bodyPr>
          <a:lstStyle>
            <a:lvl1pPr lvl="0" algn="l">
              <a:lnSpc>
                <a:spcPct val="90000"/>
              </a:lnSpc>
              <a:spcBef>
                <a:spcPts val="0"/>
              </a:spcBef>
              <a:spcAft>
                <a:spcPts val="0"/>
              </a:spcAft>
              <a:buClr>
                <a:srgbClr val="2E59B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381000" y="1412875"/>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937270585"/>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81000" y="1411561"/>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411561"/>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670068366"/>
      </p:ext>
    </p:extLst>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381000" y="1757805"/>
            <a:ext cx="4114800"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a:t>Edit Master text styles</a:t>
            </a:r>
          </a:p>
        </p:txBody>
      </p:sp>
      <p:sp>
        <p:nvSpPr>
          <p:cNvPr id="4" name="Content Placeholder 3"/>
          <p:cNvSpPr>
            <a:spLocks noGrp="1"/>
          </p:cNvSpPr>
          <p:nvPr>
            <p:ph sz="half" idx="2"/>
          </p:nvPr>
        </p:nvSpPr>
        <p:spPr>
          <a:xfrm>
            <a:off x="380999" y="2174875"/>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989" y="1757805"/>
            <a:ext cx="4117019"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a:t>Edit Master text styles</a:t>
            </a:r>
          </a:p>
        </p:txBody>
      </p:sp>
      <p:sp>
        <p:nvSpPr>
          <p:cNvPr id="6" name="Content Placeholder 5"/>
          <p:cNvSpPr>
            <a:spLocks noGrp="1"/>
          </p:cNvSpPr>
          <p:nvPr>
            <p:ph sz="quarter" idx="4"/>
          </p:nvPr>
        </p:nvSpPr>
        <p:spPr>
          <a:xfrm>
            <a:off x="4645026" y="2174875"/>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892933981"/>
      </p:ext>
    </p:extLst>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58977833"/>
      </p:ext>
    </p:extLst>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93027759"/>
      </p:ext>
    </p:extLst>
  </p:cSld>
  <p:clrMapOvr>
    <a:masterClrMapping/>
  </p:clrMapOvr>
  <p:transition>
    <p:fade/>
  </p:transition>
  <p:hf sldNum="0" hdr="0" ftr="0" dt="0"/>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WALKIN - Prints in GRAYSCALE">
    <p:spTree>
      <p:nvGrpSpPr>
        <p:cNvPr id="1" name=""/>
        <p:cNvGrpSpPr/>
        <p:nvPr/>
      </p:nvGrpSpPr>
      <p:grpSpPr>
        <a:xfrm>
          <a:off x="0" y="0"/>
          <a:ext cx="0" cy="0"/>
          <a:chOff x="0" y="0"/>
          <a:chExt cx="0" cy="0"/>
        </a:xfrm>
      </p:grpSpPr>
    </p:spTree>
    <p:extLst>
      <p:ext uri="{BB962C8B-B14F-4D97-AF65-F5344CB8AC3E}">
        <p14:creationId xmlns:p14="http://schemas.microsoft.com/office/powerpoint/2010/main" val="871545557"/>
      </p:ext>
    </p:extLst>
  </p:cSld>
  <p:clrMapOvr>
    <a:masterClrMapping/>
  </p:clrMapOvr>
  <p:transition>
    <p:fade/>
  </p:transition>
  <p:hf sldNum="0" hdr="0" ftr="0" dt="0"/>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2_Title and Content">
    <p:bg bwMode="black">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solidFill>
                  <a:srgbClr val="FFFFFF"/>
                </a:solidFill>
              </a:defRPr>
            </a:lvl1pPr>
          </a:lstStyle>
          <a:p>
            <a:r>
              <a:rPr lang="en-US"/>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rgbClr val="FFFFFF"/>
              </a:buClr>
              <a:buSzPct val="70000"/>
              <a:buFont typeface="Wingdings" pitchFamily="2" charset="2"/>
              <a:buChar char="l"/>
              <a:defRPr>
                <a:solidFill>
                  <a:srgbClr val="FFFFFF"/>
                </a:solidFill>
              </a:defRPr>
            </a:lvl1pPr>
            <a:lvl2pPr>
              <a:buClr>
                <a:srgbClr val="FFFFFF"/>
              </a:buClr>
              <a:buSzPct val="70000"/>
              <a:buFont typeface="Wingdings" pitchFamily="2" charset="2"/>
              <a:buChar char="l"/>
              <a:defRPr>
                <a:solidFill>
                  <a:srgbClr val="FFFFFF"/>
                </a:solidFill>
              </a:defRPr>
            </a:lvl2pPr>
            <a:lvl3pPr>
              <a:buClr>
                <a:srgbClr val="FFFFFF"/>
              </a:buClr>
              <a:buSzPct val="70000"/>
              <a:buFont typeface="Wingdings" pitchFamily="2" charset="2"/>
              <a:buChar char="l"/>
              <a:defRPr>
                <a:solidFill>
                  <a:srgbClr val="FFFFFF"/>
                </a:solidFill>
              </a:defRPr>
            </a:lvl3pPr>
            <a:lvl4pPr>
              <a:buClr>
                <a:srgbClr val="FFFFFF"/>
              </a:buClr>
              <a:buSzPct val="70000"/>
              <a:buFont typeface="Wingdings" pitchFamily="2" charset="2"/>
              <a:buChar char="l"/>
              <a:defRPr>
                <a:solidFill>
                  <a:srgbClr val="FFFFFF"/>
                </a:solidFill>
              </a:defRPr>
            </a:lvl4pPr>
            <a:lvl5pPr>
              <a:buClr>
                <a:srgbClr val="FFFFFF"/>
              </a:buClr>
              <a:buSzPct val="70000"/>
              <a:buFont typeface="Wingdings" pitchFamily="2" charset="2"/>
              <a:buChar char="l"/>
              <a:defRPr>
                <a:solidFill>
                  <a:srgbClr val="FFFFFF"/>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696354114"/>
      </p:ext>
    </p:extLst>
  </p:cSld>
  <p:clrMapOvr>
    <a:masterClrMapping/>
  </p:clrMapOvr>
  <p:transition>
    <p:fade/>
  </p:transition>
  <p:hf sldNum="0" hdr="0" ftr="0" dt="0"/>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3_Title and Content">
    <p:bg bwMode="black">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solidFill>
                  <a:srgbClr val="FFFFFF"/>
                </a:solidFill>
              </a:defRPr>
            </a:lvl1pPr>
          </a:lstStyle>
          <a:p>
            <a:r>
              <a:rPr lang="en-US"/>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rgbClr val="FFFFFF"/>
              </a:buClr>
              <a:buSzPct val="70000"/>
              <a:buFont typeface="Wingdings" pitchFamily="2" charset="2"/>
              <a:buChar char="l"/>
              <a:defRPr>
                <a:solidFill>
                  <a:srgbClr val="FFFFFF"/>
                </a:solidFill>
              </a:defRPr>
            </a:lvl1pPr>
            <a:lvl2pPr>
              <a:buClr>
                <a:srgbClr val="FFFFFF"/>
              </a:buClr>
              <a:buSzPct val="70000"/>
              <a:buFont typeface="Wingdings" pitchFamily="2" charset="2"/>
              <a:buChar char="l"/>
              <a:defRPr>
                <a:solidFill>
                  <a:srgbClr val="FFFFFF"/>
                </a:solidFill>
              </a:defRPr>
            </a:lvl2pPr>
            <a:lvl3pPr>
              <a:buClr>
                <a:srgbClr val="FFFFFF"/>
              </a:buClr>
              <a:buSzPct val="70000"/>
              <a:buFont typeface="Wingdings" pitchFamily="2" charset="2"/>
              <a:buChar char="l"/>
              <a:defRPr>
                <a:solidFill>
                  <a:srgbClr val="FFFFFF"/>
                </a:solidFill>
              </a:defRPr>
            </a:lvl3pPr>
            <a:lvl4pPr>
              <a:buClr>
                <a:srgbClr val="FFFFFF"/>
              </a:buClr>
              <a:buSzPct val="70000"/>
              <a:buFont typeface="Wingdings" pitchFamily="2" charset="2"/>
              <a:buChar char="l"/>
              <a:defRPr>
                <a:solidFill>
                  <a:srgbClr val="FFFFFF"/>
                </a:solidFill>
              </a:defRPr>
            </a:lvl4pPr>
            <a:lvl5pPr>
              <a:buClr>
                <a:srgbClr val="FFFFFF"/>
              </a:buClr>
              <a:buSzPct val="70000"/>
              <a:buFont typeface="Wingdings" pitchFamily="2" charset="2"/>
              <a:buChar char="l"/>
              <a:defRPr>
                <a:solidFill>
                  <a:srgbClr val="FFFFFF"/>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6"/>
          <p:cNvSpPr>
            <a:spLocks noGrp="1"/>
          </p:cNvSpPr>
          <p:nvPr>
            <p:ph type="body" sz="quarter" idx="11"/>
          </p:nvPr>
        </p:nvSpPr>
        <p:spPr>
          <a:xfrm>
            <a:off x="8" y="6238891"/>
            <a:ext cx="9144001" cy="619125"/>
          </a:xfr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mj-lt"/>
              </a:defRPr>
            </a:lvl1pPr>
          </a:lstStyle>
          <a:p>
            <a:pPr lvl="0"/>
            <a:r>
              <a:rPr lang="en-US"/>
              <a:t>Edit Master text styles</a:t>
            </a:r>
          </a:p>
        </p:txBody>
      </p:sp>
    </p:spTree>
    <p:extLst>
      <p:ext uri="{BB962C8B-B14F-4D97-AF65-F5344CB8AC3E}">
        <p14:creationId xmlns:p14="http://schemas.microsoft.com/office/powerpoint/2010/main" val="2980943794"/>
      </p:ext>
    </p:extLst>
  </p:cSld>
  <p:clrMapOvr>
    <a:masterClrMapping/>
  </p:clrMapOvr>
  <p:transition>
    <p:fade/>
  </p:transition>
  <p:hf sldNum="0" hdr="0" ftr="0" dt="0"/>
</p:sldLayout>
</file>

<file path=ppt/slideLayouts/slideLayout38.xml><?xml version="1.0" encoding="utf-8"?>
<p:sldLayout xmlns:a="http://schemas.openxmlformats.org/drawingml/2006/main" xmlns:r="http://schemas.openxmlformats.org/officeDocument/2006/relationships" xmlns:p="http://schemas.openxmlformats.org/presentationml/2006/main">
  <p:cSld name="Half Field Vertical Goal Down">
    <p:spTree>
      <p:nvGrpSpPr>
        <p:cNvPr id="1" name=""/>
        <p:cNvGrpSpPr/>
        <p:nvPr/>
      </p:nvGrpSpPr>
      <p:grpSpPr>
        <a:xfrm>
          <a:off x="0" y="0"/>
          <a:ext cx="0" cy="0"/>
          <a:chOff x="0" y="0"/>
          <a:chExt cx="0" cy="0"/>
        </a:xfrm>
      </p:grpSpPr>
      <p:sp>
        <p:nvSpPr>
          <p:cNvPr id="180" name="Title 1"/>
          <p:cNvSpPr>
            <a:spLocks noGrp="1"/>
          </p:cNvSpPr>
          <p:nvPr>
            <p:ph type="title"/>
          </p:nvPr>
        </p:nvSpPr>
        <p:spPr>
          <a:xfrm>
            <a:off x="3" y="43131"/>
            <a:ext cx="9144001" cy="664797"/>
          </a:xfrm>
        </p:spPr>
        <p:txBody>
          <a:bodyPr/>
          <a:lstStyle/>
          <a:p>
            <a:r>
              <a:rPr lang="en-US"/>
              <a:t>Click to edit Master title style</a:t>
            </a:r>
          </a:p>
        </p:txBody>
      </p:sp>
      <p:grpSp>
        <p:nvGrpSpPr>
          <p:cNvPr id="9" name="Group 8"/>
          <p:cNvGrpSpPr/>
          <p:nvPr/>
        </p:nvGrpSpPr>
        <p:grpSpPr>
          <a:xfrm>
            <a:off x="143213" y="419548"/>
            <a:ext cx="8806085" cy="5971205"/>
            <a:chOff x="143210" y="314658"/>
            <a:chExt cx="8806085" cy="4478404"/>
          </a:xfrm>
        </p:grpSpPr>
        <p:sp>
          <p:nvSpPr>
            <p:cNvPr id="23" name="Rectangle 22"/>
            <p:cNvSpPr/>
            <p:nvPr/>
          </p:nvSpPr>
          <p:spPr>
            <a:xfrm flipV="1">
              <a:off x="7380744" y="1948966"/>
              <a:ext cx="1420407" cy="2803762"/>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4" name="Rectangle 23"/>
            <p:cNvSpPr/>
            <p:nvPr/>
          </p:nvSpPr>
          <p:spPr>
            <a:xfrm flipV="1">
              <a:off x="1694239" y="1948966"/>
              <a:ext cx="5686506" cy="2803762"/>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5" name="Rectangle 24"/>
            <p:cNvSpPr/>
            <p:nvPr/>
          </p:nvSpPr>
          <p:spPr>
            <a:xfrm flipV="1">
              <a:off x="277476" y="1948966"/>
              <a:ext cx="1416763" cy="2803762"/>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6" name="Shape 35"/>
            <p:cNvSpPr/>
            <p:nvPr/>
          </p:nvSpPr>
          <p:spPr>
            <a:xfrm flipV="1">
              <a:off x="4248329" y="3184851"/>
              <a:ext cx="762000" cy="734352"/>
            </a:xfrm>
            <a:prstGeom prst="ellipse">
              <a:avLst/>
            </a:prstGeom>
            <a:noFill/>
            <a:ln w="44450" cap="flat">
              <a:solidFill>
                <a:schemeClr val="tx1"/>
              </a:solidFill>
              <a:prstDash val="solid"/>
              <a:miter lim="400000"/>
            </a:ln>
            <a:effectLst/>
          </p:spPr>
          <p:txBody>
            <a:bodyPr wrap="square" lIns="50800" tIns="50800" rIns="50800" bIns="50800" numCol="1" anchor="ctr">
              <a:noAutofit/>
            </a:bodyPr>
            <a:lstStyle/>
            <a:p>
              <a:pPr marL="0" marR="0" lvl="0" indent="0" defTabSz="914400" eaLnBrk="1" fontAlgn="auto" latinLnBrk="0" hangingPunct="1">
                <a:lnSpc>
                  <a:spcPct val="100000"/>
                </a:lnSpc>
                <a:spcBef>
                  <a:spcPts val="0"/>
                </a:spcBef>
                <a:spcAft>
                  <a:spcPts val="0"/>
                </a:spcAft>
                <a:buClrTx/>
                <a:buSzTx/>
                <a:buFontTx/>
                <a:buNone/>
                <a:tabLst/>
                <a:defRPr sz="2400">
                  <a:solidFill>
                    <a:srgbClr val="FFFFFF"/>
                  </a:solidFill>
                </a:defRPr>
              </a:pPr>
              <a:endParaRPr kumimoji="0" sz="2400" b="0" i="0" u="none" strike="noStrike" kern="0" cap="none" spc="0" normalizeH="0" baseline="0" noProof="0">
                <a:ln>
                  <a:noFill/>
                </a:ln>
                <a:solidFill>
                  <a:srgbClr val="FFFFFF"/>
                </a:solidFill>
                <a:effectLst/>
                <a:uLnTx/>
                <a:uFillTx/>
              </a:endParaRPr>
            </a:p>
          </p:txBody>
        </p:sp>
        <p:cxnSp>
          <p:nvCxnSpPr>
            <p:cNvPr id="27" name="Straight Connector 26"/>
            <p:cNvCxnSpPr/>
            <p:nvPr/>
          </p:nvCxnSpPr>
          <p:spPr>
            <a:xfrm flipV="1">
              <a:off x="4508076" y="3552027"/>
              <a:ext cx="242507"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8" name="Rectangle 27"/>
            <p:cNvSpPr/>
            <p:nvPr/>
          </p:nvSpPr>
          <p:spPr>
            <a:xfrm flipV="1">
              <a:off x="277476" y="353525"/>
              <a:ext cx="8523676" cy="1595441"/>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cxnSp>
          <p:nvCxnSpPr>
            <p:cNvPr id="29" name="Straight Connector 28"/>
            <p:cNvCxnSpPr/>
            <p:nvPr/>
          </p:nvCxnSpPr>
          <p:spPr>
            <a:xfrm flipV="1">
              <a:off x="1708581" y="353525"/>
              <a:ext cx="0" cy="76065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flipV="1">
              <a:off x="7382664" y="353525"/>
              <a:ext cx="0" cy="76065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3" name="Rectangle 32"/>
            <p:cNvSpPr/>
            <p:nvPr/>
          </p:nvSpPr>
          <p:spPr>
            <a:xfrm rot="16200000" flipV="1">
              <a:off x="4606469" y="304011"/>
              <a:ext cx="45720" cy="99837"/>
            </a:xfrm>
            <a:prstGeom prst="rect">
              <a:avLst/>
            </a:prstGeom>
            <a:solidFill>
              <a:srgbClr val="C00000"/>
            </a:solidFill>
            <a:ln w="28575">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4" name="Shape 41"/>
            <p:cNvSpPr/>
            <p:nvPr/>
          </p:nvSpPr>
          <p:spPr>
            <a:xfrm rot="16200000" flipV="1">
              <a:off x="8839449" y="278200"/>
              <a:ext cx="73387" cy="146304"/>
            </a:xfrm>
            <a:prstGeom prst="rect">
              <a:avLst/>
            </a:prstGeom>
            <a:solidFill>
              <a:schemeClr val="accent6">
                <a:lumMod val="75000"/>
              </a:schemeClr>
            </a:solidFill>
            <a:ln>
              <a:solidFill>
                <a:srgbClr val="000000"/>
              </a:solidFill>
              <a:miter lim="400000"/>
            </a:ln>
          </p:spPr>
          <p:txBody>
            <a:bodyPr lIns="50800" tIns="50800" rIns="50800" bIns="50800" anchor="ctr"/>
            <a:lstStyle/>
            <a:p>
              <a:pPr marL="0" marR="0" lvl="0" indent="0" defTabSz="914400" eaLnBrk="1" fontAlgn="auto" latinLnBrk="0" hangingPunct="1">
                <a:lnSpc>
                  <a:spcPct val="100000"/>
                </a:lnSpc>
                <a:spcBef>
                  <a:spcPts val="0"/>
                </a:spcBef>
                <a:spcAft>
                  <a:spcPts val="0"/>
                </a:spcAft>
                <a:buClrTx/>
                <a:buSzTx/>
                <a:buFontTx/>
                <a:buNone/>
                <a:tabLst/>
                <a:defRPr sz="2400">
                  <a:solidFill>
                    <a:srgbClr val="FFFFFF"/>
                  </a:solidFill>
                </a:defRPr>
              </a:pPr>
              <a:endParaRPr kumimoji="0" sz="2400" b="0" i="0" u="none" strike="noStrike" kern="0" cap="none" spc="0" normalizeH="0" baseline="0" noProof="0">
                <a:ln>
                  <a:noFill/>
                </a:ln>
                <a:solidFill>
                  <a:srgbClr val="FFFFFF"/>
                </a:solidFill>
                <a:effectLst/>
                <a:uLnTx/>
                <a:uFillTx/>
              </a:endParaRPr>
            </a:p>
          </p:txBody>
        </p:sp>
        <p:sp>
          <p:nvSpPr>
            <p:cNvPr id="35" name="Isosceles Triangle 34"/>
            <p:cNvSpPr/>
            <p:nvPr/>
          </p:nvSpPr>
          <p:spPr>
            <a:xfrm rot="5400000" flipV="1">
              <a:off x="140948" y="1041626"/>
              <a:ext cx="135372" cy="130848"/>
            </a:xfrm>
            <a:prstGeom prst="triangle">
              <a:avLst/>
            </a:prstGeom>
            <a:solidFill>
              <a:schemeClr val="accent6">
                <a:lumMod val="75000"/>
              </a:schemeClr>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6" name="Shape 41"/>
            <p:cNvSpPr/>
            <p:nvPr/>
          </p:nvSpPr>
          <p:spPr>
            <a:xfrm rot="16200000" flipV="1">
              <a:off x="8825679" y="4683216"/>
              <a:ext cx="73387" cy="146304"/>
            </a:xfrm>
            <a:prstGeom prst="rect">
              <a:avLst/>
            </a:prstGeom>
            <a:solidFill>
              <a:schemeClr val="accent6">
                <a:lumMod val="75000"/>
              </a:schemeClr>
            </a:solidFill>
            <a:ln>
              <a:solidFill>
                <a:srgbClr val="000000"/>
              </a:solidFill>
              <a:miter lim="400000"/>
            </a:ln>
          </p:spPr>
          <p:txBody>
            <a:bodyPr lIns="50800" tIns="50800" rIns="50800" bIns="50800" anchor="ctr"/>
            <a:lstStyle/>
            <a:p>
              <a:pPr marL="0" marR="0" lvl="0" indent="0" defTabSz="914400" eaLnBrk="1" fontAlgn="auto" latinLnBrk="0" hangingPunct="1">
                <a:lnSpc>
                  <a:spcPct val="100000"/>
                </a:lnSpc>
                <a:spcBef>
                  <a:spcPts val="0"/>
                </a:spcBef>
                <a:spcAft>
                  <a:spcPts val="0"/>
                </a:spcAft>
                <a:buClrTx/>
                <a:buSzTx/>
                <a:buFontTx/>
                <a:buNone/>
                <a:tabLst/>
                <a:defRPr sz="2400">
                  <a:solidFill>
                    <a:srgbClr val="FFFFFF"/>
                  </a:solidFill>
                </a:defRPr>
              </a:pPr>
              <a:endParaRPr kumimoji="0" sz="2400" b="0" i="0" u="none" strike="noStrike" kern="0" cap="none" spc="0" normalizeH="0" baseline="0" noProof="0">
                <a:ln>
                  <a:noFill/>
                </a:ln>
                <a:solidFill>
                  <a:srgbClr val="FFFFFF"/>
                </a:solidFill>
                <a:effectLst/>
                <a:uLnTx/>
                <a:uFillTx/>
              </a:endParaRPr>
            </a:p>
          </p:txBody>
        </p:sp>
        <p:sp>
          <p:nvSpPr>
            <p:cNvPr id="37" name="Shape 41"/>
            <p:cNvSpPr/>
            <p:nvPr/>
          </p:nvSpPr>
          <p:spPr>
            <a:xfrm rot="5400000" flipV="1">
              <a:off x="197998" y="4683217"/>
              <a:ext cx="73387" cy="146304"/>
            </a:xfrm>
            <a:prstGeom prst="rect">
              <a:avLst/>
            </a:prstGeom>
            <a:solidFill>
              <a:schemeClr val="accent6">
                <a:lumMod val="75000"/>
              </a:schemeClr>
            </a:solidFill>
            <a:ln>
              <a:solidFill>
                <a:srgbClr val="000000"/>
              </a:solidFill>
              <a:miter lim="400000"/>
            </a:ln>
          </p:spPr>
          <p:txBody>
            <a:bodyPr lIns="50800" tIns="50800" rIns="50800" bIns="50800" anchor="ctr"/>
            <a:lstStyle/>
            <a:p>
              <a:pPr marL="0" marR="0" lvl="0" indent="0" defTabSz="914400" eaLnBrk="1" fontAlgn="auto" latinLnBrk="0" hangingPunct="1">
                <a:lnSpc>
                  <a:spcPct val="100000"/>
                </a:lnSpc>
                <a:spcBef>
                  <a:spcPts val="0"/>
                </a:spcBef>
                <a:spcAft>
                  <a:spcPts val="0"/>
                </a:spcAft>
                <a:buClrTx/>
                <a:buSzTx/>
                <a:buFontTx/>
                <a:buNone/>
                <a:tabLst/>
                <a:defRPr sz="2400">
                  <a:solidFill>
                    <a:srgbClr val="FFFFFF"/>
                  </a:solidFill>
                </a:defRPr>
              </a:pPr>
              <a:endParaRPr kumimoji="0" sz="2400" b="0" i="0" u="none" strike="noStrike" kern="0" cap="none" spc="0" normalizeH="0" baseline="0" noProof="0" dirty="0">
                <a:ln>
                  <a:noFill/>
                </a:ln>
                <a:solidFill>
                  <a:srgbClr val="FFFFFF"/>
                </a:solidFill>
                <a:effectLst/>
                <a:uLnTx/>
                <a:uFillTx/>
              </a:endParaRPr>
            </a:p>
          </p:txBody>
        </p:sp>
      </p:grpSp>
    </p:spTree>
    <p:extLst>
      <p:ext uri="{BB962C8B-B14F-4D97-AF65-F5344CB8AC3E}">
        <p14:creationId xmlns:p14="http://schemas.microsoft.com/office/powerpoint/2010/main" val="3861119251"/>
      </p:ext>
    </p:extLst>
  </p:cSld>
  <p:clrMapOvr>
    <a:masterClrMapping/>
  </p:clrMapOvr>
  <p:hf sldNum="0" hdr="0" ftr="0" dt="0"/>
</p:sldLayout>
</file>

<file path=ppt/slideLayouts/slideLayout39.xml><?xml version="1.0" encoding="utf-8"?>
<p:sldLayout xmlns:a="http://schemas.openxmlformats.org/drawingml/2006/main" xmlns:r="http://schemas.openxmlformats.org/officeDocument/2006/relationships" xmlns:p="http://schemas.openxmlformats.org/presentationml/2006/main">
  <p:cSld name="Crease Zoomed">
    <p:spTree>
      <p:nvGrpSpPr>
        <p:cNvPr id="1" name=""/>
        <p:cNvGrpSpPr/>
        <p:nvPr/>
      </p:nvGrpSpPr>
      <p:grpSpPr>
        <a:xfrm>
          <a:off x="0" y="0"/>
          <a:ext cx="0" cy="0"/>
          <a:chOff x="0" y="0"/>
          <a:chExt cx="0" cy="0"/>
        </a:xfrm>
      </p:grpSpPr>
      <p:sp>
        <p:nvSpPr>
          <p:cNvPr id="180" name="Title 1"/>
          <p:cNvSpPr>
            <a:spLocks noGrp="1"/>
          </p:cNvSpPr>
          <p:nvPr>
            <p:ph type="title"/>
          </p:nvPr>
        </p:nvSpPr>
        <p:spPr>
          <a:xfrm>
            <a:off x="2" y="43131"/>
            <a:ext cx="9144001" cy="664797"/>
          </a:xfrm>
        </p:spPr>
        <p:txBody>
          <a:bodyPr/>
          <a:lstStyle/>
          <a:p>
            <a:r>
              <a:rPr lang="en-US"/>
              <a:t>Click to edit Master title style</a:t>
            </a:r>
          </a:p>
        </p:txBody>
      </p:sp>
      <p:grpSp>
        <p:nvGrpSpPr>
          <p:cNvPr id="2" name="Group 1"/>
          <p:cNvGrpSpPr/>
          <p:nvPr/>
        </p:nvGrpSpPr>
        <p:grpSpPr>
          <a:xfrm>
            <a:off x="2" y="584203"/>
            <a:ext cx="9144001" cy="5334097"/>
            <a:chOff x="1" y="438150"/>
            <a:chExt cx="9144001" cy="4000573"/>
          </a:xfrm>
        </p:grpSpPr>
        <p:sp>
          <p:nvSpPr>
            <p:cNvPr id="49" name="Shape 14"/>
            <p:cNvSpPr/>
            <p:nvPr/>
          </p:nvSpPr>
          <p:spPr>
            <a:xfrm flipH="1" flipV="1">
              <a:off x="190811" y="438150"/>
              <a:ext cx="0" cy="3990029"/>
            </a:xfrm>
            <a:prstGeom prst="line">
              <a:avLst/>
            </a:prstGeom>
            <a:noFill/>
            <a:ln w="38100" cap="flat">
              <a:solidFill>
                <a:schemeClr val="tx1"/>
              </a:solidFill>
              <a:prstDash val="solid"/>
              <a:miter lim="400000"/>
            </a:ln>
            <a:effectLst/>
          </p:spPr>
          <p:txBody>
            <a:bodyPr wrap="square" lIns="50800" tIns="50800" rIns="50800" bIns="50800" numCol="1" anchor="ctr">
              <a:noAutofit/>
            </a:bodyPr>
            <a:lstStyle/>
            <a:p>
              <a:pPr marL="0" marR="0" lvl="0" indent="0" defTabSz="914400" eaLnBrk="1" fontAlgn="auto" latinLnBrk="0" hangingPunct="1">
                <a:lnSpc>
                  <a:spcPct val="100000"/>
                </a:lnSpc>
                <a:spcBef>
                  <a:spcPts val="0"/>
                </a:spcBef>
                <a:spcAft>
                  <a:spcPts val="0"/>
                </a:spcAft>
                <a:buClrTx/>
                <a:buSzTx/>
                <a:buFontTx/>
                <a:buNone/>
                <a:tabLst/>
                <a:defRPr sz="2400"/>
              </a:pPr>
              <a:endParaRPr kumimoji="0" sz="2400" b="0" i="0" u="none" strike="noStrike" kern="0" cap="none" spc="0" normalizeH="0" baseline="0" noProof="0">
                <a:ln>
                  <a:noFill/>
                </a:ln>
                <a:solidFill>
                  <a:sysClr val="windowText" lastClr="000000"/>
                </a:solidFill>
                <a:effectLst/>
                <a:uLnTx/>
                <a:uFillTx/>
              </a:endParaRPr>
            </a:p>
          </p:txBody>
        </p:sp>
        <p:sp>
          <p:nvSpPr>
            <p:cNvPr id="50" name="Shape 16"/>
            <p:cNvSpPr/>
            <p:nvPr/>
          </p:nvSpPr>
          <p:spPr>
            <a:xfrm>
              <a:off x="1" y="720239"/>
              <a:ext cx="9144000" cy="0"/>
            </a:xfrm>
            <a:prstGeom prst="line">
              <a:avLst/>
            </a:prstGeom>
            <a:noFill/>
            <a:ln w="38100" cap="flat">
              <a:solidFill>
                <a:schemeClr val="tx1"/>
              </a:solidFill>
              <a:prstDash val="solid"/>
              <a:miter lim="400000"/>
            </a:ln>
            <a:effectLst/>
          </p:spPr>
          <p:txBody>
            <a:bodyPr wrap="square" lIns="50800" tIns="50800" rIns="50800" bIns="50800" numCol="1" anchor="ctr">
              <a:noAutofit/>
            </a:bodyPr>
            <a:lstStyle/>
            <a:p>
              <a:pPr marL="0" marR="0" lvl="0" indent="0" defTabSz="914400" eaLnBrk="1" fontAlgn="auto" latinLnBrk="0" hangingPunct="1">
                <a:lnSpc>
                  <a:spcPct val="100000"/>
                </a:lnSpc>
                <a:spcBef>
                  <a:spcPts val="0"/>
                </a:spcBef>
                <a:spcAft>
                  <a:spcPts val="0"/>
                </a:spcAft>
                <a:buClrTx/>
                <a:buSzTx/>
                <a:buFontTx/>
                <a:buNone/>
                <a:tabLst/>
                <a:defRPr sz="2400"/>
              </a:pPr>
              <a:endParaRPr kumimoji="0" sz="2400" b="0" i="0" u="none" strike="noStrike" kern="0" cap="none" spc="0" normalizeH="0" baseline="0" noProof="0">
                <a:ln>
                  <a:noFill/>
                </a:ln>
                <a:solidFill>
                  <a:sysClr val="windowText" lastClr="000000"/>
                </a:solidFill>
                <a:effectLst/>
                <a:uLnTx/>
                <a:uFillTx/>
              </a:endParaRPr>
            </a:p>
          </p:txBody>
        </p:sp>
        <p:sp>
          <p:nvSpPr>
            <p:cNvPr id="51" name="Shape 17"/>
            <p:cNvSpPr/>
            <p:nvPr/>
          </p:nvSpPr>
          <p:spPr>
            <a:xfrm flipV="1">
              <a:off x="2" y="4417637"/>
              <a:ext cx="9144000" cy="21086"/>
            </a:xfrm>
            <a:prstGeom prst="line">
              <a:avLst/>
            </a:prstGeom>
            <a:noFill/>
            <a:ln w="38100" cap="flat">
              <a:solidFill>
                <a:schemeClr val="tx1"/>
              </a:solidFill>
              <a:prstDash val="solid"/>
              <a:miter lim="400000"/>
            </a:ln>
            <a:effectLst/>
          </p:spPr>
          <p:txBody>
            <a:bodyPr wrap="square" lIns="50800" tIns="50800" rIns="50800" bIns="50800" numCol="1" anchor="ctr">
              <a:noAutofit/>
            </a:bodyPr>
            <a:lstStyle/>
            <a:p>
              <a:pPr marL="0" marR="0" lvl="0" indent="0" defTabSz="914400" eaLnBrk="1" fontAlgn="auto" latinLnBrk="0" hangingPunct="1">
                <a:lnSpc>
                  <a:spcPct val="100000"/>
                </a:lnSpc>
                <a:spcBef>
                  <a:spcPts val="0"/>
                </a:spcBef>
                <a:spcAft>
                  <a:spcPts val="0"/>
                </a:spcAft>
                <a:buClrTx/>
                <a:buSzTx/>
                <a:buFontTx/>
                <a:buNone/>
                <a:tabLst/>
                <a:defRPr sz="2400"/>
              </a:pPr>
              <a:endParaRPr kumimoji="0" sz="2400" b="0" i="0" u="none" strike="noStrike" kern="0" cap="none" spc="0" normalizeH="0" baseline="0" noProof="0">
                <a:ln>
                  <a:noFill/>
                </a:ln>
                <a:solidFill>
                  <a:sysClr val="windowText" lastClr="000000"/>
                </a:solidFill>
                <a:effectLst/>
                <a:uLnTx/>
                <a:uFillTx/>
              </a:endParaRPr>
            </a:p>
          </p:txBody>
        </p:sp>
        <p:sp>
          <p:nvSpPr>
            <p:cNvPr id="62" name="Shape 35"/>
            <p:cNvSpPr/>
            <p:nvPr/>
          </p:nvSpPr>
          <p:spPr>
            <a:xfrm>
              <a:off x="3926960" y="2431696"/>
              <a:ext cx="1252291" cy="1206854"/>
            </a:xfrm>
            <a:prstGeom prst="ellipse">
              <a:avLst/>
            </a:prstGeom>
            <a:noFill/>
            <a:ln w="57150" cap="flat">
              <a:solidFill>
                <a:schemeClr val="tx1"/>
              </a:solidFill>
              <a:prstDash val="solid"/>
              <a:miter lim="400000"/>
            </a:ln>
            <a:effectLst/>
          </p:spPr>
          <p:txBody>
            <a:bodyPr wrap="square" lIns="50800" tIns="50800" rIns="50800" bIns="50800" numCol="1" anchor="ctr">
              <a:noAutofit/>
            </a:bodyPr>
            <a:lstStyle/>
            <a:p>
              <a:pPr marL="0" marR="0" lvl="0" indent="0" defTabSz="914400" eaLnBrk="1" fontAlgn="auto" latinLnBrk="0" hangingPunct="1">
                <a:lnSpc>
                  <a:spcPct val="100000"/>
                </a:lnSpc>
                <a:spcBef>
                  <a:spcPts val="0"/>
                </a:spcBef>
                <a:spcAft>
                  <a:spcPts val="0"/>
                </a:spcAft>
                <a:buClrTx/>
                <a:buSzTx/>
                <a:buFontTx/>
                <a:buNone/>
                <a:tabLst/>
                <a:defRPr sz="2400">
                  <a:solidFill>
                    <a:srgbClr val="FFFFFF"/>
                  </a:solidFill>
                </a:defRPr>
              </a:pPr>
              <a:endParaRPr kumimoji="0" sz="2400" b="0" i="0" u="none" strike="noStrike" kern="0" cap="none" spc="0" normalizeH="0" baseline="0" noProof="0">
                <a:ln>
                  <a:noFill/>
                </a:ln>
                <a:solidFill>
                  <a:srgbClr val="FFFFFF"/>
                </a:solidFill>
                <a:effectLst/>
                <a:uLnTx/>
                <a:uFillTx/>
              </a:endParaRPr>
            </a:p>
          </p:txBody>
        </p:sp>
        <p:sp>
          <p:nvSpPr>
            <p:cNvPr id="65" name="Shape 14"/>
            <p:cNvSpPr/>
            <p:nvPr/>
          </p:nvSpPr>
          <p:spPr>
            <a:xfrm flipH="1" flipV="1">
              <a:off x="8915400" y="438150"/>
              <a:ext cx="0" cy="3990030"/>
            </a:xfrm>
            <a:prstGeom prst="line">
              <a:avLst/>
            </a:prstGeom>
            <a:noFill/>
            <a:ln w="38100" cap="flat">
              <a:solidFill>
                <a:schemeClr val="tx1"/>
              </a:solidFill>
              <a:prstDash val="solid"/>
              <a:miter lim="400000"/>
            </a:ln>
            <a:effectLst/>
          </p:spPr>
          <p:txBody>
            <a:bodyPr wrap="square" lIns="50800" tIns="50800" rIns="50800" bIns="50800" numCol="1" anchor="ctr">
              <a:noAutofit/>
            </a:bodyPr>
            <a:lstStyle/>
            <a:p>
              <a:pPr marL="0" marR="0" lvl="0" indent="0" defTabSz="914400" eaLnBrk="1" fontAlgn="auto" latinLnBrk="0" hangingPunct="1">
                <a:lnSpc>
                  <a:spcPct val="100000"/>
                </a:lnSpc>
                <a:spcBef>
                  <a:spcPts val="0"/>
                </a:spcBef>
                <a:spcAft>
                  <a:spcPts val="0"/>
                </a:spcAft>
                <a:buClrTx/>
                <a:buSzTx/>
                <a:buFontTx/>
                <a:buNone/>
                <a:tabLst/>
                <a:defRPr sz="2400"/>
              </a:pPr>
              <a:endParaRPr kumimoji="0" sz="2400" b="0" i="0" u="none" strike="noStrike" kern="0" cap="none" spc="0" normalizeH="0" baseline="0" noProof="0">
                <a:ln>
                  <a:noFill/>
                </a:ln>
                <a:solidFill>
                  <a:sysClr val="windowText" lastClr="000000"/>
                </a:solidFill>
                <a:effectLst/>
                <a:uLnTx/>
                <a:uFillTx/>
              </a:endParaRPr>
            </a:p>
          </p:txBody>
        </p:sp>
        <p:cxnSp>
          <p:nvCxnSpPr>
            <p:cNvPr id="17" name="Straight Connector 16"/>
            <p:cNvCxnSpPr/>
            <p:nvPr/>
          </p:nvCxnSpPr>
          <p:spPr>
            <a:xfrm>
              <a:off x="4372729" y="3035123"/>
              <a:ext cx="398543"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515280386"/>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1_Demo, Video etc. &quot;special&quot; slides">
  <p:cSld name="1_Demo, Video etc. &quot;special&quot; slides">
    <p:spTree>
      <p:nvGrpSpPr>
        <p:cNvPr id="1" name="Shape 22"/>
        <p:cNvGrpSpPr/>
        <p:nvPr/>
      </p:nvGrpSpPr>
      <p:grpSpPr>
        <a:xfrm>
          <a:off x="0" y="0"/>
          <a:ext cx="0" cy="0"/>
          <a:chOff x="0" y="0"/>
          <a:chExt cx="0" cy="0"/>
        </a:xfrm>
      </p:grpSpPr>
      <p:sp>
        <p:nvSpPr>
          <p:cNvPr id="23" name="Google Shape;23;p16"/>
          <p:cNvSpPr txBox="1">
            <a:spLocks noGrp="1"/>
          </p:cNvSpPr>
          <p:nvPr>
            <p:ph type="ctrTitle"/>
          </p:nvPr>
        </p:nvSpPr>
        <p:spPr>
          <a:xfrm>
            <a:off x="1369219" y="649805"/>
            <a:ext cx="7043208" cy="1523494"/>
          </a:xfrm>
          <a:prstGeom prst="rect">
            <a:avLst/>
          </a:prstGeom>
          <a:noFill/>
          <a:ln>
            <a:noFill/>
          </a:ln>
        </p:spPr>
        <p:txBody>
          <a:bodyPr spcFirstLastPara="1" wrap="square" lIns="0" tIns="0" rIns="0" bIns="0" anchor="ctr" anchorCtr="0">
            <a:noAutofit/>
          </a:bodyPr>
          <a:lstStyle>
            <a:lvl1pPr lvl="0" algn="l">
              <a:lnSpc>
                <a:spcPct val="90000"/>
              </a:lnSpc>
              <a:spcBef>
                <a:spcPts val="0"/>
              </a:spcBef>
              <a:spcAft>
                <a:spcPts val="0"/>
              </a:spcAft>
              <a:buClr>
                <a:srgbClr val="2E59B0"/>
              </a:buClr>
              <a:buSzPts val="5400"/>
              <a:buFont typeface="Calibri"/>
              <a:buNone/>
              <a:defRPr sz="5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4" name="Google Shape;24;p16"/>
          <p:cNvSpPr txBox="1">
            <a:spLocks noGrp="1"/>
          </p:cNvSpPr>
          <p:nvPr>
            <p:ph type="subTitle" idx="1"/>
          </p:nvPr>
        </p:nvSpPr>
        <p:spPr>
          <a:xfrm>
            <a:off x="1368955" y="4344988"/>
            <a:ext cx="7043208" cy="461665"/>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dk1"/>
              </a:buClr>
              <a:buSzPts val="3200"/>
              <a:buFont typeface="Calibri"/>
              <a:buNone/>
              <a:defRPr>
                <a:solidFill>
                  <a:schemeClr val="dk1"/>
                </a:solidFill>
              </a:defRPr>
            </a:lvl1pPr>
            <a:lvl2pPr lvl="1" algn="ctr">
              <a:lnSpc>
                <a:spcPct val="90000"/>
              </a:lnSpc>
              <a:spcBef>
                <a:spcPts val="560"/>
              </a:spcBef>
              <a:spcAft>
                <a:spcPts val="0"/>
              </a:spcAft>
              <a:buClr>
                <a:srgbClr val="888888"/>
              </a:buClr>
              <a:buSzPts val="2800"/>
              <a:buFont typeface="Calibri"/>
              <a:buNone/>
              <a:defRPr>
                <a:solidFill>
                  <a:srgbClr val="888888"/>
                </a:solidFill>
              </a:defRPr>
            </a:lvl2pPr>
            <a:lvl3pPr lvl="2" algn="ctr">
              <a:lnSpc>
                <a:spcPct val="90000"/>
              </a:lnSpc>
              <a:spcBef>
                <a:spcPts val="480"/>
              </a:spcBef>
              <a:spcAft>
                <a:spcPts val="0"/>
              </a:spcAft>
              <a:buClr>
                <a:srgbClr val="888888"/>
              </a:buClr>
              <a:buSzPts val="2400"/>
              <a:buFont typeface="Calibri"/>
              <a:buNone/>
              <a:defRPr>
                <a:solidFill>
                  <a:srgbClr val="888888"/>
                </a:solidFill>
              </a:defRPr>
            </a:lvl3pPr>
            <a:lvl4pPr lvl="3" algn="ctr">
              <a:lnSpc>
                <a:spcPct val="90000"/>
              </a:lnSpc>
              <a:spcBef>
                <a:spcPts val="480"/>
              </a:spcBef>
              <a:spcAft>
                <a:spcPts val="0"/>
              </a:spcAft>
              <a:buClr>
                <a:srgbClr val="888888"/>
              </a:buClr>
              <a:buSzPts val="2400"/>
              <a:buFont typeface="Calibri"/>
              <a:buNone/>
              <a:defRPr>
                <a:solidFill>
                  <a:srgbClr val="888888"/>
                </a:solidFill>
              </a:defRPr>
            </a:lvl4pPr>
            <a:lvl5pPr lvl="4" algn="ctr">
              <a:lnSpc>
                <a:spcPct val="90000"/>
              </a:lnSpc>
              <a:spcBef>
                <a:spcPts val="480"/>
              </a:spcBef>
              <a:spcAft>
                <a:spcPts val="0"/>
              </a:spcAft>
              <a:buClr>
                <a:srgbClr val="888888"/>
              </a:buClr>
              <a:buSzPts val="2400"/>
              <a:buFont typeface="Calibri"/>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25" name="Google Shape;25;p16"/>
          <p:cNvSpPr txBox="1">
            <a:spLocks noGrp="1"/>
          </p:cNvSpPr>
          <p:nvPr>
            <p:ph type="body" idx="2"/>
          </p:nvPr>
        </p:nvSpPr>
        <p:spPr>
          <a:xfrm>
            <a:off x="722049" y="2355850"/>
            <a:ext cx="7690114" cy="1384994"/>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2000"/>
              </a:spcBef>
              <a:spcAft>
                <a:spcPts val="0"/>
              </a:spcAft>
              <a:buClr>
                <a:srgbClr val="0066FF"/>
              </a:buClr>
              <a:buSzPts val="10000"/>
              <a:buFont typeface="Arial"/>
              <a:buNone/>
              <a:defRPr sz="10000" b="1" i="1" u="none" strike="noStrike" cap="none">
                <a:solidFill>
                  <a:srgbClr val="0066FF"/>
                </a:solidFill>
                <a:latin typeface="Calibri"/>
                <a:ea typeface="Calibri"/>
                <a:cs typeface="Calibri"/>
                <a:sym typeface="Calibri"/>
              </a:defRPr>
            </a:lvl1pPr>
            <a:lvl2pPr marL="914400" lvl="1" indent="-342900" algn="l">
              <a:lnSpc>
                <a:spcPct val="90000"/>
              </a:lnSpc>
              <a:spcBef>
                <a:spcPts val="360"/>
              </a:spcBef>
              <a:spcAft>
                <a:spcPts val="0"/>
              </a:spcAft>
              <a:buClr>
                <a:schemeClr val="dk1"/>
              </a:buClr>
              <a:buSzPts val="1800"/>
              <a:buChar char="•"/>
              <a:defRPr/>
            </a:lvl2pPr>
            <a:lvl3pPr marL="1371600" lvl="2" indent="-342900" algn="l">
              <a:lnSpc>
                <a:spcPct val="90000"/>
              </a:lnSpc>
              <a:spcBef>
                <a:spcPts val="360"/>
              </a:spcBef>
              <a:spcAft>
                <a:spcPts val="0"/>
              </a:spcAft>
              <a:buClr>
                <a:schemeClr val="dk1"/>
              </a:buClr>
              <a:buSzPts val="1800"/>
              <a:buChar char="•"/>
              <a:defRPr/>
            </a:lvl3pPr>
            <a:lvl4pPr marL="1828800" lvl="3" indent="-342900" algn="l">
              <a:lnSpc>
                <a:spcPct val="90000"/>
              </a:lnSpc>
              <a:spcBef>
                <a:spcPts val="360"/>
              </a:spcBef>
              <a:spcAft>
                <a:spcPts val="0"/>
              </a:spcAft>
              <a:buClr>
                <a:schemeClr val="dk1"/>
              </a:buClr>
              <a:buSzPts val="1800"/>
              <a:buChar char="•"/>
              <a:defRPr/>
            </a:lvl4pPr>
            <a:lvl5pPr marL="2286000" lvl="4" indent="-342900" algn="l">
              <a:lnSpc>
                <a:spcPct val="90000"/>
              </a:lnSpc>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transition>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tx">
  <p:cSld name="Full Field">
    <p:bg>
      <p:bgPr>
        <a:gradFill flip="none" rotWithShape="1">
          <a:gsLst>
            <a:gs pos="0">
              <a:srgbClr val="000B5F"/>
            </a:gs>
            <a:gs pos="100000">
              <a:srgbClr val="000000"/>
            </a:gs>
          </a:gsLst>
          <a:path path="circle">
            <a:fillToRect l="50000" t="50000" r="50000" b="50000"/>
          </a:path>
        </a:gradFill>
        <a:effectLst/>
      </p:bgPr>
    </p:bg>
    <p:spTree>
      <p:nvGrpSpPr>
        <p:cNvPr id="1" name=""/>
        <p:cNvGrpSpPr/>
        <p:nvPr/>
      </p:nvGrpSpPr>
      <p:grpSpPr>
        <a:xfrm>
          <a:off x="0" y="0"/>
          <a:ext cx="0" cy="0"/>
          <a:chOff x="0" y="0"/>
          <a:chExt cx="0" cy="0"/>
        </a:xfrm>
      </p:grpSpPr>
      <p:sp>
        <p:nvSpPr>
          <p:cNvPr id="190" name="Shape 190"/>
          <p:cNvSpPr>
            <a:spLocks noGrp="1"/>
          </p:cNvSpPr>
          <p:nvPr>
            <p:ph type="title"/>
          </p:nvPr>
        </p:nvSpPr>
        <p:spPr>
          <a:xfrm>
            <a:off x="-1" y="891715"/>
            <a:ext cx="9144002" cy="291142"/>
          </a:xfrm>
          <a:prstGeom prst="rect">
            <a:avLst/>
          </a:prstGeom>
        </p:spPr>
        <p:txBody>
          <a:bodyPr lIns="34289" tIns="34289" rIns="34289" bIns="34289" anchor="ctr"/>
          <a:lstStyle>
            <a:lvl1pPr algn="ctr" defTabSz="914400">
              <a:lnSpc>
                <a:spcPct val="100000"/>
              </a:lnSpc>
              <a:defRPr sz="2000" b="1" spc="0">
                <a:solidFill>
                  <a:srgbClr val="FEBC11"/>
                </a:solidFill>
                <a:latin typeface="+mn-lt"/>
                <a:ea typeface="+mn-ea"/>
                <a:cs typeface="+mn-cs"/>
                <a:sym typeface="Helvetica"/>
              </a:defRPr>
            </a:lvl1pPr>
          </a:lstStyle>
          <a:p>
            <a:pPr>
              <a:defRPr>
                <a:effectLst/>
              </a:defRPr>
            </a:pPr>
            <a:r>
              <a:rPr lang="en-US"/>
              <a:t>Click to edit Master title style</a:t>
            </a:r>
            <a:endParaRPr/>
          </a:p>
        </p:txBody>
      </p:sp>
      <p:grpSp>
        <p:nvGrpSpPr>
          <p:cNvPr id="221" name="Group 221"/>
          <p:cNvGrpSpPr/>
          <p:nvPr/>
        </p:nvGrpSpPr>
        <p:grpSpPr>
          <a:xfrm>
            <a:off x="113004" y="1481645"/>
            <a:ext cx="8917997" cy="4157156"/>
            <a:chOff x="0" y="0"/>
            <a:chExt cx="8917995" cy="4157154"/>
          </a:xfrm>
        </p:grpSpPr>
        <p:sp>
          <p:nvSpPr>
            <p:cNvPr id="191" name="Shape 191"/>
            <p:cNvSpPr/>
            <p:nvPr/>
          </p:nvSpPr>
          <p:spPr>
            <a:xfrm>
              <a:off x="2833776" y="105844"/>
              <a:ext cx="1626376" cy="3518814"/>
            </a:xfrm>
            <a:prstGeom prst="rect">
              <a:avLst/>
            </a:prstGeom>
            <a:noFill/>
            <a:ln w="12700" cap="flat">
              <a:solidFill>
                <a:srgbClr val="FFFFFF"/>
              </a:solidFill>
              <a:prstDash val="solid"/>
              <a:round/>
            </a:ln>
            <a:effectLst/>
          </p:spPr>
          <p:txBody>
            <a:bodyPr wrap="square" lIns="34289" tIns="34289" rIns="34289" bIns="34289" numCol="1" anchor="ctr">
              <a:noAutofit/>
            </a:bodyPr>
            <a:lstStyle/>
            <a:p>
              <a:pPr algn="ctr"/>
              <a:endParaRPr/>
            </a:p>
          </p:txBody>
        </p:sp>
        <p:sp>
          <p:nvSpPr>
            <p:cNvPr id="192" name="Shape 192"/>
            <p:cNvSpPr/>
            <p:nvPr/>
          </p:nvSpPr>
          <p:spPr>
            <a:xfrm>
              <a:off x="37269" y="105843"/>
              <a:ext cx="2796508" cy="597318"/>
            </a:xfrm>
            <a:prstGeom prst="rect">
              <a:avLst/>
            </a:prstGeom>
            <a:noFill/>
            <a:ln w="12700" cap="flat">
              <a:solidFill>
                <a:srgbClr val="FFFFFF"/>
              </a:solidFill>
              <a:prstDash val="solid"/>
              <a:round/>
            </a:ln>
            <a:effectLst/>
          </p:spPr>
          <p:txBody>
            <a:bodyPr wrap="square" lIns="34289" tIns="34289" rIns="34289" bIns="34289" numCol="1" anchor="ctr">
              <a:noAutofit/>
            </a:bodyPr>
            <a:lstStyle/>
            <a:p>
              <a:pPr algn="ctr"/>
              <a:endParaRPr/>
            </a:p>
          </p:txBody>
        </p:sp>
        <p:sp>
          <p:nvSpPr>
            <p:cNvPr id="193" name="Shape 193"/>
            <p:cNvSpPr/>
            <p:nvPr/>
          </p:nvSpPr>
          <p:spPr>
            <a:xfrm>
              <a:off x="36965" y="3027341"/>
              <a:ext cx="2796811" cy="597317"/>
            </a:xfrm>
            <a:prstGeom prst="rect">
              <a:avLst/>
            </a:prstGeom>
            <a:noFill/>
            <a:ln w="12700" cap="flat">
              <a:solidFill>
                <a:srgbClr val="FFFFFF"/>
              </a:solidFill>
              <a:prstDash val="solid"/>
              <a:round/>
            </a:ln>
            <a:effectLst/>
          </p:spPr>
          <p:txBody>
            <a:bodyPr wrap="square" lIns="34289" tIns="34289" rIns="34289" bIns="34289" numCol="1" anchor="ctr">
              <a:noAutofit/>
            </a:bodyPr>
            <a:lstStyle/>
            <a:p>
              <a:pPr algn="ctr"/>
              <a:endParaRPr/>
            </a:p>
          </p:txBody>
        </p:sp>
        <p:sp>
          <p:nvSpPr>
            <p:cNvPr id="194" name="Shape 194"/>
            <p:cNvSpPr/>
            <p:nvPr/>
          </p:nvSpPr>
          <p:spPr>
            <a:xfrm>
              <a:off x="-1" y="-1"/>
              <a:ext cx="64173" cy="119938"/>
            </a:xfrm>
            <a:prstGeom prst="rect">
              <a:avLst/>
            </a:prstGeom>
            <a:solidFill>
              <a:srgbClr val="E46C0A"/>
            </a:solidFill>
            <a:ln w="3175" cap="flat">
              <a:solidFill>
                <a:srgbClr val="000000"/>
              </a:solidFill>
              <a:prstDash val="solid"/>
              <a:miter lim="400000"/>
            </a:ln>
            <a:effectLst/>
          </p:spPr>
          <p:txBody>
            <a:bodyPr wrap="square" lIns="34289" tIns="34289" rIns="34289" bIns="34289" numCol="1" anchor="ctr">
              <a:noAutofit/>
            </a:bodyPr>
            <a:lstStyle/>
            <a:p>
              <a:pPr>
                <a:defRPr sz="2400">
                  <a:solidFill>
                    <a:srgbClr val="FFFFFF"/>
                  </a:solidFill>
                </a:defRPr>
              </a:pPr>
              <a:endParaRPr/>
            </a:p>
          </p:txBody>
        </p:sp>
        <p:sp>
          <p:nvSpPr>
            <p:cNvPr id="195" name="Shape 195"/>
            <p:cNvSpPr/>
            <p:nvPr/>
          </p:nvSpPr>
          <p:spPr>
            <a:xfrm>
              <a:off x="981" y="3615964"/>
              <a:ext cx="64173" cy="113897"/>
            </a:xfrm>
            <a:prstGeom prst="rect">
              <a:avLst/>
            </a:prstGeom>
            <a:solidFill>
              <a:srgbClr val="E46C0A"/>
            </a:solidFill>
            <a:ln w="3175" cap="flat">
              <a:solidFill>
                <a:srgbClr val="000000"/>
              </a:solidFill>
              <a:prstDash val="solid"/>
              <a:miter lim="400000"/>
            </a:ln>
            <a:effectLst/>
          </p:spPr>
          <p:txBody>
            <a:bodyPr wrap="square" lIns="34289" tIns="34289" rIns="34289" bIns="34289" numCol="1" anchor="ctr">
              <a:noAutofit/>
            </a:bodyPr>
            <a:lstStyle/>
            <a:p>
              <a:pPr>
                <a:defRPr sz="2400">
                  <a:solidFill>
                    <a:srgbClr val="FFFFFF"/>
                  </a:solidFill>
                </a:defRPr>
              </a:pPr>
              <a:endParaRPr/>
            </a:p>
          </p:txBody>
        </p:sp>
        <p:sp>
          <p:nvSpPr>
            <p:cNvPr id="196" name="Shape 196"/>
            <p:cNvSpPr/>
            <p:nvPr/>
          </p:nvSpPr>
          <p:spPr>
            <a:xfrm>
              <a:off x="2376605" y="3624658"/>
              <a:ext cx="1263084" cy="423806"/>
            </a:xfrm>
            <a:prstGeom prst="rect">
              <a:avLst/>
            </a:prstGeom>
            <a:noFill/>
            <a:ln w="12700" cap="flat">
              <a:solidFill>
                <a:srgbClr val="FFFFFF"/>
              </a:solidFill>
              <a:prstDash val="dash"/>
              <a:round/>
            </a:ln>
            <a:effectLst/>
          </p:spPr>
          <p:txBody>
            <a:bodyPr wrap="square" lIns="34289" tIns="34289" rIns="34289" bIns="34289" numCol="1" anchor="ctr">
              <a:noAutofit/>
            </a:bodyPr>
            <a:lstStyle/>
            <a:p>
              <a:pPr algn="ctr"/>
              <a:endParaRPr/>
            </a:p>
          </p:txBody>
        </p:sp>
        <p:sp>
          <p:nvSpPr>
            <p:cNvPr id="197" name="Shape 197"/>
            <p:cNvSpPr/>
            <p:nvPr/>
          </p:nvSpPr>
          <p:spPr>
            <a:xfrm>
              <a:off x="3592879" y="3560281"/>
              <a:ext cx="95922" cy="7194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E46C0A"/>
            </a:solidFill>
            <a:ln w="3175" cap="flat">
              <a:solidFill>
                <a:srgbClr val="000000"/>
              </a:solidFill>
              <a:prstDash val="solid"/>
              <a:miter lim="400000"/>
            </a:ln>
            <a:effectLst/>
          </p:spPr>
          <p:txBody>
            <a:bodyPr wrap="square" lIns="34289" tIns="34289" rIns="34289" bIns="34289" numCol="1" anchor="ctr">
              <a:noAutofit/>
            </a:bodyPr>
            <a:lstStyle/>
            <a:p>
              <a:pPr>
                <a:defRPr sz="2600">
                  <a:solidFill>
                    <a:srgbClr val="FFFFFF"/>
                  </a:solidFill>
                </a:defRPr>
              </a:pPr>
              <a:endParaRPr/>
            </a:p>
          </p:txBody>
        </p:sp>
        <p:sp>
          <p:nvSpPr>
            <p:cNvPr id="198" name="Shape 198"/>
            <p:cNvSpPr/>
            <p:nvPr/>
          </p:nvSpPr>
          <p:spPr>
            <a:xfrm>
              <a:off x="998990" y="1651851"/>
              <a:ext cx="462718" cy="450770"/>
            </a:xfrm>
            <a:prstGeom prst="ellipse">
              <a:avLst/>
            </a:prstGeom>
            <a:noFill/>
            <a:ln w="12700" cap="flat">
              <a:solidFill>
                <a:srgbClr val="FFFFFF"/>
              </a:solidFill>
              <a:prstDash val="solid"/>
              <a:miter lim="400000"/>
            </a:ln>
            <a:effectLst/>
          </p:spPr>
          <p:txBody>
            <a:bodyPr wrap="square" lIns="34289" tIns="34289" rIns="34289" bIns="34289" numCol="1" anchor="ctr">
              <a:noAutofit/>
            </a:bodyPr>
            <a:lstStyle/>
            <a:p>
              <a:pPr>
                <a:defRPr sz="2400">
                  <a:solidFill>
                    <a:srgbClr val="FFFFFF"/>
                  </a:solidFill>
                </a:defRPr>
              </a:pPr>
              <a:endParaRPr/>
            </a:p>
          </p:txBody>
        </p:sp>
        <p:sp>
          <p:nvSpPr>
            <p:cNvPr id="199" name="Shape 199"/>
            <p:cNvSpPr/>
            <p:nvPr/>
          </p:nvSpPr>
          <p:spPr>
            <a:xfrm flipV="1">
              <a:off x="1230348" y="1796660"/>
              <a:ext cx="1" cy="161150"/>
            </a:xfrm>
            <a:prstGeom prst="line">
              <a:avLst/>
            </a:prstGeom>
            <a:noFill/>
            <a:ln w="12700" cap="flat">
              <a:solidFill>
                <a:srgbClr val="FFFFFF"/>
              </a:solidFill>
              <a:prstDash val="solid"/>
              <a:miter lim="400000"/>
            </a:ln>
            <a:effectLst/>
          </p:spPr>
          <p:txBody>
            <a:bodyPr wrap="square" lIns="34289" tIns="34289" rIns="34289" bIns="34289" numCol="1" anchor="t">
              <a:noAutofit/>
            </a:bodyPr>
            <a:lstStyle/>
            <a:p>
              <a:pPr defTabSz="457200">
                <a:defRPr>
                  <a:solidFill>
                    <a:srgbClr val="FFFFFF"/>
                  </a:solidFill>
                </a:defRPr>
              </a:pPr>
              <a:endParaRPr/>
            </a:p>
          </p:txBody>
        </p:sp>
        <p:sp>
          <p:nvSpPr>
            <p:cNvPr id="200" name="Shape 200"/>
            <p:cNvSpPr/>
            <p:nvPr/>
          </p:nvSpPr>
          <p:spPr>
            <a:xfrm flipV="1">
              <a:off x="3639991" y="3632222"/>
              <a:ext cx="1" cy="524933"/>
            </a:xfrm>
            <a:prstGeom prst="line">
              <a:avLst/>
            </a:prstGeom>
            <a:noFill/>
            <a:ln w="12700" cap="flat">
              <a:solidFill>
                <a:srgbClr val="FFFFFF"/>
              </a:solidFill>
              <a:prstDash val="solid"/>
              <a:round/>
            </a:ln>
            <a:effectLst/>
          </p:spPr>
          <p:txBody>
            <a:bodyPr wrap="square" lIns="34289" tIns="34289" rIns="34289" bIns="34289" numCol="1" anchor="t">
              <a:noAutofit/>
            </a:bodyPr>
            <a:lstStyle/>
            <a:p>
              <a:pPr defTabSz="457200">
                <a:defRPr>
                  <a:solidFill>
                    <a:srgbClr val="FFFFFF"/>
                  </a:solidFill>
                </a:defRPr>
              </a:pPr>
              <a:endParaRPr/>
            </a:p>
          </p:txBody>
        </p:sp>
        <p:sp>
          <p:nvSpPr>
            <p:cNvPr id="201" name="Shape 201"/>
            <p:cNvSpPr/>
            <p:nvPr/>
          </p:nvSpPr>
          <p:spPr>
            <a:xfrm>
              <a:off x="37269" y="704253"/>
              <a:ext cx="2796508" cy="2320591"/>
            </a:xfrm>
            <a:prstGeom prst="rect">
              <a:avLst/>
            </a:prstGeom>
            <a:noFill/>
            <a:ln w="12700" cap="flat">
              <a:solidFill>
                <a:srgbClr val="FFFFFF"/>
              </a:solidFill>
              <a:prstDash val="solid"/>
              <a:round/>
            </a:ln>
            <a:effectLst/>
          </p:spPr>
          <p:txBody>
            <a:bodyPr wrap="square" lIns="34289" tIns="34289" rIns="34289" bIns="34289" numCol="1" anchor="ctr">
              <a:noAutofit/>
            </a:bodyPr>
            <a:lstStyle/>
            <a:p>
              <a:pPr algn="ctr"/>
              <a:endParaRPr/>
            </a:p>
          </p:txBody>
        </p:sp>
        <p:sp>
          <p:nvSpPr>
            <p:cNvPr id="202" name="Shape 202"/>
            <p:cNvSpPr/>
            <p:nvPr/>
          </p:nvSpPr>
          <p:spPr>
            <a:xfrm flipH="1">
              <a:off x="3644184" y="3027296"/>
              <a:ext cx="813189" cy="1"/>
            </a:xfrm>
            <a:prstGeom prst="line">
              <a:avLst/>
            </a:prstGeom>
            <a:noFill/>
            <a:ln w="12700" cap="flat">
              <a:solidFill>
                <a:srgbClr val="FFFFFF"/>
              </a:solidFill>
              <a:prstDash val="solid"/>
              <a:round/>
            </a:ln>
            <a:effectLst/>
          </p:spPr>
          <p:txBody>
            <a:bodyPr wrap="square" lIns="34289" tIns="34289" rIns="34289" bIns="34289" numCol="1" anchor="t">
              <a:noAutofit/>
            </a:bodyPr>
            <a:lstStyle/>
            <a:p>
              <a:pPr defTabSz="457200">
                <a:defRPr>
                  <a:solidFill>
                    <a:srgbClr val="FFFFFF"/>
                  </a:solidFill>
                </a:defRPr>
              </a:pPr>
              <a:endParaRPr/>
            </a:p>
          </p:txBody>
        </p:sp>
        <p:sp>
          <p:nvSpPr>
            <p:cNvPr id="203" name="Shape 203"/>
            <p:cNvSpPr/>
            <p:nvPr/>
          </p:nvSpPr>
          <p:spPr>
            <a:xfrm flipH="1" flipV="1">
              <a:off x="3644184" y="703161"/>
              <a:ext cx="813189" cy="1"/>
            </a:xfrm>
            <a:prstGeom prst="line">
              <a:avLst/>
            </a:prstGeom>
            <a:noFill/>
            <a:ln w="12700" cap="flat">
              <a:solidFill>
                <a:srgbClr val="FFFFFF"/>
              </a:solidFill>
              <a:prstDash val="solid"/>
              <a:round/>
            </a:ln>
            <a:effectLst/>
          </p:spPr>
          <p:txBody>
            <a:bodyPr wrap="square" lIns="34289" tIns="34289" rIns="34289" bIns="34289" numCol="1" anchor="t">
              <a:noAutofit/>
            </a:bodyPr>
            <a:lstStyle/>
            <a:p>
              <a:pPr defTabSz="457200">
                <a:defRPr>
                  <a:solidFill>
                    <a:srgbClr val="FFFFFF"/>
                  </a:solidFill>
                </a:defRPr>
              </a:pPr>
              <a:endParaRPr/>
            </a:p>
          </p:txBody>
        </p:sp>
        <p:sp>
          <p:nvSpPr>
            <p:cNvPr id="204" name="Shape 204"/>
            <p:cNvSpPr/>
            <p:nvPr/>
          </p:nvSpPr>
          <p:spPr>
            <a:xfrm flipH="1">
              <a:off x="3644184" y="4048464"/>
              <a:ext cx="813189" cy="1"/>
            </a:xfrm>
            <a:prstGeom prst="line">
              <a:avLst/>
            </a:prstGeom>
            <a:noFill/>
            <a:ln w="12700" cap="flat">
              <a:solidFill>
                <a:srgbClr val="FFFFFF"/>
              </a:solidFill>
              <a:prstDash val="solid"/>
              <a:round/>
            </a:ln>
            <a:effectLst/>
          </p:spPr>
          <p:txBody>
            <a:bodyPr wrap="square" lIns="34289" tIns="34289" rIns="34289" bIns="34289" numCol="1" anchor="t">
              <a:noAutofit/>
            </a:bodyPr>
            <a:lstStyle/>
            <a:p>
              <a:pPr defTabSz="457200">
                <a:defRPr>
                  <a:solidFill>
                    <a:srgbClr val="FFFFFF"/>
                  </a:solidFill>
                </a:defRPr>
              </a:pPr>
              <a:endParaRPr/>
            </a:p>
          </p:txBody>
        </p:sp>
        <p:sp>
          <p:nvSpPr>
            <p:cNvPr id="205" name="Shape 205"/>
            <p:cNvSpPr/>
            <p:nvPr/>
          </p:nvSpPr>
          <p:spPr>
            <a:xfrm flipH="1">
              <a:off x="4457844" y="105844"/>
              <a:ext cx="1626376" cy="3518814"/>
            </a:xfrm>
            <a:prstGeom prst="rect">
              <a:avLst/>
            </a:prstGeom>
            <a:noFill/>
            <a:ln w="12700" cap="flat">
              <a:solidFill>
                <a:srgbClr val="FFFFFF"/>
              </a:solidFill>
              <a:prstDash val="solid"/>
              <a:round/>
            </a:ln>
            <a:effectLst/>
          </p:spPr>
          <p:txBody>
            <a:bodyPr wrap="square" lIns="34289" tIns="34289" rIns="34289" bIns="34289" numCol="1" anchor="ctr">
              <a:noAutofit/>
            </a:bodyPr>
            <a:lstStyle/>
            <a:p>
              <a:pPr algn="ctr"/>
              <a:endParaRPr/>
            </a:p>
          </p:txBody>
        </p:sp>
        <p:sp>
          <p:nvSpPr>
            <p:cNvPr id="206" name="Shape 206"/>
            <p:cNvSpPr/>
            <p:nvPr/>
          </p:nvSpPr>
          <p:spPr>
            <a:xfrm flipH="1">
              <a:off x="6084218" y="105843"/>
              <a:ext cx="2796507" cy="597318"/>
            </a:xfrm>
            <a:prstGeom prst="rect">
              <a:avLst/>
            </a:prstGeom>
            <a:noFill/>
            <a:ln w="12700" cap="flat">
              <a:solidFill>
                <a:srgbClr val="FFFFFF"/>
              </a:solidFill>
              <a:prstDash val="solid"/>
              <a:round/>
            </a:ln>
            <a:effectLst/>
          </p:spPr>
          <p:txBody>
            <a:bodyPr wrap="square" lIns="34289" tIns="34289" rIns="34289" bIns="34289" numCol="1" anchor="ctr">
              <a:noAutofit/>
            </a:bodyPr>
            <a:lstStyle/>
            <a:p>
              <a:pPr algn="ctr"/>
              <a:endParaRPr/>
            </a:p>
          </p:txBody>
        </p:sp>
        <p:sp>
          <p:nvSpPr>
            <p:cNvPr id="207" name="Shape 207"/>
            <p:cNvSpPr/>
            <p:nvPr/>
          </p:nvSpPr>
          <p:spPr>
            <a:xfrm flipH="1">
              <a:off x="6084219" y="3027341"/>
              <a:ext cx="2796811" cy="597317"/>
            </a:xfrm>
            <a:prstGeom prst="rect">
              <a:avLst/>
            </a:prstGeom>
            <a:noFill/>
            <a:ln w="12700" cap="flat">
              <a:solidFill>
                <a:srgbClr val="FFFFFF"/>
              </a:solidFill>
              <a:prstDash val="solid"/>
              <a:round/>
            </a:ln>
            <a:effectLst/>
          </p:spPr>
          <p:txBody>
            <a:bodyPr wrap="square" lIns="34289" tIns="34289" rIns="34289" bIns="34289" numCol="1" anchor="ctr">
              <a:noAutofit/>
            </a:bodyPr>
            <a:lstStyle/>
            <a:p>
              <a:pPr algn="ctr"/>
              <a:endParaRPr/>
            </a:p>
          </p:txBody>
        </p:sp>
        <p:sp>
          <p:nvSpPr>
            <p:cNvPr id="208" name="Shape 208"/>
            <p:cNvSpPr/>
            <p:nvPr/>
          </p:nvSpPr>
          <p:spPr>
            <a:xfrm flipH="1">
              <a:off x="8853823" y="-1"/>
              <a:ext cx="64173" cy="119938"/>
            </a:xfrm>
            <a:prstGeom prst="rect">
              <a:avLst/>
            </a:prstGeom>
            <a:solidFill>
              <a:srgbClr val="E46C0A"/>
            </a:solidFill>
            <a:ln w="3175" cap="flat">
              <a:solidFill>
                <a:srgbClr val="000000"/>
              </a:solidFill>
              <a:prstDash val="solid"/>
              <a:miter lim="400000"/>
            </a:ln>
            <a:effectLst/>
          </p:spPr>
          <p:txBody>
            <a:bodyPr wrap="square" lIns="34289" tIns="34289" rIns="34289" bIns="34289" numCol="1" anchor="ctr">
              <a:noAutofit/>
            </a:bodyPr>
            <a:lstStyle/>
            <a:p>
              <a:pPr>
                <a:defRPr sz="2400">
                  <a:solidFill>
                    <a:srgbClr val="FFFFFF"/>
                  </a:solidFill>
                </a:defRPr>
              </a:pPr>
              <a:endParaRPr/>
            </a:p>
          </p:txBody>
        </p:sp>
        <p:sp>
          <p:nvSpPr>
            <p:cNvPr id="209" name="Shape 209"/>
            <p:cNvSpPr/>
            <p:nvPr/>
          </p:nvSpPr>
          <p:spPr>
            <a:xfrm flipH="1">
              <a:off x="8852841" y="3615964"/>
              <a:ext cx="64173" cy="113897"/>
            </a:xfrm>
            <a:prstGeom prst="rect">
              <a:avLst/>
            </a:prstGeom>
            <a:solidFill>
              <a:srgbClr val="E46C0A"/>
            </a:solidFill>
            <a:ln w="3175" cap="flat">
              <a:solidFill>
                <a:srgbClr val="000000"/>
              </a:solidFill>
              <a:prstDash val="solid"/>
              <a:miter lim="400000"/>
            </a:ln>
            <a:effectLst/>
          </p:spPr>
          <p:txBody>
            <a:bodyPr wrap="square" lIns="34289" tIns="34289" rIns="34289" bIns="34289" numCol="1" anchor="ctr">
              <a:noAutofit/>
            </a:bodyPr>
            <a:lstStyle/>
            <a:p>
              <a:pPr>
                <a:defRPr sz="2400">
                  <a:solidFill>
                    <a:srgbClr val="FFFFFF"/>
                  </a:solidFill>
                </a:defRPr>
              </a:pPr>
              <a:endParaRPr/>
            </a:p>
          </p:txBody>
        </p:sp>
        <p:sp>
          <p:nvSpPr>
            <p:cNvPr id="210" name="Shape 210"/>
            <p:cNvSpPr/>
            <p:nvPr/>
          </p:nvSpPr>
          <p:spPr>
            <a:xfrm flipH="1">
              <a:off x="5278306" y="3624658"/>
              <a:ext cx="1263084" cy="423806"/>
            </a:xfrm>
            <a:prstGeom prst="rect">
              <a:avLst/>
            </a:prstGeom>
            <a:noFill/>
            <a:ln w="12700" cap="flat">
              <a:solidFill>
                <a:srgbClr val="FFFFFF"/>
              </a:solidFill>
              <a:prstDash val="dash"/>
              <a:round/>
            </a:ln>
            <a:effectLst/>
          </p:spPr>
          <p:txBody>
            <a:bodyPr wrap="square" lIns="34289" tIns="34289" rIns="34289" bIns="34289" numCol="1" anchor="ctr">
              <a:noAutofit/>
            </a:bodyPr>
            <a:lstStyle/>
            <a:p>
              <a:pPr algn="ctr"/>
              <a:endParaRPr/>
            </a:p>
          </p:txBody>
        </p:sp>
        <p:sp>
          <p:nvSpPr>
            <p:cNvPr id="211" name="Shape 211"/>
            <p:cNvSpPr/>
            <p:nvPr/>
          </p:nvSpPr>
          <p:spPr>
            <a:xfrm flipH="1">
              <a:off x="5229193" y="3560281"/>
              <a:ext cx="95923" cy="7194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E46C0A"/>
            </a:solidFill>
            <a:ln w="3175" cap="flat">
              <a:solidFill>
                <a:srgbClr val="000000"/>
              </a:solidFill>
              <a:prstDash val="solid"/>
              <a:miter lim="400000"/>
            </a:ln>
            <a:effectLst/>
          </p:spPr>
          <p:txBody>
            <a:bodyPr wrap="square" lIns="34289" tIns="34289" rIns="34289" bIns="34289" numCol="1" anchor="ctr">
              <a:noAutofit/>
            </a:bodyPr>
            <a:lstStyle/>
            <a:p>
              <a:pPr>
                <a:defRPr sz="2600">
                  <a:solidFill>
                    <a:srgbClr val="FFFFFF"/>
                  </a:solidFill>
                </a:defRPr>
              </a:pPr>
              <a:endParaRPr/>
            </a:p>
          </p:txBody>
        </p:sp>
        <p:sp>
          <p:nvSpPr>
            <p:cNvPr id="212" name="Shape 212"/>
            <p:cNvSpPr/>
            <p:nvPr/>
          </p:nvSpPr>
          <p:spPr>
            <a:xfrm flipH="1">
              <a:off x="7456287" y="1651851"/>
              <a:ext cx="462718" cy="450770"/>
            </a:xfrm>
            <a:prstGeom prst="ellipse">
              <a:avLst/>
            </a:prstGeom>
            <a:noFill/>
            <a:ln w="12700" cap="flat">
              <a:solidFill>
                <a:srgbClr val="FFFFFF"/>
              </a:solidFill>
              <a:prstDash val="solid"/>
              <a:miter lim="400000"/>
            </a:ln>
            <a:effectLst/>
          </p:spPr>
          <p:txBody>
            <a:bodyPr wrap="square" lIns="34289" tIns="34289" rIns="34289" bIns="34289" numCol="1" anchor="ctr">
              <a:noAutofit/>
            </a:bodyPr>
            <a:lstStyle/>
            <a:p>
              <a:pPr>
                <a:defRPr sz="2400">
                  <a:solidFill>
                    <a:srgbClr val="FFFFFF"/>
                  </a:solidFill>
                </a:defRPr>
              </a:pPr>
              <a:endParaRPr/>
            </a:p>
          </p:txBody>
        </p:sp>
        <p:sp>
          <p:nvSpPr>
            <p:cNvPr id="213" name="Shape 213"/>
            <p:cNvSpPr/>
            <p:nvPr/>
          </p:nvSpPr>
          <p:spPr>
            <a:xfrm flipV="1">
              <a:off x="7688599" y="1796660"/>
              <a:ext cx="1" cy="161150"/>
            </a:xfrm>
            <a:prstGeom prst="line">
              <a:avLst/>
            </a:prstGeom>
            <a:noFill/>
            <a:ln w="12700" cap="flat">
              <a:solidFill>
                <a:srgbClr val="FFFFFF"/>
              </a:solidFill>
              <a:prstDash val="solid"/>
              <a:miter lim="400000"/>
            </a:ln>
            <a:effectLst/>
          </p:spPr>
          <p:txBody>
            <a:bodyPr wrap="square" lIns="34289" tIns="34289" rIns="34289" bIns="34289" numCol="1" anchor="t">
              <a:noAutofit/>
            </a:bodyPr>
            <a:lstStyle/>
            <a:p>
              <a:pPr defTabSz="457200">
                <a:defRPr>
                  <a:solidFill>
                    <a:srgbClr val="FFFFFF"/>
                  </a:solidFill>
                </a:defRPr>
              </a:pPr>
              <a:endParaRPr/>
            </a:p>
          </p:txBody>
        </p:sp>
        <p:sp>
          <p:nvSpPr>
            <p:cNvPr id="214" name="Shape 214"/>
            <p:cNvSpPr/>
            <p:nvPr/>
          </p:nvSpPr>
          <p:spPr>
            <a:xfrm flipV="1">
              <a:off x="5278955" y="3632222"/>
              <a:ext cx="1" cy="524933"/>
            </a:xfrm>
            <a:prstGeom prst="line">
              <a:avLst/>
            </a:prstGeom>
            <a:noFill/>
            <a:ln w="12700" cap="flat">
              <a:solidFill>
                <a:srgbClr val="FFFFFF"/>
              </a:solidFill>
              <a:prstDash val="solid"/>
              <a:round/>
            </a:ln>
            <a:effectLst/>
          </p:spPr>
          <p:txBody>
            <a:bodyPr wrap="square" lIns="34289" tIns="34289" rIns="34289" bIns="34289" numCol="1" anchor="t">
              <a:noAutofit/>
            </a:bodyPr>
            <a:lstStyle/>
            <a:p>
              <a:pPr defTabSz="457200">
                <a:defRPr>
                  <a:solidFill>
                    <a:srgbClr val="FFFFFF"/>
                  </a:solidFill>
                </a:defRPr>
              </a:pPr>
              <a:endParaRPr/>
            </a:p>
          </p:txBody>
        </p:sp>
        <p:sp>
          <p:nvSpPr>
            <p:cNvPr id="215" name="Shape 215"/>
            <p:cNvSpPr/>
            <p:nvPr/>
          </p:nvSpPr>
          <p:spPr>
            <a:xfrm flipH="1">
              <a:off x="6084218" y="704253"/>
              <a:ext cx="2796507" cy="2320591"/>
            </a:xfrm>
            <a:prstGeom prst="rect">
              <a:avLst/>
            </a:prstGeom>
            <a:noFill/>
            <a:ln w="12700" cap="flat">
              <a:solidFill>
                <a:srgbClr val="FFFFFF"/>
              </a:solidFill>
              <a:prstDash val="solid"/>
              <a:round/>
            </a:ln>
            <a:effectLst/>
          </p:spPr>
          <p:txBody>
            <a:bodyPr wrap="square" lIns="34289" tIns="34289" rIns="34289" bIns="34289" numCol="1" anchor="ctr">
              <a:noAutofit/>
            </a:bodyPr>
            <a:lstStyle/>
            <a:p>
              <a:pPr algn="ctr"/>
              <a:endParaRPr/>
            </a:p>
          </p:txBody>
        </p:sp>
        <p:sp>
          <p:nvSpPr>
            <p:cNvPr id="216" name="Shape 216"/>
            <p:cNvSpPr/>
            <p:nvPr/>
          </p:nvSpPr>
          <p:spPr>
            <a:xfrm>
              <a:off x="4460623" y="3027296"/>
              <a:ext cx="813188" cy="1"/>
            </a:xfrm>
            <a:prstGeom prst="line">
              <a:avLst/>
            </a:prstGeom>
            <a:noFill/>
            <a:ln w="12700" cap="flat">
              <a:solidFill>
                <a:srgbClr val="FFFFFF"/>
              </a:solidFill>
              <a:prstDash val="solid"/>
              <a:round/>
            </a:ln>
            <a:effectLst/>
          </p:spPr>
          <p:txBody>
            <a:bodyPr wrap="square" lIns="34289" tIns="34289" rIns="34289" bIns="34289" numCol="1" anchor="t">
              <a:noAutofit/>
            </a:bodyPr>
            <a:lstStyle/>
            <a:p>
              <a:pPr defTabSz="457200">
                <a:defRPr>
                  <a:solidFill>
                    <a:srgbClr val="FFFFFF"/>
                  </a:solidFill>
                </a:defRPr>
              </a:pPr>
              <a:endParaRPr/>
            </a:p>
          </p:txBody>
        </p:sp>
        <p:sp>
          <p:nvSpPr>
            <p:cNvPr id="217" name="Shape 217"/>
            <p:cNvSpPr/>
            <p:nvPr/>
          </p:nvSpPr>
          <p:spPr>
            <a:xfrm>
              <a:off x="4460623" y="703161"/>
              <a:ext cx="813188" cy="1"/>
            </a:xfrm>
            <a:prstGeom prst="line">
              <a:avLst/>
            </a:prstGeom>
            <a:noFill/>
            <a:ln w="12700" cap="flat">
              <a:solidFill>
                <a:srgbClr val="FFFFFF"/>
              </a:solidFill>
              <a:prstDash val="solid"/>
              <a:round/>
            </a:ln>
            <a:effectLst/>
          </p:spPr>
          <p:txBody>
            <a:bodyPr wrap="square" lIns="34289" tIns="34289" rIns="34289" bIns="34289" numCol="1" anchor="t">
              <a:noAutofit/>
            </a:bodyPr>
            <a:lstStyle/>
            <a:p>
              <a:pPr defTabSz="457200">
                <a:defRPr>
                  <a:solidFill>
                    <a:srgbClr val="FFFFFF"/>
                  </a:solidFill>
                </a:defRPr>
              </a:pPr>
              <a:endParaRPr/>
            </a:p>
          </p:txBody>
        </p:sp>
        <p:sp>
          <p:nvSpPr>
            <p:cNvPr id="218" name="Shape 218"/>
            <p:cNvSpPr/>
            <p:nvPr/>
          </p:nvSpPr>
          <p:spPr>
            <a:xfrm>
              <a:off x="4460623" y="4048464"/>
              <a:ext cx="813188" cy="1"/>
            </a:xfrm>
            <a:prstGeom prst="line">
              <a:avLst/>
            </a:prstGeom>
            <a:noFill/>
            <a:ln w="12700" cap="flat">
              <a:solidFill>
                <a:srgbClr val="FFFFFF"/>
              </a:solidFill>
              <a:prstDash val="solid"/>
              <a:round/>
            </a:ln>
            <a:effectLst/>
          </p:spPr>
          <p:txBody>
            <a:bodyPr wrap="square" lIns="34289" tIns="34289" rIns="34289" bIns="34289" numCol="1" anchor="t">
              <a:noAutofit/>
            </a:bodyPr>
            <a:lstStyle/>
            <a:p>
              <a:pPr defTabSz="457200">
                <a:defRPr>
                  <a:solidFill>
                    <a:srgbClr val="FFFFFF"/>
                  </a:solidFill>
                </a:defRPr>
              </a:pPr>
              <a:endParaRPr/>
            </a:p>
          </p:txBody>
        </p:sp>
        <p:sp>
          <p:nvSpPr>
            <p:cNvPr id="219" name="Shape 219"/>
            <p:cNvSpPr/>
            <p:nvPr/>
          </p:nvSpPr>
          <p:spPr>
            <a:xfrm>
              <a:off x="4411371" y="-1"/>
              <a:ext cx="70849" cy="125746"/>
            </a:xfrm>
            <a:prstGeom prst="rect">
              <a:avLst/>
            </a:prstGeom>
            <a:solidFill>
              <a:srgbClr val="E46C0A"/>
            </a:solidFill>
            <a:ln w="3175" cap="flat">
              <a:solidFill>
                <a:srgbClr val="000000"/>
              </a:solidFill>
              <a:prstDash val="solid"/>
              <a:miter lim="400000"/>
            </a:ln>
            <a:effectLst/>
          </p:spPr>
          <p:txBody>
            <a:bodyPr wrap="square" lIns="34289" tIns="34289" rIns="34289" bIns="34289" numCol="1" anchor="ctr">
              <a:noAutofit/>
            </a:bodyPr>
            <a:lstStyle/>
            <a:p>
              <a:pPr>
                <a:defRPr sz="2400">
                  <a:solidFill>
                    <a:srgbClr val="FFFFFF"/>
                  </a:solidFill>
                </a:defRPr>
              </a:pPr>
              <a:endParaRPr/>
            </a:p>
          </p:txBody>
        </p:sp>
        <p:sp>
          <p:nvSpPr>
            <p:cNvPr id="220" name="Shape 220"/>
            <p:cNvSpPr/>
            <p:nvPr/>
          </p:nvSpPr>
          <p:spPr>
            <a:xfrm>
              <a:off x="4440158" y="1827317"/>
              <a:ext cx="39979" cy="99838"/>
            </a:xfrm>
            <a:prstGeom prst="rect">
              <a:avLst/>
            </a:prstGeom>
            <a:solidFill>
              <a:srgbClr val="C00000"/>
            </a:solidFill>
            <a:ln w="12700" cap="flat">
              <a:noFill/>
              <a:miter lim="400000"/>
            </a:ln>
            <a:effectLst/>
          </p:spPr>
          <p:txBody>
            <a:bodyPr wrap="square" lIns="34289" tIns="34289" rIns="34289" bIns="34289" numCol="1" anchor="ctr">
              <a:noAutofit/>
            </a:bodyPr>
            <a:lstStyle/>
            <a:p>
              <a:pPr algn="ctr"/>
              <a:endParaRPr/>
            </a:p>
          </p:txBody>
        </p:sp>
      </p:grpSp>
      <p:pic>
        <p:nvPicPr>
          <p:cNvPr id="222" name="image3.jpg" descr="top2.jpg"/>
          <p:cNvPicPr>
            <a:picLocks noChangeAspect="1"/>
          </p:cNvPicPr>
          <p:nvPr/>
        </p:nvPicPr>
        <p:blipFill>
          <a:blip r:embed="rId2"/>
          <a:stretch>
            <a:fillRect/>
          </a:stretch>
        </p:blipFill>
        <p:spPr>
          <a:xfrm>
            <a:off x="0" y="5749635"/>
            <a:ext cx="9144000" cy="1108365"/>
          </a:xfrm>
          <a:prstGeom prst="rect">
            <a:avLst/>
          </a:prstGeom>
          <a:ln w="12700">
            <a:miter lim="400000"/>
          </a:ln>
        </p:spPr>
      </p:pic>
      <p:sp>
        <p:nvSpPr>
          <p:cNvPr id="223" name="Shape 223"/>
          <p:cNvSpPr>
            <a:spLocks noGrp="1"/>
          </p:cNvSpPr>
          <p:nvPr>
            <p:ph type="sldNum" sz="quarter" idx="2"/>
          </p:nvPr>
        </p:nvSpPr>
        <p:spPr>
          <a:xfrm>
            <a:off x="4419600" y="5484812"/>
            <a:ext cx="2133600" cy="279401"/>
          </a:xfrm>
          <a:prstGeom prst="rect">
            <a:avLst/>
          </a:prstGeom>
        </p:spPr>
        <p:txBody>
          <a:bodyPr lIns="34289" tIns="34289" rIns="34289" bIns="34289"/>
          <a:lstStyle>
            <a:lvl1pPr defTabSz="457200">
              <a:defRPr>
                <a:solidFill>
                  <a:srgbClr val="FFFFFF"/>
                </a:solidFill>
              </a:defRPr>
            </a:lvl1pPr>
          </a:lstStyle>
          <a:p>
            <a:fld id="{86CB4B4D-7CA3-9044-876B-883B54F8677D}" type="slidenum">
              <a:t>‹#›</a:t>
            </a:fld>
            <a:endParaRPr/>
          </a:p>
        </p:txBody>
      </p:sp>
      <p:grpSp>
        <p:nvGrpSpPr>
          <p:cNvPr id="36" name="Group 35"/>
          <p:cNvGrpSpPr/>
          <p:nvPr userDrawn="1"/>
        </p:nvGrpSpPr>
        <p:grpSpPr>
          <a:xfrm>
            <a:off x="113006" y="832528"/>
            <a:ext cx="8917995" cy="5542872"/>
            <a:chOff x="76200" y="624396"/>
            <a:chExt cx="8917995" cy="4157154"/>
          </a:xfrm>
        </p:grpSpPr>
        <p:sp>
          <p:nvSpPr>
            <p:cNvPr id="37" name="Rectangle 36"/>
            <p:cNvSpPr/>
            <p:nvPr/>
          </p:nvSpPr>
          <p:spPr>
            <a:xfrm>
              <a:off x="2909976" y="730240"/>
              <a:ext cx="1626375" cy="3518814"/>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ysClr val="windowText" lastClr="000000"/>
                </a:solidFill>
                <a:effectLst/>
                <a:uLnTx/>
                <a:uFillTx/>
              </a:endParaRPr>
            </a:p>
          </p:txBody>
        </p:sp>
        <p:sp>
          <p:nvSpPr>
            <p:cNvPr id="38" name="Rectangle 37"/>
            <p:cNvSpPr/>
            <p:nvPr/>
          </p:nvSpPr>
          <p:spPr>
            <a:xfrm>
              <a:off x="113470" y="730240"/>
              <a:ext cx="2796507" cy="597317"/>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ysClr val="windowText" lastClr="000000"/>
                </a:solidFill>
                <a:effectLst/>
                <a:uLnTx/>
                <a:uFillTx/>
              </a:endParaRPr>
            </a:p>
          </p:txBody>
        </p:sp>
        <p:sp>
          <p:nvSpPr>
            <p:cNvPr id="39" name="Rectangle 38"/>
            <p:cNvSpPr/>
            <p:nvPr/>
          </p:nvSpPr>
          <p:spPr>
            <a:xfrm>
              <a:off x="113166" y="3651737"/>
              <a:ext cx="2796810" cy="597317"/>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ysClr val="windowText" lastClr="000000"/>
                </a:solidFill>
                <a:effectLst/>
                <a:uLnTx/>
                <a:uFillTx/>
              </a:endParaRPr>
            </a:p>
          </p:txBody>
        </p:sp>
        <p:sp>
          <p:nvSpPr>
            <p:cNvPr id="40" name="Shape 42"/>
            <p:cNvSpPr/>
            <p:nvPr/>
          </p:nvSpPr>
          <p:spPr>
            <a:xfrm>
              <a:off x="76200" y="624396"/>
              <a:ext cx="64172" cy="119937"/>
            </a:xfrm>
            <a:prstGeom prst="rect">
              <a:avLst/>
            </a:prstGeom>
            <a:solidFill>
              <a:schemeClr val="accent2"/>
            </a:solidFill>
            <a:ln w="9525">
              <a:noFill/>
              <a:miter lim="400000"/>
            </a:ln>
          </p:spPr>
          <p:txBody>
            <a:bodyPr lIns="50800" tIns="50800" rIns="50800" bIns="50800" anchor="ctr"/>
            <a:lstStyle/>
            <a:p>
              <a:pPr marL="0" marR="0" lvl="0" indent="0" defTabSz="685800" eaLnBrk="1" fontAlgn="auto" latinLnBrk="0" hangingPunct="1">
                <a:lnSpc>
                  <a:spcPct val="100000"/>
                </a:lnSpc>
                <a:spcBef>
                  <a:spcPts val="0"/>
                </a:spcBef>
                <a:spcAft>
                  <a:spcPts val="0"/>
                </a:spcAft>
                <a:buClrTx/>
                <a:buSzTx/>
                <a:buFontTx/>
                <a:buNone/>
                <a:tabLst/>
                <a:defRPr sz="2400">
                  <a:solidFill>
                    <a:srgbClr val="FFFFFF"/>
                  </a:solidFill>
                </a:defRPr>
              </a:pPr>
              <a:endParaRPr kumimoji="0" sz="1800" b="0" i="0" u="none" strike="noStrike" kern="0" cap="none" spc="0" normalizeH="0" baseline="0" noProof="0">
                <a:ln>
                  <a:noFill/>
                </a:ln>
                <a:solidFill>
                  <a:srgbClr val="FFFFFF"/>
                </a:solidFill>
                <a:effectLst/>
                <a:uLnTx/>
                <a:uFillTx/>
              </a:endParaRPr>
            </a:p>
          </p:txBody>
        </p:sp>
        <p:sp>
          <p:nvSpPr>
            <p:cNvPr id="41" name="Shape 41"/>
            <p:cNvSpPr/>
            <p:nvPr/>
          </p:nvSpPr>
          <p:spPr>
            <a:xfrm>
              <a:off x="77182" y="4240361"/>
              <a:ext cx="64172" cy="113896"/>
            </a:xfrm>
            <a:prstGeom prst="rect">
              <a:avLst/>
            </a:prstGeom>
            <a:solidFill>
              <a:schemeClr val="accent2"/>
            </a:solidFill>
            <a:ln w="9525">
              <a:noFill/>
              <a:miter lim="400000"/>
            </a:ln>
          </p:spPr>
          <p:txBody>
            <a:bodyPr lIns="50800" tIns="50800" rIns="50800" bIns="50800" anchor="ctr"/>
            <a:lstStyle/>
            <a:p>
              <a:pPr marL="0" marR="0" lvl="0" indent="0" defTabSz="685800" eaLnBrk="1" fontAlgn="auto" latinLnBrk="0" hangingPunct="1">
                <a:lnSpc>
                  <a:spcPct val="100000"/>
                </a:lnSpc>
                <a:spcBef>
                  <a:spcPts val="0"/>
                </a:spcBef>
                <a:spcAft>
                  <a:spcPts val="0"/>
                </a:spcAft>
                <a:buClrTx/>
                <a:buSzTx/>
                <a:buFontTx/>
                <a:buNone/>
                <a:tabLst/>
                <a:defRPr sz="2400">
                  <a:solidFill>
                    <a:srgbClr val="FFFFFF"/>
                  </a:solidFill>
                </a:defRPr>
              </a:pPr>
              <a:endParaRPr kumimoji="0" sz="1800" b="0" i="0" u="none" strike="noStrike" kern="0" cap="none" spc="0" normalizeH="0" baseline="0" noProof="0">
                <a:ln>
                  <a:noFill/>
                </a:ln>
                <a:solidFill>
                  <a:srgbClr val="FFFFFF"/>
                </a:solidFill>
                <a:effectLst/>
                <a:uLnTx/>
                <a:uFillTx/>
              </a:endParaRPr>
            </a:p>
          </p:txBody>
        </p:sp>
        <p:sp>
          <p:nvSpPr>
            <p:cNvPr id="42" name="Rectangle 41"/>
            <p:cNvSpPr/>
            <p:nvPr/>
          </p:nvSpPr>
          <p:spPr>
            <a:xfrm>
              <a:off x="2452806" y="4249055"/>
              <a:ext cx="1263083" cy="423805"/>
            </a:xfrm>
            <a:prstGeom prst="rect">
              <a:avLst/>
            </a:prstGeom>
            <a:no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ysClr val="windowText" lastClr="000000"/>
                </a:solidFill>
                <a:effectLst/>
                <a:uLnTx/>
                <a:uFillTx/>
              </a:endParaRPr>
            </a:p>
          </p:txBody>
        </p:sp>
        <p:sp>
          <p:nvSpPr>
            <p:cNvPr id="43" name="Shape 13"/>
            <p:cNvSpPr/>
            <p:nvPr/>
          </p:nvSpPr>
          <p:spPr>
            <a:xfrm>
              <a:off x="3669080" y="4184677"/>
              <a:ext cx="95921" cy="7194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chemeClr val="accent2"/>
            </a:solidFill>
            <a:ln w="9525">
              <a:noFill/>
              <a:miter lim="400000"/>
            </a:ln>
          </p:spPr>
          <p:txBody>
            <a:bodyPr lIns="50800" tIns="50800" rIns="50800" bIns="50800" anchor="ctr"/>
            <a:lstStyle/>
            <a:p>
              <a:pPr marL="0" marR="0" lvl="0" indent="0" defTabSz="685800" eaLnBrk="1" fontAlgn="auto" latinLnBrk="0" hangingPunct="1">
                <a:lnSpc>
                  <a:spcPct val="100000"/>
                </a:lnSpc>
                <a:spcBef>
                  <a:spcPts val="0"/>
                </a:spcBef>
                <a:spcAft>
                  <a:spcPts val="0"/>
                </a:spcAft>
                <a:buClrTx/>
                <a:buSzTx/>
                <a:buFontTx/>
                <a:buNone/>
                <a:tabLst/>
                <a:defRPr sz="2600">
                  <a:solidFill>
                    <a:srgbClr val="FFFFFF"/>
                  </a:solidFill>
                </a:defRPr>
              </a:pPr>
              <a:endParaRPr kumimoji="0" sz="1950" b="0" i="0" u="none" strike="noStrike" kern="0" cap="none" spc="0" normalizeH="0" baseline="0" noProof="0">
                <a:ln>
                  <a:noFill/>
                </a:ln>
                <a:solidFill>
                  <a:srgbClr val="FFFFFF"/>
                </a:solidFill>
                <a:effectLst/>
                <a:uLnTx/>
                <a:uFillTx/>
              </a:endParaRPr>
            </a:p>
          </p:txBody>
        </p:sp>
        <p:sp>
          <p:nvSpPr>
            <p:cNvPr id="44" name="Shape 35"/>
            <p:cNvSpPr/>
            <p:nvPr/>
          </p:nvSpPr>
          <p:spPr>
            <a:xfrm>
              <a:off x="1075191" y="2276247"/>
              <a:ext cx="462717" cy="450769"/>
            </a:xfrm>
            <a:prstGeom prst="ellipse">
              <a:avLst/>
            </a:prstGeom>
            <a:noFill/>
            <a:ln w="28575" cap="flat">
              <a:solidFill>
                <a:schemeClr val="bg1"/>
              </a:solidFill>
              <a:prstDash val="solid"/>
              <a:miter lim="400000"/>
            </a:ln>
            <a:effectLst/>
          </p:spPr>
          <p:txBody>
            <a:bodyPr wrap="square" lIns="50800" tIns="50800" rIns="50800" bIns="50800" numCol="1" anchor="ctr">
              <a:noAutofit/>
            </a:bodyPr>
            <a:lstStyle/>
            <a:p>
              <a:pPr marL="0" marR="0" lvl="0" indent="0" defTabSz="685800" eaLnBrk="1" fontAlgn="auto" latinLnBrk="0" hangingPunct="1">
                <a:lnSpc>
                  <a:spcPct val="100000"/>
                </a:lnSpc>
                <a:spcBef>
                  <a:spcPts val="0"/>
                </a:spcBef>
                <a:spcAft>
                  <a:spcPts val="0"/>
                </a:spcAft>
                <a:buClrTx/>
                <a:buSzTx/>
                <a:buFontTx/>
                <a:buNone/>
                <a:tabLst/>
                <a:defRPr sz="2400">
                  <a:solidFill>
                    <a:srgbClr val="FFFFFF"/>
                  </a:solidFill>
                </a:defRPr>
              </a:pPr>
              <a:endParaRPr kumimoji="0" sz="1800" b="0" i="0" u="none" strike="noStrike" kern="0" cap="none" spc="0" normalizeH="0" baseline="0" noProof="0">
                <a:ln>
                  <a:noFill/>
                </a:ln>
                <a:solidFill>
                  <a:srgbClr val="FFFFFF"/>
                </a:solidFill>
                <a:effectLst/>
                <a:uLnTx/>
                <a:uFillTx/>
              </a:endParaRPr>
            </a:p>
          </p:txBody>
        </p:sp>
        <p:sp>
          <p:nvSpPr>
            <p:cNvPr id="45" name="Shape 36"/>
            <p:cNvSpPr/>
            <p:nvPr/>
          </p:nvSpPr>
          <p:spPr>
            <a:xfrm flipV="1">
              <a:off x="1306549" y="2421056"/>
              <a:ext cx="0" cy="161149"/>
            </a:xfrm>
            <a:prstGeom prst="line">
              <a:avLst/>
            </a:prstGeom>
            <a:noFill/>
            <a:ln w="19050" cap="flat">
              <a:solidFill>
                <a:schemeClr val="bg1"/>
              </a:solidFill>
              <a:prstDash val="solid"/>
              <a:miter lim="400000"/>
            </a:ln>
            <a:effectLst/>
          </p:spPr>
          <p:txBody>
            <a:bodyPr wrap="square" lIns="50800" tIns="50800" rIns="50800" bIns="50800" numCol="1" anchor="ctr">
              <a:noAutofit/>
            </a:bodyPr>
            <a:lstStyle/>
            <a:p>
              <a:pPr marL="0" marR="0" lvl="0" indent="0" defTabSz="685800" eaLnBrk="1" fontAlgn="auto" latinLnBrk="0" hangingPunct="1">
                <a:lnSpc>
                  <a:spcPct val="100000"/>
                </a:lnSpc>
                <a:spcBef>
                  <a:spcPts val="0"/>
                </a:spcBef>
                <a:spcAft>
                  <a:spcPts val="0"/>
                </a:spcAft>
                <a:buClrTx/>
                <a:buSzTx/>
                <a:buFontTx/>
                <a:buNone/>
                <a:tabLst/>
                <a:defRPr sz="2400"/>
              </a:pPr>
              <a:endParaRPr kumimoji="0" sz="1800" b="0" i="0" u="none" strike="noStrike" kern="0" cap="none" spc="0" normalizeH="0" baseline="0" noProof="0">
                <a:ln>
                  <a:noFill/>
                </a:ln>
                <a:solidFill>
                  <a:sysClr val="windowText" lastClr="000000"/>
                </a:solidFill>
                <a:effectLst/>
                <a:uLnTx/>
                <a:uFillTx/>
              </a:endParaRPr>
            </a:p>
          </p:txBody>
        </p:sp>
        <p:cxnSp>
          <p:nvCxnSpPr>
            <p:cNvPr id="46" name="Straight Connector 45"/>
            <p:cNvCxnSpPr/>
            <p:nvPr/>
          </p:nvCxnSpPr>
          <p:spPr>
            <a:xfrm flipV="1">
              <a:off x="3716192" y="4256618"/>
              <a:ext cx="0" cy="524932"/>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47" name="Rectangle 46"/>
            <p:cNvSpPr/>
            <p:nvPr/>
          </p:nvSpPr>
          <p:spPr>
            <a:xfrm>
              <a:off x="113470" y="1328649"/>
              <a:ext cx="2796507" cy="2320590"/>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ysClr val="windowText" lastClr="000000"/>
                </a:solidFill>
                <a:effectLst/>
                <a:uLnTx/>
                <a:uFillTx/>
              </a:endParaRPr>
            </a:p>
          </p:txBody>
        </p:sp>
        <p:cxnSp>
          <p:nvCxnSpPr>
            <p:cNvPr id="48" name="Straight Connector 47"/>
            <p:cNvCxnSpPr/>
            <p:nvPr/>
          </p:nvCxnSpPr>
          <p:spPr>
            <a:xfrm flipH="1">
              <a:off x="3720384" y="3651692"/>
              <a:ext cx="813188"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flipH="1">
              <a:off x="3720384" y="1327557"/>
              <a:ext cx="813188"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flipH="1">
              <a:off x="3720384" y="4672860"/>
              <a:ext cx="813188"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51" name="Rectangle 50"/>
            <p:cNvSpPr/>
            <p:nvPr/>
          </p:nvSpPr>
          <p:spPr>
            <a:xfrm flipH="1">
              <a:off x="4534044" y="730240"/>
              <a:ext cx="1626375" cy="3518814"/>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ysClr val="windowText" lastClr="000000"/>
                </a:solidFill>
                <a:effectLst/>
                <a:uLnTx/>
                <a:uFillTx/>
              </a:endParaRPr>
            </a:p>
          </p:txBody>
        </p:sp>
        <p:sp>
          <p:nvSpPr>
            <p:cNvPr id="52" name="Rectangle 51"/>
            <p:cNvSpPr/>
            <p:nvPr/>
          </p:nvSpPr>
          <p:spPr>
            <a:xfrm flipH="1">
              <a:off x="6160418" y="730240"/>
              <a:ext cx="2796507" cy="597317"/>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ysClr val="windowText" lastClr="000000"/>
                </a:solidFill>
                <a:effectLst/>
                <a:uLnTx/>
                <a:uFillTx/>
              </a:endParaRPr>
            </a:p>
          </p:txBody>
        </p:sp>
        <p:sp>
          <p:nvSpPr>
            <p:cNvPr id="53" name="Rectangle 52"/>
            <p:cNvSpPr/>
            <p:nvPr/>
          </p:nvSpPr>
          <p:spPr>
            <a:xfrm flipH="1">
              <a:off x="6160419" y="3651737"/>
              <a:ext cx="2796810" cy="597317"/>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ysClr val="windowText" lastClr="000000"/>
                </a:solidFill>
                <a:effectLst/>
                <a:uLnTx/>
                <a:uFillTx/>
              </a:endParaRPr>
            </a:p>
          </p:txBody>
        </p:sp>
        <p:sp>
          <p:nvSpPr>
            <p:cNvPr id="54" name="Shape 42"/>
            <p:cNvSpPr/>
            <p:nvPr/>
          </p:nvSpPr>
          <p:spPr>
            <a:xfrm flipH="1">
              <a:off x="8930023" y="624396"/>
              <a:ext cx="64172" cy="119937"/>
            </a:xfrm>
            <a:prstGeom prst="rect">
              <a:avLst/>
            </a:prstGeom>
            <a:solidFill>
              <a:schemeClr val="accent2"/>
            </a:solidFill>
            <a:ln w="9525">
              <a:noFill/>
              <a:miter lim="400000"/>
            </a:ln>
          </p:spPr>
          <p:txBody>
            <a:bodyPr lIns="50800" tIns="50800" rIns="50800" bIns="50800" anchor="ctr"/>
            <a:lstStyle/>
            <a:p>
              <a:pPr marL="0" marR="0" lvl="0" indent="0" defTabSz="685800" eaLnBrk="1" fontAlgn="auto" latinLnBrk="0" hangingPunct="1">
                <a:lnSpc>
                  <a:spcPct val="100000"/>
                </a:lnSpc>
                <a:spcBef>
                  <a:spcPts val="0"/>
                </a:spcBef>
                <a:spcAft>
                  <a:spcPts val="0"/>
                </a:spcAft>
                <a:buClrTx/>
                <a:buSzTx/>
                <a:buFontTx/>
                <a:buNone/>
                <a:tabLst/>
                <a:defRPr sz="2400">
                  <a:solidFill>
                    <a:srgbClr val="FFFFFF"/>
                  </a:solidFill>
                </a:defRPr>
              </a:pPr>
              <a:endParaRPr kumimoji="0" sz="1800" b="0" i="0" u="none" strike="noStrike" kern="0" cap="none" spc="0" normalizeH="0" baseline="0" noProof="0">
                <a:ln>
                  <a:noFill/>
                </a:ln>
                <a:solidFill>
                  <a:srgbClr val="FFFFFF"/>
                </a:solidFill>
                <a:effectLst/>
                <a:uLnTx/>
                <a:uFillTx/>
              </a:endParaRPr>
            </a:p>
          </p:txBody>
        </p:sp>
        <p:sp>
          <p:nvSpPr>
            <p:cNvPr id="55" name="Shape 41"/>
            <p:cNvSpPr/>
            <p:nvPr/>
          </p:nvSpPr>
          <p:spPr>
            <a:xfrm flipH="1">
              <a:off x="8929041" y="4240361"/>
              <a:ext cx="64172" cy="113896"/>
            </a:xfrm>
            <a:prstGeom prst="rect">
              <a:avLst/>
            </a:prstGeom>
            <a:solidFill>
              <a:schemeClr val="accent2"/>
            </a:solidFill>
            <a:ln w="9525">
              <a:noFill/>
              <a:miter lim="400000"/>
            </a:ln>
          </p:spPr>
          <p:txBody>
            <a:bodyPr lIns="50800" tIns="50800" rIns="50800" bIns="50800" anchor="ctr"/>
            <a:lstStyle/>
            <a:p>
              <a:pPr marL="0" marR="0" lvl="0" indent="0" defTabSz="685800" eaLnBrk="1" fontAlgn="auto" latinLnBrk="0" hangingPunct="1">
                <a:lnSpc>
                  <a:spcPct val="100000"/>
                </a:lnSpc>
                <a:spcBef>
                  <a:spcPts val="0"/>
                </a:spcBef>
                <a:spcAft>
                  <a:spcPts val="0"/>
                </a:spcAft>
                <a:buClrTx/>
                <a:buSzTx/>
                <a:buFontTx/>
                <a:buNone/>
                <a:tabLst/>
                <a:defRPr sz="2400">
                  <a:solidFill>
                    <a:srgbClr val="FFFFFF"/>
                  </a:solidFill>
                </a:defRPr>
              </a:pPr>
              <a:endParaRPr kumimoji="0" sz="1800" b="0" i="0" u="none" strike="noStrike" kern="0" cap="none" spc="0" normalizeH="0" baseline="0" noProof="0">
                <a:ln>
                  <a:noFill/>
                </a:ln>
                <a:solidFill>
                  <a:srgbClr val="FFFFFF"/>
                </a:solidFill>
                <a:effectLst/>
                <a:uLnTx/>
                <a:uFillTx/>
              </a:endParaRPr>
            </a:p>
          </p:txBody>
        </p:sp>
        <p:sp>
          <p:nvSpPr>
            <p:cNvPr id="56" name="Rectangle 55"/>
            <p:cNvSpPr/>
            <p:nvPr/>
          </p:nvSpPr>
          <p:spPr>
            <a:xfrm flipH="1">
              <a:off x="5354506" y="4249055"/>
              <a:ext cx="1263083" cy="423805"/>
            </a:xfrm>
            <a:prstGeom prst="rect">
              <a:avLst/>
            </a:prstGeom>
            <a:no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ysClr val="windowText" lastClr="000000"/>
                </a:solidFill>
                <a:effectLst/>
                <a:uLnTx/>
                <a:uFillTx/>
              </a:endParaRPr>
            </a:p>
          </p:txBody>
        </p:sp>
        <p:sp>
          <p:nvSpPr>
            <p:cNvPr id="57" name="Shape 13"/>
            <p:cNvSpPr/>
            <p:nvPr/>
          </p:nvSpPr>
          <p:spPr>
            <a:xfrm flipH="1">
              <a:off x="5305394" y="4184677"/>
              <a:ext cx="95921" cy="7194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chemeClr val="accent2"/>
            </a:solidFill>
            <a:ln w="9525">
              <a:noFill/>
              <a:miter lim="400000"/>
            </a:ln>
          </p:spPr>
          <p:txBody>
            <a:bodyPr lIns="50800" tIns="50800" rIns="50800" bIns="50800" anchor="ctr"/>
            <a:lstStyle/>
            <a:p>
              <a:pPr marL="0" marR="0" lvl="0" indent="0" defTabSz="685800" eaLnBrk="1" fontAlgn="auto" latinLnBrk="0" hangingPunct="1">
                <a:lnSpc>
                  <a:spcPct val="100000"/>
                </a:lnSpc>
                <a:spcBef>
                  <a:spcPts val="0"/>
                </a:spcBef>
                <a:spcAft>
                  <a:spcPts val="0"/>
                </a:spcAft>
                <a:buClrTx/>
                <a:buSzTx/>
                <a:buFontTx/>
                <a:buNone/>
                <a:tabLst/>
                <a:defRPr sz="2600">
                  <a:solidFill>
                    <a:srgbClr val="FFFFFF"/>
                  </a:solidFill>
                </a:defRPr>
              </a:pPr>
              <a:endParaRPr kumimoji="0" sz="1950" b="0" i="0" u="none" strike="noStrike" kern="0" cap="none" spc="0" normalizeH="0" baseline="0" noProof="0">
                <a:ln>
                  <a:noFill/>
                </a:ln>
                <a:solidFill>
                  <a:srgbClr val="FFFFFF"/>
                </a:solidFill>
                <a:effectLst/>
                <a:uLnTx/>
                <a:uFillTx/>
              </a:endParaRPr>
            </a:p>
          </p:txBody>
        </p:sp>
        <p:sp>
          <p:nvSpPr>
            <p:cNvPr id="58" name="Shape 35"/>
            <p:cNvSpPr/>
            <p:nvPr/>
          </p:nvSpPr>
          <p:spPr>
            <a:xfrm flipH="1">
              <a:off x="7532487" y="2276247"/>
              <a:ext cx="462717" cy="450769"/>
            </a:xfrm>
            <a:prstGeom prst="ellipse">
              <a:avLst/>
            </a:prstGeom>
            <a:noFill/>
            <a:ln w="28575" cap="flat">
              <a:solidFill>
                <a:schemeClr val="bg1"/>
              </a:solidFill>
              <a:prstDash val="solid"/>
              <a:miter lim="400000"/>
            </a:ln>
            <a:effectLst/>
          </p:spPr>
          <p:txBody>
            <a:bodyPr wrap="square" lIns="50800" tIns="50800" rIns="50800" bIns="50800" numCol="1" anchor="ctr">
              <a:noAutofit/>
            </a:bodyPr>
            <a:lstStyle/>
            <a:p>
              <a:pPr marL="0" marR="0" lvl="0" indent="0" defTabSz="685800" eaLnBrk="1" fontAlgn="auto" latinLnBrk="0" hangingPunct="1">
                <a:lnSpc>
                  <a:spcPct val="100000"/>
                </a:lnSpc>
                <a:spcBef>
                  <a:spcPts val="0"/>
                </a:spcBef>
                <a:spcAft>
                  <a:spcPts val="0"/>
                </a:spcAft>
                <a:buClrTx/>
                <a:buSzTx/>
                <a:buFontTx/>
                <a:buNone/>
                <a:tabLst/>
                <a:defRPr sz="2400">
                  <a:solidFill>
                    <a:srgbClr val="FFFFFF"/>
                  </a:solidFill>
                </a:defRPr>
              </a:pPr>
              <a:endParaRPr kumimoji="0" sz="1800" b="0" i="0" u="none" strike="noStrike" kern="0" cap="none" spc="0" normalizeH="0" baseline="0" noProof="0">
                <a:ln>
                  <a:noFill/>
                </a:ln>
                <a:solidFill>
                  <a:srgbClr val="FFFFFF"/>
                </a:solidFill>
                <a:effectLst/>
                <a:uLnTx/>
                <a:uFillTx/>
              </a:endParaRPr>
            </a:p>
          </p:txBody>
        </p:sp>
        <p:sp>
          <p:nvSpPr>
            <p:cNvPr id="59" name="Shape 36"/>
            <p:cNvSpPr/>
            <p:nvPr/>
          </p:nvSpPr>
          <p:spPr>
            <a:xfrm flipH="1" flipV="1">
              <a:off x="7763846" y="2421056"/>
              <a:ext cx="0" cy="161149"/>
            </a:xfrm>
            <a:prstGeom prst="line">
              <a:avLst/>
            </a:prstGeom>
            <a:noFill/>
            <a:ln w="19050" cap="flat">
              <a:solidFill>
                <a:schemeClr val="bg1"/>
              </a:solidFill>
              <a:prstDash val="solid"/>
              <a:miter lim="400000"/>
            </a:ln>
            <a:effectLst/>
          </p:spPr>
          <p:txBody>
            <a:bodyPr wrap="square" lIns="50800" tIns="50800" rIns="50800" bIns="50800" numCol="1" anchor="ctr">
              <a:noAutofit/>
            </a:bodyPr>
            <a:lstStyle/>
            <a:p>
              <a:pPr marL="0" marR="0" lvl="0" indent="0" defTabSz="685800" eaLnBrk="1" fontAlgn="auto" latinLnBrk="0" hangingPunct="1">
                <a:lnSpc>
                  <a:spcPct val="100000"/>
                </a:lnSpc>
                <a:spcBef>
                  <a:spcPts val="0"/>
                </a:spcBef>
                <a:spcAft>
                  <a:spcPts val="0"/>
                </a:spcAft>
                <a:buClrTx/>
                <a:buSzTx/>
                <a:buFontTx/>
                <a:buNone/>
                <a:tabLst/>
                <a:defRPr sz="2400"/>
              </a:pPr>
              <a:endParaRPr kumimoji="0" sz="1800" b="0" i="0" u="none" strike="noStrike" kern="0" cap="none" spc="0" normalizeH="0" baseline="0" noProof="0">
                <a:ln>
                  <a:noFill/>
                </a:ln>
                <a:solidFill>
                  <a:sysClr val="windowText" lastClr="000000"/>
                </a:solidFill>
                <a:effectLst/>
                <a:uLnTx/>
                <a:uFillTx/>
              </a:endParaRPr>
            </a:p>
          </p:txBody>
        </p:sp>
        <p:cxnSp>
          <p:nvCxnSpPr>
            <p:cNvPr id="60" name="Straight Connector 59"/>
            <p:cNvCxnSpPr/>
            <p:nvPr/>
          </p:nvCxnSpPr>
          <p:spPr>
            <a:xfrm flipH="1" flipV="1">
              <a:off x="5354203" y="4256618"/>
              <a:ext cx="0" cy="524932"/>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61" name="Rectangle 60"/>
            <p:cNvSpPr/>
            <p:nvPr/>
          </p:nvSpPr>
          <p:spPr>
            <a:xfrm flipH="1">
              <a:off x="6160418" y="1328649"/>
              <a:ext cx="2796507" cy="2320590"/>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ysClr val="windowText" lastClr="000000"/>
                </a:solidFill>
                <a:effectLst/>
                <a:uLnTx/>
                <a:uFillTx/>
              </a:endParaRPr>
            </a:p>
          </p:txBody>
        </p:sp>
        <p:cxnSp>
          <p:nvCxnSpPr>
            <p:cNvPr id="62" name="Straight Connector 61"/>
            <p:cNvCxnSpPr/>
            <p:nvPr/>
          </p:nvCxnSpPr>
          <p:spPr>
            <a:xfrm>
              <a:off x="4536823" y="3651692"/>
              <a:ext cx="813188"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a:off x="4536823" y="1327557"/>
              <a:ext cx="813188"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4536823" y="4672860"/>
              <a:ext cx="813188"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65" name="Shape 39"/>
            <p:cNvSpPr/>
            <p:nvPr/>
          </p:nvSpPr>
          <p:spPr>
            <a:xfrm>
              <a:off x="4487571" y="624396"/>
              <a:ext cx="70848" cy="125745"/>
            </a:xfrm>
            <a:prstGeom prst="rect">
              <a:avLst/>
            </a:prstGeom>
            <a:solidFill>
              <a:schemeClr val="accent6">
                <a:lumMod val="75000"/>
              </a:schemeClr>
            </a:solidFill>
            <a:ln w="9525">
              <a:noFill/>
              <a:miter lim="400000"/>
            </a:ln>
          </p:spPr>
          <p:txBody>
            <a:bodyPr lIns="50800" tIns="50800" rIns="50800" bIns="50800" anchor="ctr"/>
            <a:lstStyle/>
            <a:p>
              <a:pPr marL="0" marR="0" lvl="0" indent="0" defTabSz="685800" eaLnBrk="1" fontAlgn="auto" latinLnBrk="0" hangingPunct="1">
                <a:lnSpc>
                  <a:spcPct val="100000"/>
                </a:lnSpc>
                <a:spcBef>
                  <a:spcPts val="0"/>
                </a:spcBef>
                <a:spcAft>
                  <a:spcPts val="0"/>
                </a:spcAft>
                <a:buClrTx/>
                <a:buSzTx/>
                <a:buFontTx/>
                <a:buNone/>
                <a:tabLst/>
                <a:defRPr sz="2400">
                  <a:solidFill>
                    <a:srgbClr val="FFFFFF"/>
                  </a:solidFill>
                </a:defRPr>
              </a:pPr>
              <a:endParaRPr kumimoji="0" sz="1800" b="0" i="0" u="none" strike="noStrike" kern="0" cap="none" spc="0" normalizeH="0" baseline="0" noProof="0">
                <a:ln>
                  <a:noFill/>
                </a:ln>
                <a:solidFill>
                  <a:srgbClr val="FFFFFF"/>
                </a:solidFill>
                <a:effectLst/>
                <a:uLnTx/>
                <a:uFillTx/>
              </a:endParaRPr>
            </a:p>
          </p:txBody>
        </p:sp>
        <p:sp>
          <p:nvSpPr>
            <p:cNvPr id="66" name="Rectangle 65"/>
            <p:cNvSpPr/>
            <p:nvPr/>
          </p:nvSpPr>
          <p:spPr>
            <a:xfrm>
              <a:off x="4516358" y="2451713"/>
              <a:ext cx="39979" cy="99837"/>
            </a:xfrm>
            <a:prstGeom prst="rect">
              <a:avLst/>
            </a:prstGeom>
            <a:solidFill>
              <a:srgbClr val="C00000"/>
            </a:solidFill>
            <a:ln w="28575">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ysClr val="windowText" lastClr="000000"/>
                </a:solidFill>
                <a:effectLst/>
                <a:uLnTx/>
                <a:uFillTx/>
              </a:endParaRPr>
            </a:p>
          </p:txBody>
        </p:sp>
      </p:grpSp>
      <p:pic>
        <p:nvPicPr>
          <p:cNvPr id="67" name="Picture 66">
            <a:extLst>
              <a:ext uri="{FF2B5EF4-FFF2-40B4-BE49-F238E27FC236}">
                <a16:creationId xmlns:a16="http://schemas.microsoft.com/office/drawing/2014/main" id="{C5E55916-3ABE-4F3A-B7FD-99BD335DB67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633121" y="1070934"/>
            <a:ext cx="841251" cy="559233"/>
          </a:xfrm>
          <a:prstGeom prst="rect">
            <a:avLst/>
          </a:prstGeom>
        </p:spPr>
      </p:pic>
      <p:pic>
        <p:nvPicPr>
          <p:cNvPr id="68" name="Picture 67">
            <a:extLst>
              <a:ext uri="{FF2B5EF4-FFF2-40B4-BE49-F238E27FC236}">
                <a16:creationId xmlns:a16="http://schemas.microsoft.com/office/drawing/2014/main" id="{5083BC88-310A-42CA-80A8-6DEE7E457E5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545642" y="4980304"/>
            <a:ext cx="841251" cy="559233"/>
          </a:xfrm>
          <a:prstGeom prst="rect">
            <a:avLst/>
          </a:prstGeom>
        </p:spPr>
      </p:pic>
    </p:spTree>
    <p:extLst>
      <p:ext uri="{BB962C8B-B14F-4D97-AF65-F5344CB8AC3E}">
        <p14:creationId xmlns:p14="http://schemas.microsoft.com/office/powerpoint/2010/main" val="201912417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722313" y="1905015"/>
            <a:ext cx="8040688" cy="210826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637854416"/>
      </p:ext>
    </p:extLst>
  </p:cSld>
  <p:clrMapOvr>
    <a:masterClrMapping/>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799" y="3225802"/>
            <a:ext cx="7772400" cy="1470025"/>
          </a:xfrm>
        </p:spPr>
        <p:txBody>
          <a:bodyPr>
            <a:noAutofit/>
          </a:bodyPr>
          <a:lstStyle>
            <a:lvl1pPr>
              <a:defRPr sz="4000" b="1"/>
            </a:lvl1pPr>
          </a:lstStyle>
          <a:p>
            <a:r>
              <a:rPr lang="en-US"/>
              <a:t>Click to edit Master title style</a:t>
            </a:r>
            <a:endParaRPr lang="en-US" dirty="0"/>
          </a:p>
        </p:txBody>
      </p:sp>
      <p:sp>
        <p:nvSpPr>
          <p:cNvPr id="3" name="Subtitle 2"/>
          <p:cNvSpPr>
            <a:spLocks noGrp="1"/>
          </p:cNvSpPr>
          <p:nvPr>
            <p:ph type="subTitle" idx="1"/>
          </p:nvPr>
        </p:nvSpPr>
        <p:spPr>
          <a:xfrm>
            <a:off x="1371599" y="4851400"/>
            <a:ext cx="6400800" cy="1117600"/>
          </a:xfrm>
        </p:spPr>
        <p:txBody>
          <a:bodyPr anchor="ct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4" name="Picture 3"/>
          <p:cNvPicPr>
            <a:picLocks noChangeAspect="1"/>
          </p:cNvPicPr>
          <p:nvPr/>
        </p:nvPicPr>
        <p:blipFill>
          <a:blip r:embed="rId2" cstate="email">
            <a:lum bright="70000" contrast="-70000"/>
            <a:extLst>
              <a:ext uri="{28A0092B-C50C-407E-A947-70E740481C1C}">
                <a14:useLocalDpi xmlns:a14="http://schemas.microsoft.com/office/drawing/2010/main" val="0"/>
              </a:ext>
            </a:extLst>
          </a:blip>
          <a:stretch>
            <a:fillRect/>
          </a:stretch>
        </p:blipFill>
        <p:spPr>
          <a:xfrm>
            <a:off x="2284677" y="279415"/>
            <a:ext cx="4609678" cy="2840741"/>
          </a:xfrm>
          <a:prstGeom prst="rect">
            <a:avLst/>
          </a:prstGeom>
        </p:spPr>
      </p:pic>
    </p:spTree>
    <p:extLst>
      <p:ext uri="{BB962C8B-B14F-4D97-AF65-F5344CB8AC3E}">
        <p14:creationId xmlns:p14="http://schemas.microsoft.com/office/powerpoint/2010/main" val="377257439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44"/>
            <a:ext cx="7772400" cy="1470025"/>
          </a:xfrm>
        </p:spPr>
        <p:txBody>
          <a:bodyPr>
            <a:noAutofit/>
          </a:bodyPr>
          <a:lstStyle>
            <a:lvl1pPr>
              <a:defRPr sz="4000">
                <a:solidFill>
                  <a:srgbClr val="FEBC11"/>
                </a:solidFill>
              </a:defRPr>
            </a:lvl1pPr>
          </a:lstStyle>
          <a:p>
            <a:r>
              <a:rPr lang="en-US"/>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nchor="ct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288974390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9"/>
            <a:ext cx="7772400" cy="1362075"/>
          </a:xfrm>
        </p:spPr>
        <p:txBody>
          <a:bodyPr anchor="t">
            <a:noAutofit/>
          </a:bodyPr>
          <a:lstStyle>
            <a:lvl1pPr algn="l">
              <a:defRPr sz="3200" b="1" cap="all">
                <a:solidFill>
                  <a:srgbClr val="FEBC11"/>
                </a:solidFill>
              </a:defRPr>
            </a:lvl1pPr>
          </a:lstStyle>
          <a:p>
            <a:r>
              <a:rPr lang="en-US"/>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196874875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41872"/>
            <a:ext cx="8229600" cy="522712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1"/>
          <p:cNvSpPr>
            <a:spLocks noGrp="1"/>
          </p:cNvSpPr>
          <p:nvPr>
            <p:ph type="title"/>
          </p:nvPr>
        </p:nvSpPr>
        <p:spPr>
          <a:xfrm>
            <a:off x="-1" y="45954"/>
            <a:ext cx="9144001" cy="388188"/>
          </a:xfrm>
        </p:spPr>
        <p:txBody>
          <a:bodyPr/>
          <a:lstStyle/>
          <a:p>
            <a:r>
              <a:rPr lang="en-US"/>
              <a:t>Click to edit Master title style</a:t>
            </a:r>
            <a:endParaRPr lang="en-US" dirty="0"/>
          </a:p>
        </p:txBody>
      </p:sp>
    </p:spTree>
    <p:extLst>
      <p:ext uri="{BB962C8B-B14F-4D97-AF65-F5344CB8AC3E}">
        <p14:creationId xmlns:p14="http://schemas.microsoft.com/office/powerpoint/2010/main" val="427452585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741873"/>
            <a:ext cx="4038600" cy="52271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741873"/>
            <a:ext cx="4038600" cy="52271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1"/>
          <p:cNvSpPr>
            <a:spLocks noGrp="1"/>
          </p:cNvSpPr>
          <p:nvPr>
            <p:ph type="title"/>
          </p:nvPr>
        </p:nvSpPr>
        <p:spPr>
          <a:xfrm>
            <a:off x="-1" y="45954"/>
            <a:ext cx="9144001" cy="388188"/>
          </a:xfrm>
        </p:spPr>
        <p:txBody>
          <a:bodyPr/>
          <a:lstStyle/>
          <a:p>
            <a:r>
              <a:rPr lang="en-US"/>
              <a:t>Click to edit Master title style</a:t>
            </a:r>
            <a:endParaRPr lang="en-US" dirty="0"/>
          </a:p>
        </p:txBody>
      </p:sp>
    </p:spTree>
    <p:extLst>
      <p:ext uri="{BB962C8B-B14F-4D97-AF65-F5344CB8AC3E}">
        <p14:creationId xmlns:p14="http://schemas.microsoft.com/office/powerpoint/2010/main" val="200829595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Full Field">
    <p:spTree>
      <p:nvGrpSpPr>
        <p:cNvPr id="1" name=""/>
        <p:cNvGrpSpPr/>
        <p:nvPr/>
      </p:nvGrpSpPr>
      <p:grpSpPr>
        <a:xfrm>
          <a:off x="0" y="0"/>
          <a:ext cx="0" cy="0"/>
          <a:chOff x="0" y="0"/>
          <a:chExt cx="0" cy="0"/>
        </a:xfrm>
      </p:grpSpPr>
      <p:sp>
        <p:nvSpPr>
          <p:cNvPr id="180" name="Title 1"/>
          <p:cNvSpPr>
            <a:spLocks noGrp="1"/>
          </p:cNvSpPr>
          <p:nvPr>
            <p:ph type="title"/>
          </p:nvPr>
        </p:nvSpPr>
        <p:spPr>
          <a:xfrm>
            <a:off x="-1" y="45954"/>
            <a:ext cx="9144001" cy="388188"/>
          </a:xfrm>
        </p:spPr>
        <p:txBody>
          <a:bodyPr/>
          <a:lstStyle/>
          <a:p>
            <a:r>
              <a:rPr lang="en-US"/>
              <a:t>Click to edit Master title style</a:t>
            </a:r>
            <a:endParaRPr lang="en-US" dirty="0"/>
          </a:p>
        </p:txBody>
      </p:sp>
      <p:grpSp>
        <p:nvGrpSpPr>
          <p:cNvPr id="74" name="Group 73"/>
          <p:cNvGrpSpPr/>
          <p:nvPr/>
        </p:nvGrpSpPr>
        <p:grpSpPr>
          <a:xfrm>
            <a:off x="113006" y="832528"/>
            <a:ext cx="8917995" cy="5542872"/>
            <a:chOff x="76200" y="624396"/>
            <a:chExt cx="8917995" cy="4157154"/>
          </a:xfrm>
        </p:grpSpPr>
        <p:sp>
          <p:nvSpPr>
            <p:cNvPr id="75" name="Rectangle 74"/>
            <p:cNvSpPr/>
            <p:nvPr/>
          </p:nvSpPr>
          <p:spPr>
            <a:xfrm>
              <a:off x="2909976" y="730240"/>
              <a:ext cx="1626375" cy="3518814"/>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a:solidFill>
                  <a:sysClr val="windowText" lastClr="000000"/>
                </a:solidFill>
              </a:endParaRPr>
            </a:p>
          </p:txBody>
        </p:sp>
        <p:sp>
          <p:nvSpPr>
            <p:cNvPr id="76" name="Rectangle 75"/>
            <p:cNvSpPr/>
            <p:nvPr/>
          </p:nvSpPr>
          <p:spPr>
            <a:xfrm>
              <a:off x="113470" y="730240"/>
              <a:ext cx="2796507" cy="597317"/>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a:solidFill>
                  <a:sysClr val="windowText" lastClr="000000"/>
                </a:solidFill>
              </a:endParaRPr>
            </a:p>
          </p:txBody>
        </p:sp>
        <p:sp>
          <p:nvSpPr>
            <p:cNvPr id="77" name="Rectangle 76"/>
            <p:cNvSpPr/>
            <p:nvPr/>
          </p:nvSpPr>
          <p:spPr>
            <a:xfrm>
              <a:off x="113166" y="3651737"/>
              <a:ext cx="2796810" cy="597317"/>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a:solidFill>
                  <a:sysClr val="windowText" lastClr="000000"/>
                </a:solidFill>
              </a:endParaRPr>
            </a:p>
          </p:txBody>
        </p:sp>
        <p:sp>
          <p:nvSpPr>
            <p:cNvPr id="78" name="Shape 42"/>
            <p:cNvSpPr/>
            <p:nvPr/>
          </p:nvSpPr>
          <p:spPr>
            <a:xfrm>
              <a:off x="76200" y="624396"/>
              <a:ext cx="64172" cy="119937"/>
            </a:xfrm>
            <a:prstGeom prst="rect">
              <a:avLst/>
            </a:prstGeom>
            <a:solidFill>
              <a:schemeClr val="accent6">
                <a:lumMod val="75000"/>
              </a:schemeClr>
            </a:solidFill>
            <a:ln w="9525">
              <a:solidFill>
                <a:srgbClr val="000000"/>
              </a:solidFill>
              <a:miter lim="400000"/>
            </a:ln>
          </p:spPr>
          <p:txBody>
            <a:bodyPr lIns="50800" tIns="50800" rIns="50800" bIns="50800" anchor="ctr"/>
            <a:lstStyle/>
            <a:p>
              <a:pPr>
                <a:defRPr sz="2400">
                  <a:solidFill>
                    <a:srgbClr val="FFFFFF"/>
                  </a:solidFill>
                </a:defRPr>
              </a:pPr>
              <a:endParaRPr sz="2400" kern="0">
                <a:solidFill>
                  <a:srgbClr val="FFFFFF"/>
                </a:solidFill>
              </a:endParaRPr>
            </a:p>
          </p:txBody>
        </p:sp>
        <p:sp>
          <p:nvSpPr>
            <p:cNvPr id="79" name="Shape 41"/>
            <p:cNvSpPr/>
            <p:nvPr/>
          </p:nvSpPr>
          <p:spPr>
            <a:xfrm>
              <a:off x="77182" y="4240361"/>
              <a:ext cx="64172" cy="113896"/>
            </a:xfrm>
            <a:prstGeom prst="rect">
              <a:avLst/>
            </a:prstGeom>
            <a:solidFill>
              <a:schemeClr val="accent6">
                <a:lumMod val="75000"/>
              </a:schemeClr>
            </a:solidFill>
            <a:ln w="9525">
              <a:solidFill>
                <a:srgbClr val="000000"/>
              </a:solidFill>
              <a:miter lim="400000"/>
            </a:ln>
          </p:spPr>
          <p:txBody>
            <a:bodyPr lIns="50800" tIns="50800" rIns="50800" bIns="50800" anchor="ctr"/>
            <a:lstStyle/>
            <a:p>
              <a:pPr>
                <a:defRPr sz="2400">
                  <a:solidFill>
                    <a:srgbClr val="FFFFFF"/>
                  </a:solidFill>
                </a:defRPr>
              </a:pPr>
              <a:endParaRPr sz="2400" kern="0">
                <a:solidFill>
                  <a:srgbClr val="FFFFFF"/>
                </a:solidFill>
              </a:endParaRPr>
            </a:p>
          </p:txBody>
        </p:sp>
        <p:sp>
          <p:nvSpPr>
            <p:cNvPr id="80" name="Rectangle 79"/>
            <p:cNvSpPr/>
            <p:nvPr/>
          </p:nvSpPr>
          <p:spPr>
            <a:xfrm>
              <a:off x="2452806" y="4249055"/>
              <a:ext cx="1263083" cy="423805"/>
            </a:xfrm>
            <a:prstGeom prst="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a:solidFill>
                  <a:sysClr val="windowText" lastClr="000000"/>
                </a:solidFill>
              </a:endParaRPr>
            </a:p>
          </p:txBody>
        </p:sp>
        <p:sp>
          <p:nvSpPr>
            <p:cNvPr id="81" name="Shape 13"/>
            <p:cNvSpPr/>
            <p:nvPr/>
          </p:nvSpPr>
          <p:spPr>
            <a:xfrm>
              <a:off x="3669080" y="4184677"/>
              <a:ext cx="95921" cy="7194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chemeClr val="accent6">
                <a:lumMod val="75000"/>
              </a:schemeClr>
            </a:solidFill>
            <a:ln w="9525">
              <a:solidFill>
                <a:srgbClr val="000000"/>
              </a:solidFill>
              <a:miter lim="400000"/>
            </a:ln>
          </p:spPr>
          <p:txBody>
            <a:bodyPr lIns="50800" tIns="50800" rIns="50800" bIns="50800" anchor="ctr"/>
            <a:lstStyle/>
            <a:p>
              <a:pPr>
                <a:defRPr sz="2600">
                  <a:solidFill>
                    <a:srgbClr val="FFFFFF"/>
                  </a:solidFill>
                </a:defRPr>
              </a:pPr>
              <a:endParaRPr sz="2600" kern="0">
                <a:solidFill>
                  <a:srgbClr val="FFFFFF"/>
                </a:solidFill>
              </a:endParaRPr>
            </a:p>
          </p:txBody>
        </p:sp>
        <p:sp>
          <p:nvSpPr>
            <p:cNvPr id="82" name="Shape 35"/>
            <p:cNvSpPr/>
            <p:nvPr/>
          </p:nvSpPr>
          <p:spPr>
            <a:xfrm>
              <a:off x="1075191" y="2276247"/>
              <a:ext cx="462717" cy="450769"/>
            </a:xfrm>
            <a:prstGeom prst="ellipse">
              <a:avLst/>
            </a:prstGeom>
            <a:noFill/>
            <a:ln w="28575" cap="flat">
              <a:solidFill>
                <a:schemeClr val="tx1"/>
              </a:solidFill>
              <a:prstDash val="solid"/>
              <a:miter lim="400000"/>
            </a:ln>
            <a:effectLst/>
          </p:spPr>
          <p:txBody>
            <a:bodyPr wrap="square" lIns="50800" tIns="50800" rIns="50800" bIns="50800" numCol="1" anchor="ctr">
              <a:noAutofit/>
            </a:bodyPr>
            <a:lstStyle/>
            <a:p>
              <a:pPr>
                <a:defRPr sz="2400">
                  <a:solidFill>
                    <a:srgbClr val="FFFFFF"/>
                  </a:solidFill>
                </a:defRPr>
              </a:pPr>
              <a:endParaRPr sz="2400" kern="0">
                <a:solidFill>
                  <a:srgbClr val="FFFFFF"/>
                </a:solidFill>
              </a:endParaRPr>
            </a:p>
          </p:txBody>
        </p:sp>
        <p:sp>
          <p:nvSpPr>
            <p:cNvPr id="83" name="Shape 36"/>
            <p:cNvSpPr/>
            <p:nvPr/>
          </p:nvSpPr>
          <p:spPr>
            <a:xfrm flipV="1">
              <a:off x="1306549" y="2421056"/>
              <a:ext cx="0" cy="161149"/>
            </a:xfrm>
            <a:prstGeom prst="line">
              <a:avLst/>
            </a:prstGeom>
            <a:noFill/>
            <a:ln w="19050" cap="flat">
              <a:solidFill>
                <a:schemeClr val="tx1"/>
              </a:solidFill>
              <a:prstDash val="solid"/>
              <a:miter lim="400000"/>
            </a:ln>
            <a:effectLst/>
          </p:spPr>
          <p:txBody>
            <a:bodyPr wrap="square" lIns="50800" tIns="50800" rIns="50800" bIns="50800" numCol="1" anchor="ctr">
              <a:noAutofit/>
            </a:bodyPr>
            <a:lstStyle/>
            <a:p>
              <a:pPr>
                <a:defRPr sz="2400"/>
              </a:pPr>
              <a:endParaRPr sz="2400" kern="0">
                <a:solidFill>
                  <a:sysClr val="windowText" lastClr="000000"/>
                </a:solidFill>
              </a:endParaRPr>
            </a:p>
          </p:txBody>
        </p:sp>
        <p:cxnSp>
          <p:nvCxnSpPr>
            <p:cNvPr id="84" name="Straight Connector 83"/>
            <p:cNvCxnSpPr/>
            <p:nvPr/>
          </p:nvCxnSpPr>
          <p:spPr>
            <a:xfrm flipV="1">
              <a:off x="3716192" y="4256618"/>
              <a:ext cx="0" cy="52493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85" name="Rectangle 84"/>
            <p:cNvSpPr/>
            <p:nvPr/>
          </p:nvSpPr>
          <p:spPr>
            <a:xfrm>
              <a:off x="113470" y="1328649"/>
              <a:ext cx="2796507" cy="232059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a:solidFill>
                  <a:sysClr val="windowText" lastClr="000000"/>
                </a:solidFill>
              </a:endParaRPr>
            </a:p>
          </p:txBody>
        </p:sp>
        <p:cxnSp>
          <p:nvCxnSpPr>
            <p:cNvPr id="86" name="Straight Connector 85"/>
            <p:cNvCxnSpPr/>
            <p:nvPr/>
          </p:nvCxnSpPr>
          <p:spPr>
            <a:xfrm flipH="1">
              <a:off x="3720384" y="3651692"/>
              <a:ext cx="81318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a:off x="3720384" y="1327557"/>
              <a:ext cx="81318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flipH="1">
              <a:off x="3720384" y="4672860"/>
              <a:ext cx="81318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90" name="Rectangle 89"/>
            <p:cNvSpPr/>
            <p:nvPr/>
          </p:nvSpPr>
          <p:spPr>
            <a:xfrm flipH="1">
              <a:off x="4534044" y="730240"/>
              <a:ext cx="1626375" cy="3518814"/>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a:solidFill>
                  <a:sysClr val="windowText" lastClr="000000"/>
                </a:solidFill>
              </a:endParaRPr>
            </a:p>
          </p:txBody>
        </p:sp>
        <p:sp>
          <p:nvSpPr>
            <p:cNvPr id="91" name="Rectangle 90"/>
            <p:cNvSpPr/>
            <p:nvPr/>
          </p:nvSpPr>
          <p:spPr>
            <a:xfrm flipH="1">
              <a:off x="6160418" y="730240"/>
              <a:ext cx="2796507" cy="597317"/>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a:solidFill>
                  <a:sysClr val="windowText" lastClr="000000"/>
                </a:solidFill>
              </a:endParaRPr>
            </a:p>
          </p:txBody>
        </p:sp>
        <p:sp>
          <p:nvSpPr>
            <p:cNvPr id="92" name="Rectangle 91"/>
            <p:cNvSpPr/>
            <p:nvPr/>
          </p:nvSpPr>
          <p:spPr>
            <a:xfrm flipH="1">
              <a:off x="6160419" y="3651737"/>
              <a:ext cx="2796810" cy="597317"/>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a:solidFill>
                  <a:sysClr val="windowText" lastClr="000000"/>
                </a:solidFill>
              </a:endParaRPr>
            </a:p>
          </p:txBody>
        </p:sp>
        <p:sp>
          <p:nvSpPr>
            <p:cNvPr id="93" name="Shape 42"/>
            <p:cNvSpPr/>
            <p:nvPr/>
          </p:nvSpPr>
          <p:spPr>
            <a:xfrm flipH="1">
              <a:off x="8930023" y="624396"/>
              <a:ext cx="64172" cy="119937"/>
            </a:xfrm>
            <a:prstGeom prst="rect">
              <a:avLst/>
            </a:prstGeom>
            <a:solidFill>
              <a:schemeClr val="accent6">
                <a:lumMod val="75000"/>
              </a:schemeClr>
            </a:solidFill>
            <a:ln w="9525">
              <a:solidFill>
                <a:srgbClr val="000000"/>
              </a:solidFill>
              <a:miter lim="400000"/>
            </a:ln>
          </p:spPr>
          <p:txBody>
            <a:bodyPr lIns="50800" tIns="50800" rIns="50800" bIns="50800" anchor="ctr"/>
            <a:lstStyle/>
            <a:p>
              <a:pPr>
                <a:defRPr sz="2400">
                  <a:solidFill>
                    <a:srgbClr val="FFFFFF"/>
                  </a:solidFill>
                </a:defRPr>
              </a:pPr>
              <a:endParaRPr sz="2400" kern="0">
                <a:solidFill>
                  <a:srgbClr val="FFFFFF"/>
                </a:solidFill>
              </a:endParaRPr>
            </a:p>
          </p:txBody>
        </p:sp>
        <p:sp>
          <p:nvSpPr>
            <p:cNvPr id="94" name="Shape 41"/>
            <p:cNvSpPr/>
            <p:nvPr/>
          </p:nvSpPr>
          <p:spPr>
            <a:xfrm flipH="1">
              <a:off x="8929041" y="4240361"/>
              <a:ext cx="64172" cy="113896"/>
            </a:xfrm>
            <a:prstGeom prst="rect">
              <a:avLst/>
            </a:prstGeom>
            <a:solidFill>
              <a:schemeClr val="accent6">
                <a:lumMod val="75000"/>
              </a:schemeClr>
            </a:solidFill>
            <a:ln w="9525">
              <a:solidFill>
                <a:srgbClr val="000000"/>
              </a:solidFill>
              <a:miter lim="400000"/>
            </a:ln>
          </p:spPr>
          <p:txBody>
            <a:bodyPr lIns="50800" tIns="50800" rIns="50800" bIns="50800" anchor="ctr"/>
            <a:lstStyle/>
            <a:p>
              <a:pPr>
                <a:defRPr sz="2400">
                  <a:solidFill>
                    <a:srgbClr val="FFFFFF"/>
                  </a:solidFill>
                </a:defRPr>
              </a:pPr>
              <a:endParaRPr sz="2400" kern="0">
                <a:solidFill>
                  <a:srgbClr val="FFFFFF"/>
                </a:solidFill>
              </a:endParaRPr>
            </a:p>
          </p:txBody>
        </p:sp>
        <p:sp>
          <p:nvSpPr>
            <p:cNvPr id="95" name="Rectangle 94"/>
            <p:cNvSpPr/>
            <p:nvPr/>
          </p:nvSpPr>
          <p:spPr>
            <a:xfrm flipH="1">
              <a:off x="5354506" y="4249055"/>
              <a:ext cx="1263083" cy="423805"/>
            </a:xfrm>
            <a:prstGeom prst="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a:solidFill>
                  <a:sysClr val="windowText" lastClr="000000"/>
                </a:solidFill>
              </a:endParaRPr>
            </a:p>
          </p:txBody>
        </p:sp>
        <p:sp>
          <p:nvSpPr>
            <p:cNvPr id="96" name="Shape 13"/>
            <p:cNvSpPr/>
            <p:nvPr/>
          </p:nvSpPr>
          <p:spPr>
            <a:xfrm flipH="1">
              <a:off x="5305394" y="4184677"/>
              <a:ext cx="95921" cy="7194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chemeClr val="accent6">
                <a:lumMod val="75000"/>
              </a:schemeClr>
            </a:solidFill>
            <a:ln w="9525">
              <a:solidFill>
                <a:srgbClr val="000000"/>
              </a:solidFill>
              <a:miter lim="400000"/>
            </a:ln>
          </p:spPr>
          <p:txBody>
            <a:bodyPr lIns="50800" tIns="50800" rIns="50800" bIns="50800" anchor="ctr"/>
            <a:lstStyle/>
            <a:p>
              <a:pPr>
                <a:defRPr sz="2600">
                  <a:solidFill>
                    <a:srgbClr val="FFFFFF"/>
                  </a:solidFill>
                </a:defRPr>
              </a:pPr>
              <a:endParaRPr sz="2600" kern="0">
                <a:solidFill>
                  <a:srgbClr val="FFFFFF"/>
                </a:solidFill>
              </a:endParaRPr>
            </a:p>
          </p:txBody>
        </p:sp>
        <p:sp>
          <p:nvSpPr>
            <p:cNvPr id="97" name="Shape 35"/>
            <p:cNvSpPr/>
            <p:nvPr/>
          </p:nvSpPr>
          <p:spPr>
            <a:xfrm flipH="1">
              <a:off x="7532487" y="2276247"/>
              <a:ext cx="462717" cy="450769"/>
            </a:xfrm>
            <a:prstGeom prst="ellipse">
              <a:avLst/>
            </a:prstGeom>
            <a:noFill/>
            <a:ln w="28575" cap="flat">
              <a:solidFill>
                <a:schemeClr val="tx1"/>
              </a:solidFill>
              <a:prstDash val="solid"/>
              <a:miter lim="400000"/>
            </a:ln>
            <a:effectLst/>
          </p:spPr>
          <p:txBody>
            <a:bodyPr wrap="square" lIns="50800" tIns="50800" rIns="50800" bIns="50800" numCol="1" anchor="ctr">
              <a:noAutofit/>
            </a:bodyPr>
            <a:lstStyle/>
            <a:p>
              <a:pPr>
                <a:defRPr sz="2400">
                  <a:solidFill>
                    <a:srgbClr val="FFFFFF"/>
                  </a:solidFill>
                </a:defRPr>
              </a:pPr>
              <a:endParaRPr sz="2400" kern="0">
                <a:solidFill>
                  <a:srgbClr val="FFFFFF"/>
                </a:solidFill>
              </a:endParaRPr>
            </a:p>
          </p:txBody>
        </p:sp>
        <p:sp>
          <p:nvSpPr>
            <p:cNvPr id="98" name="Shape 36"/>
            <p:cNvSpPr/>
            <p:nvPr/>
          </p:nvSpPr>
          <p:spPr>
            <a:xfrm flipH="1" flipV="1">
              <a:off x="7763846" y="2421056"/>
              <a:ext cx="0" cy="161149"/>
            </a:xfrm>
            <a:prstGeom prst="line">
              <a:avLst/>
            </a:prstGeom>
            <a:noFill/>
            <a:ln w="19050" cap="flat">
              <a:solidFill>
                <a:schemeClr val="tx1"/>
              </a:solidFill>
              <a:prstDash val="solid"/>
              <a:miter lim="400000"/>
            </a:ln>
            <a:effectLst/>
          </p:spPr>
          <p:txBody>
            <a:bodyPr wrap="square" lIns="50800" tIns="50800" rIns="50800" bIns="50800" numCol="1" anchor="ctr">
              <a:noAutofit/>
            </a:bodyPr>
            <a:lstStyle/>
            <a:p>
              <a:pPr>
                <a:defRPr sz="2400"/>
              </a:pPr>
              <a:endParaRPr sz="2400" kern="0">
                <a:solidFill>
                  <a:sysClr val="windowText" lastClr="000000"/>
                </a:solidFill>
              </a:endParaRPr>
            </a:p>
          </p:txBody>
        </p:sp>
        <p:cxnSp>
          <p:nvCxnSpPr>
            <p:cNvPr id="99" name="Straight Connector 98"/>
            <p:cNvCxnSpPr/>
            <p:nvPr/>
          </p:nvCxnSpPr>
          <p:spPr>
            <a:xfrm flipH="1" flipV="1">
              <a:off x="5354203" y="4256618"/>
              <a:ext cx="0" cy="52493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00" name="Rectangle 99"/>
            <p:cNvSpPr/>
            <p:nvPr/>
          </p:nvSpPr>
          <p:spPr>
            <a:xfrm flipH="1">
              <a:off x="6160418" y="1328649"/>
              <a:ext cx="2796507" cy="232059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a:solidFill>
                  <a:sysClr val="windowText" lastClr="000000"/>
                </a:solidFill>
              </a:endParaRPr>
            </a:p>
          </p:txBody>
        </p:sp>
        <p:cxnSp>
          <p:nvCxnSpPr>
            <p:cNvPr id="101" name="Straight Connector 100"/>
            <p:cNvCxnSpPr/>
            <p:nvPr/>
          </p:nvCxnSpPr>
          <p:spPr>
            <a:xfrm>
              <a:off x="4536823" y="3651692"/>
              <a:ext cx="81318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p:nvPr/>
          </p:nvCxnSpPr>
          <p:spPr>
            <a:xfrm>
              <a:off x="4536823" y="1327557"/>
              <a:ext cx="81318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p:cNvCxnSpPr/>
            <p:nvPr/>
          </p:nvCxnSpPr>
          <p:spPr>
            <a:xfrm>
              <a:off x="4536823" y="4672860"/>
              <a:ext cx="81318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04" name="Shape 39"/>
            <p:cNvSpPr/>
            <p:nvPr/>
          </p:nvSpPr>
          <p:spPr>
            <a:xfrm>
              <a:off x="4487571" y="624396"/>
              <a:ext cx="70848" cy="125745"/>
            </a:xfrm>
            <a:prstGeom prst="rect">
              <a:avLst/>
            </a:prstGeom>
            <a:solidFill>
              <a:schemeClr val="accent6">
                <a:lumMod val="75000"/>
              </a:schemeClr>
            </a:solidFill>
            <a:ln w="9525">
              <a:solidFill>
                <a:srgbClr val="000000"/>
              </a:solidFill>
              <a:miter lim="400000"/>
            </a:ln>
          </p:spPr>
          <p:txBody>
            <a:bodyPr lIns="50800" tIns="50800" rIns="50800" bIns="50800" anchor="ctr"/>
            <a:lstStyle/>
            <a:p>
              <a:pPr>
                <a:defRPr sz="2400">
                  <a:solidFill>
                    <a:srgbClr val="FFFFFF"/>
                  </a:solidFill>
                </a:defRPr>
              </a:pPr>
              <a:endParaRPr sz="2400" kern="0">
                <a:solidFill>
                  <a:srgbClr val="FFFFFF"/>
                </a:solidFill>
              </a:endParaRPr>
            </a:p>
          </p:txBody>
        </p:sp>
        <p:sp>
          <p:nvSpPr>
            <p:cNvPr id="105" name="Rectangle 104"/>
            <p:cNvSpPr/>
            <p:nvPr/>
          </p:nvSpPr>
          <p:spPr>
            <a:xfrm>
              <a:off x="4516358" y="2451713"/>
              <a:ext cx="39979" cy="99837"/>
            </a:xfrm>
            <a:prstGeom prst="rect">
              <a:avLst/>
            </a:prstGeom>
            <a:solidFill>
              <a:srgbClr val="C00000"/>
            </a:solidFill>
            <a:ln w="2857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US" kern="0">
                <a:solidFill>
                  <a:sysClr val="windowText" lastClr="000000"/>
                </a:solidFill>
              </a:endParaRPr>
            </a:p>
          </p:txBody>
        </p:sp>
      </p:grpSp>
    </p:spTree>
    <p:extLst>
      <p:ext uri="{BB962C8B-B14F-4D97-AF65-F5344CB8AC3E}">
        <p14:creationId xmlns:p14="http://schemas.microsoft.com/office/powerpoint/2010/main" val="215895006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Half Field Vertical Goal Down">
    <p:spTree>
      <p:nvGrpSpPr>
        <p:cNvPr id="1" name=""/>
        <p:cNvGrpSpPr/>
        <p:nvPr/>
      </p:nvGrpSpPr>
      <p:grpSpPr>
        <a:xfrm>
          <a:off x="0" y="0"/>
          <a:ext cx="0" cy="0"/>
          <a:chOff x="0" y="0"/>
          <a:chExt cx="0" cy="0"/>
        </a:xfrm>
      </p:grpSpPr>
      <p:sp>
        <p:nvSpPr>
          <p:cNvPr id="180" name="Title 1"/>
          <p:cNvSpPr>
            <a:spLocks noGrp="1"/>
          </p:cNvSpPr>
          <p:nvPr>
            <p:ph type="title"/>
          </p:nvPr>
        </p:nvSpPr>
        <p:spPr>
          <a:xfrm>
            <a:off x="10" y="43131"/>
            <a:ext cx="9144001" cy="388188"/>
          </a:xfrm>
        </p:spPr>
        <p:txBody>
          <a:bodyPr/>
          <a:lstStyle/>
          <a:p>
            <a:r>
              <a:rPr lang="en-US"/>
              <a:t>Click to edit Master title style</a:t>
            </a:r>
          </a:p>
        </p:txBody>
      </p:sp>
      <p:grpSp>
        <p:nvGrpSpPr>
          <p:cNvPr id="9" name="Group 8"/>
          <p:cNvGrpSpPr/>
          <p:nvPr/>
        </p:nvGrpSpPr>
        <p:grpSpPr>
          <a:xfrm>
            <a:off x="143220" y="419562"/>
            <a:ext cx="8806085" cy="5971205"/>
            <a:chOff x="143210" y="314658"/>
            <a:chExt cx="8806085" cy="4478404"/>
          </a:xfrm>
        </p:grpSpPr>
        <p:sp>
          <p:nvSpPr>
            <p:cNvPr id="23" name="Rectangle 22"/>
            <p:cNvSpPr/>
            <p:nvPr/>
          </p:nvSpPr>
          <p:spPr>
            <a:xfrm flipV="1">
              <a:off x="7380744" y="1948966"/>
              <a:ext cx="1420407" cy="2803762"/>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a:solidFill>
                  <a:sysClr val="windowText" lastClr="000000"/>
                </a:solidFill>
              </a:endParaRPr>
            </a:p>
          </p:txBody>
        </p:sp>
        <p:sp>
          <p:nvSpPr>
            <p:cNvPr id="24" name="Rectangle 23"/>
            <p:cNvSpPr/>
            <p:nvPr/>
          </p:nvSpPr>
          <p:spPr>
            <a:xfrm flipV="1">
              <a:off x="1694239" y="1948966"/>
              <a:ext cx="5686506" cy="2803762"/>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a:solidFill>
                  <a:sysClr val="windowText" lastClr="000000"/>
                </a:solidFill>
              </a:endParaRPr>
            </a:p>
          </p:txBody>
        </p:sp>
        <p:sp>
          <p:nvSpPr>
            <p:cNvPr id="25" name="Rectangle 24"/>
            <p:cNvSpPr/>
            <p:nvPr/>
          </p:nvSpPr>
          <p:spPr>
            <a:xfrm flipV="1">
              <a:off x="277476" y="1948966"/>
              <a:ext cx="1416763" cy="2803762"/>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a:solidFill>
                  <a:sysClr val="windowText" lastClr="000000"/>
                </a:solidFill>
              </a:endParaRPr>
            </a:p>
          </p:txBody>
        </p:sp>
        <p:sp>
          <p:nvSpPr>
            <p:cNvPr id="26" name="Shape 35"/>
            <p:cNvSpPr/>
            <p:nvPr/>
          </p:nvSpPr>
          <p:spPr>
            <a:xfrm flipV="1">
              <a:off x="4248329" y="3184851"/>
              <a:ext cx="762000" cy="734352"/>
            </a:xfrm>
            <a:prstGeom prst="ellipse">
              <a:avLst/>
            </a:prstGeom>
            <a:noFill/>
            <a:ln w="44450" cap="flat">
              <a:solidFill>
                <a:schemeClr val="tx1"/>
              </a:solidFill>
              <a:prstDash val="solid"/>
              <a:miter lim="400000"/>
            </a:ln>
            <a:effectLst/>
          </p:spPr>
          <p:txBody>
            <a:bodyPr wrap="square" lIns="50800" tIns="50800" rIns="50800" bIns="50800" numCol="1" anchor="ctr">
              <a:noAutofit/>
            </a:bodyPr>
            <a:lstStyle/>
            <a:p>
              <a:pPr>
                <a:defRPr sz="2400">
                  <a:solidFill>
                    <a:srgbClr val="FFFFFF"/>
                  </a:solidFill>
                </a:defRPr>
              </a:pPr>
              <a:endParaRPr sz="2400" kern="0">
                <a:solidFill>
                  <a:srgbClr val="FFFFFF"/>
                </a:solidFill>
              </a:endParaRPr>
            </a:p>
          </p:txBody>
        </p:sp>
        <p:cxnSp>
          <p:nvCxnSpPr>
            <p:cNvPr id="27" name="Straight Connector 26"/>
            <p:cNvCxnSpPr/>
            <p:nvPr/>
          </p:nvCxnSpPr>
          <p:spPr>
            <a:xfrm flipV="1">
              <a:off x="4508076" y="3552027"/>
              <a:ext cx="242507"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8" name="Rectangle 27"/>
            <p:cNvSpPr/>
            <p:nvPr/>
          </p:nvSpPr>
          <p:spPr>
            <a:xfrm flipV="1">
              <a:off x="277476" y="353525"/>
              <a:ext cx="8523676" cy="1595441"/>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a:solidFill>
                  <a:sysClr val="windowText" lastClr="000000"/>
                </a:solidFill>
              </a:endParaRPr>
            </a:p>
          </p:txBody>
        </p:sp>
        <p:cxnSp>
          <p:nvCxnSpPr>
            <p:cNvPr id="29" name="Straight Connector 28"/>
            <p:cNvCxnSpPr/>
            <p:nvPr/>
          </p:nvCxnSpPr>
          <p:spPr>
            <a:xfrm flipV="1">
              <a:off x="1708581" y="353525"/>
              <a:ext cx="0" cy="76065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flipV="1">
              <a:off x="7382664" y="353525"/>
              <a:ext cx="0" cy="76065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3" name="Rectangle 32"/>
            <p:cNvSpPr/>
            <p:nvPr/>
          </p:nvSpPr>
          <p:spPr>
            <a:xfrm rot="16200000" flipV="1">
              <a:off x="4606469" y="304011"/>
              <a:ext cx="45720" cy="99837"/>
            </a:xfrm>
            <a:prstGeom prst="rect">
              <a:avLst/>
            </a:prstGeom>
            <a:solidFill>
              <a:srgbClr val="C00000"/>
            </a:solidFill>
            <a:ln w="2857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US" kern="0">
                <a:solidFill>
                  <a:sysClr val="windowText" lastClr="000000"/>
                </a:solidFill>
              </a:endParaRPr>
            </a:p>
          </p:txBody>
        </p:sp>
        <p:sp>
          <p:nvSpPr>
            <p:cNvPr id="34" name="Shape 41"/>
            <p:cNvSpPr/>
            <p:nvPr/>
          </p:nvSpPr>
          <p:spPr>
            <a:xfrm rot="16200000" flipV="1">
              <a:off x="8839449" y="278200"/>
              <a:ext cx="73387" cy="146304"/>
            </a:xfrm>
            <a:prstGeom prst="rect">
              <a:avLst/>
            </a:prstGeom>
            <a:solidFill>
              <a:schemeClr val="accent6">
                <a:lumMod val="75000"/>
              </a:schemeClr>
            </a:solidFill>
            <a:ln>
              <a:solidFill>
                <a:srgbClr val="000000"/>
              </a:solidFill>
              <a:miter lim="400000"/>
            </a:ln>
          </p:spPr>
          <p:txBody>
            <a:bodyPr lIns="50800" tIns="50800" rIns="50800" bIns="50800" anchor="ctr"/>
            <a:lstStyle/>
            <a:p>
              <a:pPr>
                <a:defRPr sz="2400">
                  <a:solidFill>
                    <a:srgbClr val="FFFFFF"/>
                  </a:solidFill>
                </a:defRPr>
              </a:pPr>
              <a:endParaRPr sz="2400" kern="0">
                <a:solidFill>
                  <a:srgbClr val="FFFFFF"/>
                </a:solidFill>
              </a:endParaRPr>
            </a:p>
          </p:txBody>
        </p:sp>
        <p:sp>
          <p:nvSpPr>
            <p:cNvPr id="35" name="Isosceles Triangle 34"/>
            <p:cNvSpPr/>
            <p:nvPr/>
          </p:nvSpPr>
          <p:spPr>
            <a:xfrm rot="5400000" flipV="1">
              <a:off x="140948" y="1041626"/>
              <a:ext cx="135372" cy="130848"/>
            </a:xfrm>
            <a:prstGeom prst="triangle">
              <a:avLst/>
            </a:prstGeom>
            <a:solidFill>
              <a:schemeClr val="accent6">
                <a:lumMod val="75000"/>
              </a:schemeClr>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a:solidFill>
                  <a:sysClr val="windowText" lastClr="000000"/>
                </a:solidFill>
              </a:endParaRPr>
            </a:p>
          </p:txBody>
        </p:sp>
        <p:sp>
          <p:nvSpPr>
            <p:cNvPr id="36" name="Shape 41"/>
            <p:cNvSpPr/>
            <p:nvPr/>
          </p:nvSpPr>
          <p:spPr>
            <a:xfrm rot="16200000" flipV="1">
              <a:off x="8825679" y="4683216"/>
              <a:ext cx="73387" cy="146304"/>
            </a:xfrm>
            <a:prstGeom prst="rect">
              <a:avLst/>
            </a:prstGeom>
            <a:solidFill>
              <a:schemeClr val="accent6">
                <a:lumMod val="75000"/>
              </a:schemeClr>
            </a:solidFill>
            <a:ln>
              <a:solidFill>
                <a:srgbClr val="000000"/>
              </a:solidFill>
              <a:miter lim="400000"/>
            </a:ln>
          </p:spPr>
          <p:txBody>
            <a:bodyPr lIns="50800" tIns="50800" rIns="50800" bIns="50800" anchor="ctr"/>
            <a:lstStyle/>
            <a:p>
              <a:pPr>
                <a:defRPr sz="2400">
                  <a:solidFill>
                    <a:srgbClr val="FFFFFF"/>
                  </a:solidFill>
                </a:defRPr>
              </a:pPr>
              <a:endParaRPr sz="2400" kern="0">
                <a:solidFill>
                  <a:srgbClr val="FFFFFF"/>
                </a:solidFill>
              </a:endParaRPr>
            </a:p>
          </p:txBody>
        </p:sp>
        <p:sp>
          <p:nvSpPr>
            <p:cNvPr id="37" name="Shape 41"/>
            <p:cNvSpPr/>
            <p:nvPr/>
          </p:nvSpPr>
          <p:spPr>
            <a:xfrm rot="5400000" flipV="1">
              <a:off x="197998" y="4683217"/>
              <a:ext cx="73387" cy="146304"/>
            </a:xfrm>
            <a:prstGeom prst="rect">
              <a:avLst/>
            </a:prstGeom>
            <a:solidFill>
              <a:schemeClr val="accent6">
                <a:lumMod val="75000"/>
              </a:schemeClr>
            </a:solidFill>
            <a:ln>
              <a:solidFill>
                <a:srgbClr val="000000"/>
              </a:solidFill>
              <a:miter lim="400000"/>
            </a:ln>
          </p:spPr>
          <p:txBody>
            <a:bodyPr lIns="50800" tIns="50800" rIns="50800" bIns="50800" anchor="ctr"/>
            <a:lstStyle/>
            <a:p>
              <a:pPr>
                <a:defRPr sz="2400">
                  <a:solidFill>
                    <a:srgbClr val="FFFFFF"/>
                  </a:solidFill>
                </a:defRPr>
              </a:pPr>
              <a:endParaRPr sz="2400" kern="0" dirty="0">
                <a:solidFill>
                  <a:srgbClr val="FFFFFF"/>
                </a:solidFill>
              </a:endParaRPr>
            </a:p>
          </p:txBody>
        </p:sp>
      </p:grpSp>
    </p:spTree>
    <p:extLst>
      <p:ext uri="{BB962C8B-B14F-4D97-AF65-F5344CB8AC3E}">
        <p14:creationId xmlns:p14="http://schemas.microsoft.com/office/powerpoint/2010/main" val="49458905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Half Field Veritcal Goal Up">
    <p:spTree>
      <p:nvGrpSpPr>
        <p:cNvPr id="1" name=""/>
        <p:cNvGrpSpPr/>
        <p:nvPr/>
      </p:nvGrpSpPr>
      <p:grpSpPr>
        <a:xfrm>
          <a:off x="0" y="0"/>
          <a:ext cx="0" cy="0"/>
          <a:chOff x="0" y="0"/>
          <a:chExt cx="0" cy="0"/>
        </a:xfrm>
      </p:grpSpPr>
      <p:sp>
        <p:nvSpPr>
          <p:cNvPr id="180" name="Title 1"/>
          <p:cNvSpPr>
            <a:spLocks noGrp="1"/>
          </p:cNvSpPr>
          <p:nvPr>
            <p:ph type="title"/>
          </p:nvPr>
        </p:nvSpPr>
        <p:spPr>
          <a:xfrm>
            <a:off x="10" y="43131"/>
            <a:ext cx="9144001" cy="388188"/>
          </a:xfrm>
        </p:spPr>
        <p:txBody>
          <a:bodyPr/>
          <a:lstStyle/>
          <a:p>
            <a:r>
              <a:rPr lang="en-US"/>
              <a:t>Click to edit Master title style</a:t>
            </a:r>
          </a:p>
        </p:txBody>
      </p:sp>
      <p:grpSp>
        <p:nvGrpSpPr>
          <p:cNvPr id="3" name="Group 2"/>
          <p:cNvGrpSpPr/>
          <p:nvPr/>
        </p:nvGrpSpPr>
        <p:grpSpPr>
          <a:xfrm>
            <a:off x="143220" y="322459"/>
            <a:ext cx="8806085" cy="6086787"/>
            <a:chOff x="143210" y="241831"/>
            <a:chExt cx="8806085" cy="4565090"/>
          </a:xfrm>
        </p:grpSpPr>
        <p:sp>
          <p:nvSpPr>
            <p:cNvPr id="34" name="Rectangle 33"/>
            <p:cNvSpPr/>
            <p:nvPr/>
          </p:nvSpPr>
          <p:spPr>
            <a:xfrm>
              <a:off x="7380744" y="368852"/>
              <a:ext cx="1420407" cy="2803762"/>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a:solidFill>
                  <a:sysClr val="windowText" lastClr="000000"/>
                </a:solidFill>
              </a:endParaRPr>
            </a:p>
          </p:txBody>
        </p:sp>
        <p:sp>
          <p:nvSpPr>
            <p:cNvPr id="35" name="Rectangle 34"/>
            <p:cNvSpPr/>
            <p:nvPr/>
          </p:nvSpPr>
          <p:spPr>
            <a:xfrm>
              <a:off x="1694239" y="368852"/>
              <a:ext cx="5686506" cy="2803762"/>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a:solidFill>
                  <a:sysClr val="windowText" lastClr="000000"/>
                </a:solidFill>
              </a:endParaRPr>
            </a:p>
          </p:txBody>
        </p:sp>
        <p:sp>
          <p:nvSpPr>
            <p:cNvPr id="36" name="Rectangle 35"/>
            <p:cNvSpPr/>
            <p:nvPr/>
          </p:nvSpPr>
          <p:spPr>
            <a:xfrm>
              <a:off x="277476" y="368852"/>
              <a:ext cx="1416763" cy="2803762"/>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a:solidFill>
                  <a:sysClr val="windowText" lastClr="000000"/>
                </a:solidFill>
              </a:endParaRPr>
            </a:p>
          </p:txBody>
        </p:sp>
        <p:sp>
          <p:nvSpPr>
            <p:cNvPr id="37" name="Shape 35"/>
            <p:cNvSpPr/>
            <p:nvPr/>
          </p:nvSpPr>
          <p:spPr>
            <a:xfrm>
              <a:off x="4248329" y="1202377"/>
              <a:ext cx="762000" cy="734352"/>
            </a:xfrm>
            <a:prstGeom prst="ellipse">
              <a:avLst/>
            </a:prstGeom>
            <a:noFill/>
            <a:ln w="44450" cap="flat">
              <a:solidFill>
                <a:schemeClr val="tx1"/>
              </a:solidFill>
              <a:prstDash val="solid"/>
              <a:miter lim="400000"/>
            </a:ln>
            <a:effectLst/>
          </p:spPr>
          <p:txBody>
            <a:bodyPr wrap="square" lIns="50800" tIns="50800" rIns="50800" bIns="50800" numCol="1" anchor="ctr">
              <a:noAutofit/>
            </a:bodyPr>
            <a:lstStyle/>
            <a:p>
              <a:pPr>
                <a:defRPr sz="2400">
                  <a:solidFill>
                    <a:srgbClr val="FFFFFF"/>
                  </a:solidFill>
                </a:defRPr>
              </a:pPr>
              <a:endParaRPr sz="2400" kern="0">
                <a:solidFill>
                  <a:srgbClr val="FFFFFF"/>
                </a:solidFill>
              </a:endParaRPr>
            </a:p>
          </p:txBody>
        </p:sp>
        <p:cxnSp>
          <p:nvCxnSpPr>
            <p:cNvPr id="38" name="Straight Connector 37"/>
            <p:cNvCxnSpPr/>
            <p:nvPr/>
          </p:nvCxnSpPr>
          <p:spPr>
            <a:xfrm>
              <a:off x="4508076" y="1569553"/>
              <a:ext cx="242507"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9" name="Rectangle 38"/>
            <p:cNvSpPr/>
            <p:nvPr/>
          </p:nvSpPr>
          <p:spPr>
            <a:xfrm>
              <a:off x="277476" y="3172614"/>
              <a:ext cx="8523676" cy="1595441"/>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a:solidFill>
                  <a:sysClr val="windowText" lastClr="000000"/>
                </a:solidFill>
              </a:endParaRPr>
            </a:p>
          </p:txBody>
        </p:sp>
        <p:cxnSp>
          <p:nvCxnSpPr>
            <p:cNvPr id="40" name="Straight Connector 39"/>
            <p:cNvCxnSpPr/>
            <p:nvPr/>
          </p:nvCxnSpPr>
          <p:spPr>
            <a:xfrm>
              <a:off x="1708581" y="4007405"/>
              <a:ext cx="0" cy="76065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7382664" y="4007405"/>
              <a:ext cx="0" cy="76065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2" name="Shape 41"/>
            <p:cNvSpPr/>
            <p:nvPr/>
          </p:nvSpPr>
          <p:spPr>
            <a:xfrm>
              <a:off x="8770594" y="241831"/>
              <a:ext cx="73387" cy="146304"/>
            </a:xfrm>
            <a:prstGeom prst="rect">
              <a:avLst/>
            </a:prstGeom>
            <a:solidFill>
              <a:schemeClr val="accent6">
                <a:lumMod val="75000"/>
              </a:schemeClr>
            </a:solidFill>
            <a:ln>
              <a:solidFill>
                <a:srgbClr val="000000"/>
              </a:solidFill>
              <a:miter lim="400000"/>
            </a:ln>
          </p:spPr>
          <p:txBody>
            <a:bodyPr lIns="50800" tIns="50800" rIns="50800" bIns="50800" anchor="ctr"/>
            <a:lstStyle/>
            <a:p>
              <a:pPr>
                <a:defRPr sz="2400">
                  <a:solidFill>
                    <a:srgbClr val="FFFFFF"/>
                  </a:solidFill>
                </a:defRPr>
              </a:pPr>
              <a:endParaRPr sz="2400" kern="0">
                <a:solidFill>
                  <a:srgbClr val="FFFFFF"/>
                </a:solidFill>
              </a:endParaRPr>
            </a:p>
          </p:txBody>
        </p:sp>
        <p:sp>
          <p:nvSpPr>
            <p:cNvPr id="43" name="Shape 41"/>
            <p:cNvSpPr/>
            <p:nvPr/>
          </p:nvSpPr>
          <p:spPr>
            <a:xfrm>
              <a:off x="236098" y="241831"/>
              <a:ext cx="73387" cy="146304"/>
            </a:xfrm>
            <a:prstGeom prst="rect">
              <a:avLst/>
            </a:prstGeom>
            <a:solidFill>
              <a:schemeClr val="accent6">
                <a:lumMod val="75000"/>
              </a:schemeClr>
            </a:solidFill>
            <a:ln>
              <a:solidFill>
                <a:srgbClr val="000000"/>
              </a:solidFill>
              <a:miter lim="400000"/>
            </a:ln>
          </p:spPr>
          <p:txBody>
            <a:bodyPr lIns="50800" tIns="50800" rIns="50800" bIns="50800" anchor="ctr"/>
            <a:lstStyle/>
            <a:p>
              <a:pPr>
                <a:defRPr sz="2400">
                  <a:solidFill>
                    <a:srgbClr val="FFFFFF"/>
                  </a:solidFill>
                </a:defRPr>
              </a:pPr>
              <a:endParaRPr sz="2400" kern="0">
                <a:solidFill>
                  <a:srgbClr val="FFFFFF"/>
                </a:solidFill>
              </a:endParaRPr>
            </a:p>
          </p:txBody>
        </p:sp>
        <p:sp>
          <p:nvSpPr>
            <p:cNvPr id="44" name="Rectangle 43"/>
            <p:cNvSpPr/>
            <p:nvPr/>
          </p:nvSpPr>
          <p:spPr>
            <a:xfrm rot="5400000">
              <a:off x="4609340" y="4721637"/>
              <a:ext cx="39979" cy="99837"/>
            </a:xfrm>
            <a:prstGeom prst="rect">
              <a:avLst/>
            </a:prstGeom>
            <a:solidFill>
              <a:srgbClr val="C00000"/>
            </a:solidFill>
            <a:ln w="2857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US" kern="0">
                <a:solidFill>
                  <a:sysClr val="windowText" lastClr="000000"/>
                </a:solidFill>
              </a:endParaRPr>
            </a:p>
          </p:txBody>
        </p:sp>
        <p:sp>
          <p:nvSpPr>
            <p:cNvPr id="45" name="Shape 41"/>
            <p:cNvSpPr/>
            <p:nvPr/>
          </p:nvSpPr>
          <p:spPr>
            <a:xfrm rot="5400000">
              <a:off x="8839449" y="4697076"/>
              <a:ext cx="73387" cy="146304"/>
            </a:xfrm>
            <a:prstGeom prst="rect">
              <a:avLst/>
            </a:prstGeom>
            <a:solidFill>
              <a:schemeClr val="accent6">
                <a:lumMod val="75000"/>
              </a:schemeClr>
            </a:solidFill>
            <a:ln>
              <a:solidFill>
                <a:srgbClr val="000000"/>
              </a:solidFill>
              <a:miter lim="400000"/>
            </a:ln>
          </p:spPr>
          <p:txBody>
            <a:bodyPr lIns="50800" tIns="50800" rIns="50800" bIns="50800" anchor="ctr"/>
            <a:lstStyle/>
            <a:p>
              <a:pPr>
                <a:defRPr sz="2400">
                  <a:solidFill>
                    <a:srgbClr val="FFFFFF"/>
                  </a:solidFill>
                </a:defRPr>
              </a:pPr>
              <a:endParaRPr sz="2400" kern="0">
                <a:solidFill>
                  <a:srgbClr val="FFFFFF"/>
                </a:solidFill>
              </a:endParaRPr>
            </a:p>
          </p:txBody>
        </p:sp>
        <p:sp>
          <p:nvSpPr>
            <p:cNvPr id="55" name="Isosceles Triangle 54"/>
            <p:cNvSpPr/>
            <p:nvPr/>
          </p:nvSpPr>
          <p:spPr>
            <a:xfrm rot="5400000" flipV="1">
              <a:off x="140948" y="3969912"/>
              <a:ext cx="135372" cy="130848"/>
            </a:xfrm>
            <a:prstGeom prst="triangle">
              <a:avLst/>
            </a:prstGeom>
            <a:solidFill>
              <a:schemeClr val="accent6">
                <a:lumMod val="75000"/>
              </a:schemeClr>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a:solidFill>
                  <a:sysClr val="windowText" lastClr="000000"/>
                </a:solidFill>
              </a:endParaRPr>
            </a:p>
          </p:txBody>
        </p:sp>
      </p:grpSp>
    </p:spTree>
    <p:extLst>
      <p:ext uri="{BB962C8B-B14F-4D97-AF65-F5344CB8AC3E}">
        <p14:creationId xmlns:p14="http://schemas.microsoft.com/office/powerpoint/2010/main" val="25599418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6"/>
        <p:cNvGrpSpPr/>
        <p:nvPr/>
      </p:nvGrpSpPr>
      <p:grpSpPr>
        <a:xfrm>
          <a:off x="0" y="0"/>
          <a:ext cx="0" cy="0"/>
          <a:chOff x="0" y="0"/>
          <a:chExt cx="0" cy="0"/>
        </a:xfrm>
      </p:grpSpPr>
      <p:sp>
        <p:nvSpPr>
          <p:cNvPr id="27" name="Google Shape;27;p17"/>
          <p:cNvSpPr txBox="1">
            <a:spLocks noGrp="1"/>
          </p:cNvSpPr>
          <p:nvPr>
            <p:ph type="title"/>
          </p:nvPr>
        </p:nvSpPr>
        <p:spPr>
          <a:xfrm>
            <a:off x="381000" y="230188"/>
            <a:ext cx="8382000" cy="664797"/>
          </a:xfrm>
          <a:prstGeom prst="rect">
            <a:avLst/>
          </a:prstGeom>
          <a:noFill/>
          <a:ln>
            <a:noFill/>
          </a:ln>
        </p:spPr>
        <p:txBody>
          <a:bodyPr spcFirstLastPara="1" wrap="square" lIns="0" tIns="0" rIns="0" bIns="0" anchor="t" anchorCtr="0">
            <a:spAutoFit/>
          </a:bodyPr>
          <a:lstStyle>
            <a:lvl1pPr lvl="0" algn="l">
              <a:lnSpc>
                <a:spcPct val="90000"/>
              </a:lnSpc>
              <a:spcBef>
                <a:spcPts val="0"/>
              </a:spcBef>
              <a:spcAft>
                <a:spcPts val="0"/>
              </a:spcAft>
              <a:buClr>
                <a:srgbClr val="2E59B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8" name="Google Shape;28;p17"/>
          <p:cNvSpPr txBox="1">
            <a:spLocks noGrp="1"/>
          </p:cNvSpPr>
          <p:nvPr>
            <p:ph type="body" idx="1"/>
          </p:nvPr>
        </p:nvSpPr>
        <p:spPr>
          <a:xfrm>
            <a:off x="381000" y="1412875"/>
            <a:ext cx="8382000" cy="2210862"/>
          </a:xfrm>
          <a:prstGeom prst="rect">
            <a:avLst/>
          </a:prstGeom>
          <a:noFill/>
          <a:ln>
            <a:noFill/>
          </a:ln>
        </p:spPr>
        <p:txBody>
          <a:bodyPr spcFirstLastPara="1" wrap="square" lIns="0" tIns="0" rIns="0" bIns="0" anchor="t" anchorCtr="0">
            <a:spAutoFit/>
          </a:bodyPr>
          <a:lstStyle>
            <a:lvl1pPr marL="457200" lvl="0" indent="-431800" algn="l">
              <a:lnSpc>
                <a:spcPct val="90000"/>
              </a:lnSpc>
              <a:spcBef>
                <a:spcPts val="640"/>
              </a:spcBef>
              <a:spcAft>
                <a:spcPts val="0"/>
              </a:spcAft>
              <a:buClr>
                <a:schemeClr val="dk1"/>
              </a:buClr>
              <a:buSzPts val="3200"/>
              <a:buFont typeface="Calibri"/>
              <a:buChar char="•"/>
              <a:defRPr/>
            </a:lvl1pPr>
            <a:lvl2pPr marL="914400" lvl="1" indent="-406400" algn="l">
              <a:lnSpc>
                <a:spcPct val="90000"/>
              </a:lnSpc>
              <a:spcBef>
                <a:spcPts val="560"/>
              </a:spcBef>
              <a:spcAft>
                <a:spcPts val="0"/>
              </a:spcAft>
              <a:buClr>
                <a:schemeClr val="dk1"/>
              </a:buClr>
              <a:buSzPts val="2800"/>
              <a:buFont typeface="Calibri"/>
              <a:buChar char="•"/>
              <a:defRPr/>
            </a:lvl2pPr>
            <a:lvl3pPr marL="1371600" lvl="2" indent="-381000" algn="l">
              <a:lnSpc>
                <a:spcPct val="90000"/>
              </a:lnSpc>
              <a:spcBef>
                <a:spcPts val="480"/>
              </a:spcBef>
              <a:spcAft>
                <a:spcPts val="0"/>
              </a:spcAft>
              <a:buClr>
                <a:schemeClr val="dk1"/>
              </a:buClr>
              <a:buSzPts val="2400"/>
              <a:buFont typeface="Calibri"/>
              <a:buChar char="•"/>
              <a:defRPr/>
            </a:lvl3pPr>
            <a:lvl4pPr marL="1828800" lvl="3" indent="-381000" algn="l">
              <a:lnSpc>
                <a:spcPct val="90000"/>
              </a:lnSpc>
              <a:spcBef>
                <a:spcPts val="480"/>
              </a:spcBef>
              <a:spcAft>
                <a:spcPts val="0"/>
              </a:spcAft>
              <a:buClr>
                <a:schemeClr val="dk1"/>
              </a:buClr>
              <a:buSzPts val="2400"/>
              <a:buFont typeface="Calibri"/>
              <a:buChar char="•"/>
              <a:defRPr/>
            </a:lvl4pPr>
            <a:lvl5pPr marL="2286000" lvl="4" indent="-381000" algn="l">
              <a:lnSpc>
                <a:spcPct val="90000"/>
              </a:lnSpc>
              <a:spcBef>
                <a:spcPts val="480"/>
              </a:spcBef>
              <a:spcAft>
                <a:spcPts val="0"/>
              </a:spcAft>
              <a:buClr>
                <a:schemeClr val="dk1"/>
              </a:buClr>
              <a:buSzPts val="2400"/>
              <a:buFont typeface="Calibri"/>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transition>
    <p:fad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Crease Zoomed">
    <p:spTree>
      <p:nvGrpSpPr>
        <p:cNvPr id="1" name=""/>
        <p:cNvGrpSpPr/>
        <p:nvPr/>
      </p:nvGrpSpPr>
      <p:grpSpPr>
        <a:xfrm>
          <a:off x="0" y="0"/>
          <a:ext cx="0" cy="0"/>
          <a:chOff x="0" y="0"/>
          <a:chExt cx="0" cy="0"/>
        </a:xfrm>
      </p:grpSpPr>
      <p:sp>
        <p:nvSpPr>
          <p:cNvPr id="180" name="Title 1"/>
          <p:cNvSpPr>
            <a:spLocks noGrp="1"/>
          </p:cNvSpPr>
          <p:nvPr>
            <p:ph type="title"/>
          </p:nvPr>
        </p:nvSpPr>
        <p:spPr>
          <a:xfrm>
            <a:off x="10" y="43131"/>
            <a:ext cx="9144001" cy="388188"/>
          </a:xfrm>
        </p:spPr>
        <p:txBody>
          <a:bodyPr/>
          <a:lstStyle/>
          <a:p>
            <a:r>
              <a:rPr lang="en-US"/>
              <a:t>Click to edit Master title style</a:t>
            </a:r>
          </a:p>
        </p:txBody>
      </p:sp>
      <p:grpSp>
        <p:nvGrpSpPr>
          <p:cNvPr id="2" name="Group 1"/>
          <p:cNvGrpSpPr/>
          <p:nvPr/>
        </p:nvGrpSpPr>
        <p:grpSpPr>
          <a:xfrm>
            <a:off x="10" y="584219"/>
            <a:ext cx="9144001" cy="5334097"/>
            <a:chOff x="1" y="438150"/>
            <a:chExt cx="9144001" cy="4000573"/>
          </a:xfrm>
        </p:grpSpPr>
        <p:sp>
          <p:nvSpPr>
            <p:cNvPr id="49" name="Shape 14"/>
            <p:cNvSpPr/>
            <p:nvPr/>
          </p:nvSpPr>
          <p:spPr>
            <a:xfrm flipH="1" flipV="1">
              <a:off x="190811" y="438150"/>
              <a:ext cx="0" cy="3990029"/>
            </a:xfrm>
            <a:prstGeom prst="line">
              <a:avLst/>
            </a:prstGeom>
            <a:noFill/>
            <a:ln w="38100" cap="flat">
              <a:solidFill>
                <a:schemeClr val="tx1"/>
              </a:solidFill>
              <a:prstDash val="solid"/>
              <a:miter lim="400000"/>
            </a:ln>
            <a:effectLst/>
          </p:spPr>
          <p:txBody>
            <a:bodyPr wrap="square" lIns="50800" tIns="50800" rIns="50800" bIns="50800" numCol="1" anchor="ctr">
              <a:noAutofit/>
            </a:bodyPr>
            <a:lstStyle/>
            <a:p>
              <a:pPr>
                <a:defRPr sz="2400"/>
              </a:pPr>
              <a:endParaRPr sz="2400" kern="0">
                <a:solidFill>
                  <a:sysClr val="windowText" lastClr="000000"/>
                </a:solidFill>
              </a:endParaRPr>
            </a:p>
          </p:txBody>
        </p:sp>
        <p:sp>
          <p:nvSpPr>
            <p:cNvPr id="50" name="Shape 16"/>
            <p:cNvSpPr/>
            <p:nvPr/>
          </p:nvSpPr>
          <p:spPr>
            <a:xfrm>
              <a:off x="1" y="720239"/>
              <a:ext cx="9144000" cy="0"/>
            </a:xfrm>
            <a:prstGeom prst="line">
              <a:avLst/>
            </a:prstGeom>
            <a:noFill/>
            <a:ln w="38100" cap="flat">
              <a:solidFill>
                <a:schemeClr val="tx1"/>
              </a:solidFill>
              <a:prstDash val="solid"/>
              <a:miter lim="400000"/>
            </a:ln>
            <a:effectLst/>
          </p:spPr>
          <p:txBody>
            <a:bodyPr wrap="square" lIns="50800" tIns="50800" rIns="50800" bIns="50800" numCol="1" anchor="ctr">
              <a:noAutofit/>
            </a:bodyPr>
            <a:lstStyle/>
            <a:p>
              <a:pPr>
                <a:defRPr sz="2400"/>
              </a:pPr>
              <a:endParaRPr sz="2400" kern="0">
                <a:solidFill>
                  <a:sysClr val="windowText" lastClr="000000"/>
                </a:solidFill>
              </a:endParaRPr>
            </a:p>
          </p:txBody>
        </p:sp>
        <p:sp>
          <p:nvSpPr>
            <p:cNvPr id="51" name="Shape 17"/>
            <p:cNvSpPr/>
            <p:nvPr/>
          </p:nvSpPr>
          <p:spPr>
            <a:xfrm flipV="1">
              <a:off x="2" y="4417637"/>
              <a:ext cx="9144000" cy="21086"/>
            </a:xfrm>
            <a:prstGeom prst="line">
              <a:avLst/>
            </a:prstGeom>
            <a:noFill/>
            <a:ln w="38100" cap="flat">
              <a:solidFill>
                <a:schemeClr val="tx1"/>
              </a:solidFill>
              <a:prstDash val="solid"/>
              <a:miter lim="400000"/>
            </a:ln>
            <a:effectLst/>
          </p:spPr>
          <p:txBody>
            <a:bodyPr wrap="square" lIns="50800" tIns="50800" rIns="50800" bIns="50800" numCol="1" anchor="ctr">
              <a:noAutofit/>
            </a:bodyPr>
            <a:lstStyle/>
            <a:p>
              <a:pPr>
                <a:defRPr sz="2400"/>
              </a:pPr>
              <a:endParaRPr sz="2400" kern="0">
                <a:solidFill>
                  <a:sysClr val="windowText" lastClr="000000"/>
                </a:solidFill>
              </a:endParaRPr>
            </a:p>
          </p:txBody>
        </p:sp>
        <p:sp>
          <p:nvSpPr>
            <p:cNvPr id="62" name="Shape 35"/>
            <p:cNvSpPr/>
            <p:nvPr/>
          </p:nvSpPr>
          <p:spPr>
            <a:xfrm>
              <a:off x="3926960" y="2431696"/>
              <a:ext cx="1252291" cy="1206854"/>
            </a:xfrm>
            <a:prstGeom prst="ellipse">
              <a:avLst/>
            </a:prstGeom>
            <a:noFill/>
            <a:ln w="57150" cap="flat">
              <a:solidFill>
                <a:schemeClr val="tx1"/>
              </a:solidFill>
              <a:prstDash val="solid"/>
              <a:miter lim="400000"/>
            </a:ln>
            <a:effectLst/>
          </p:spPr>
          <p:txBody>
            <a:bodyPr wrap="square" lIns="50800" tIns="50800" rIns="50800" bIns="50800" numCol="1" anchor="ctr">
              <a:noAutofit/>
            </a:bodyPr>
            <a:lstStyle/>
            <a:p>
              <a:pPr>
                <a:defRPr sz="2400">
                  <a:solidFill>
                    <a:srgbClr val="FFFFFF"/>
                  </a:solidFill>
                </a:defRPr>
              </a:pPr>
              <a:endParaRPr sz="2400" kern="0">
                <a:solidFill>
                  <a:srgbClr val="FFFFFF"/>
                </a:solidFill>
              </a:endParaRPr>
            </a:p>
          </p:txBody>
        </p:sp>
        <p:sp>
          <p:nvSpPr>
            <p:cNvPr id="65" name="Shape 14"/>
            <p:cNvSpPr/>
            <p:nvPr/>
          </p:nvSpPr>
          <p:spPr>
            <a:xfrm flipH="1" flipV="1">
              <a:off x="8915400" y="438150"/>
              <a:ext cx="0" cy="3990030"/>
            </a:xfrm>
            <a:prstGeom prst="line">
              <a:avLst/>
            </a:prstGeom>
            <a:noFill/>
            <a:ln w="38100" cap="flat">
              <a:solidFill>
                <a:schemeClr val="tx1"/>
              </a:solidFill>
              <a:prstDash val="solid"/>
              <a:miter lim="400000"/>
            </a:ln>
            <a:effectLst/>
          </p:spPr>
          <p:txBody>
            <a:bodyPr wrap="square" lIns="50800" tIns="50800" rIns="50800" bIns="50800" numCol="1" anchor="ctr">
              <a:noAutofit/>
            </a:bodyPr>
            <a:lstStyle/>
            <a:p>
              <a:pPr>
                <a:defRPr sz="2400"/>
              </a:pPr>
              <a:endParaRPr sz="2400" kern="0">
                <a:solidFill>
                  <a:sysClr val="windowText" lastClr="000000"/>
                </a:solidFill>
              </a:endParaRPr>
            </a:p>
          </p:txBody>
        </p:sp>
        <p:cxnSp>
          <p:nvCxnSpPr>
            <p:cNvPr id="17" name="Straight Connector 16"/>
            <p:cNvCxnSpPr/>
            <p:nvPr/>
          </p:nvCxnSpPr>
          <p:spPr>
            <a:xfrm>
              <a:off x="4372729" y="3035123"/>
              <a:ext cx="398543"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53849007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Field Right Text">
    <p:spTree>
      <p:nvGrpSpPr>
        <p:cNvPr id="1" name=""/>
        <p:cNvGrpSpPr/>
        <p:nvPr/>
      </p:nvGrpSpPr>
      <p:grpSpPr>
        <a:xfrm>
          <a:off x="0" y="0"/>
          <a:ext cx="0" cy="0"/>
          <a:chOff x="0" y="0"/>
          <a:chExt cx="0" cy="0"/>
        </a:xfrm>
      </p:grpSpPr>
      <p:sp>
        <p:nvSpPr>
          <p:cNvPr id="41" name="Content Placeholder 2"/>
          <p:cNvSpPr>
            <a:spLocks noGrp="1"/>
          </p:cNvSpPr>
          <p:nvPr>
            <p:ph sz="half" idx="1"/>
          </p:nvPr>
        </p:nvSpPr>
        <p:spPr>
          <a:xfrm>
            <a:off x="232913" y="776377"/>
            <a:ext cx="4038600" cy="5235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5" name="Title 1"/>
          <p:cNvSpPr>
            <a:spLocks noGrp="1"/>
          </p:cNvSpPr>
          <p:nvPr>
            <p:ph type="title"/>
          </p:nvPr>
        </p:nvSpPr>
        <p:spPr>
          <a:xfrm>
            <a:off x="10" y="43131"/>
            <a:ext cx="9144001" cy="388188"/>
          </a:xfrm>
        </p:spPr>
        <p:txBody>
          <a:bodyPr/>
          <a:lstStyle/>
          <a:p>
            <a:r>
              <a:rPr lang="en-US"/>
              <a:t>Click to edit Master title style</a:t>
            </a:r>
          </a:p>
        </p:txBody>
      </p:sp>
      <p:grpSp>
        <p:nvGrpSpPr>
          <p:cNvPr id="57" name="Group 56"/>
          <p:cNvGrpSpPr/>
          <p:nvPr/>
        </p:nvGrpSpPr>
        <p:grpSpPr>
          <a:xfrm flipH="1">
            <a:off x="4495802" y="832528"/>
            <a:ext cx="4482219" cy="5542872"/>
            <a:chOff x="76200" y="624396"/>
            <a:chExt cx="4482219" cy="4157154"/>
          </a:xfrm>
        </p:grpSpPr>
        <p:sp>
          <p:nvSpPr>
            <p:cNvPr id="58" name="Rectangle 57"/>
            <p:cNvSpPr/>
            <p:nvPr/>
          </p:nvSpPr>
          <p:spPr>
            <a:xfrm>
              <a:off x="2909976" y="730240"/>
              <a:ext cx="1626375" cy="3518814"/>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a:solidFill>
                  <a:sysClr val="windowText" lastClr="000000"/>
                </a:solidFill>
              </a:endParaRPr>
            </a:p>
          </p:txBody>
        </p:sp>
        <p:sp>
          <p:nvSpPr>
            <p:cNvPr id="59" name="Rectangle 58"/>
            <p:cNvSpPr/>
            <p:nvPr/>
          </p:nvSpPr>
          <p:spPr>
            <a:xfrm>
              <a:off x="113470" y="730240"/>
              <a:ext cx="2796507" cy="597317"/>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a:solidFill>
                  <a:sysClr val="windowText" lastClr="000000"/>
                </a:solidFill>
              </a:endParaRPr>
            </a:p>
          </p:txBody>
        </p:sp>
        <p:sp>
          <p:nvSpPr>
            <p:cNvPr id="60" name="Rectangle 59"/>
            <p:cNvSpPr/>
            <p:nvPr/>
          </p:nvSpPr>
          <p:spPr>
            <a:xfrm>
              <a:off x="113166" y="3651737"/>
              <a:ext cx="2796810" cy="597317"/>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a:solidFill>
                  <a:sysClr val="windowText" lastClr="000000"/>
                </a:solidFill>
              </a:endParaRPr>
            </a:p>
          </p:txBody>
        </p:sp>
        <p:sp>
          <p:nvSpPr>
            <p:cNvPr id="61" name="Shape 42"/>
            <p:cNvSpPr/>
            <p:nvPr/>
          </p:nvSpPr>
          <p:spPr>
            <a:xfrm>
              <a:off x="76200" y="624396"/>
              <a:ext cx="64172" cy="119937"/>
            </a:xfrm>
            <a:prstGeom prst="rect">
              <a:avLst/>
            </a:prstGeom>
            <a:solidFill>
              <a:schemeClr val="accent6">
                <a:lumMod val="75000"/>
              </a:schemeClr>
            </a:solidFill>
            <a:ln w="9525">
              <a:solidFill>
                <a:srgbClr val="000000"/>
              </a:solidFill>
              <a:miter lim="400000"/>
            </a:ln>
          </p:spPr>
          <p:txBody>
            <a:bodyPr lIns="50800" tIns="50800" rIns="50800" bIns="50800" anchor="ctr"/>
            <a:lstStyle/>
            <a:p>
              <a:pPr>
                <a:defRPr sz="2400">
                  <a:solidFill>
                    <a:srgbClr val="FFFFFF"/>
                  </a:solidFill>
                </a:defRPr>
              </a:pPr>
              <a:endParaRPr sz="2400" kern="0">
                <a:solidFill>
                  <a:srgbClr val="FFFFFF"/>
                </a:solidFill>
              </a:endParaRPr>
            </a:p>
          </p:txBody>
        </p:sp>
        <p:sp>
          <p:nvSpPr>
            <p:cNvPr id="62" name="Shape 41"/>
            <p:cNvSpPr/>
            <p:nvPr/>
          </p:nvSpPr>
          <p:spPr>
            <a:xfrm>
              <a:off x="77182" y="4240361"/>
              <a:ext cx="64172" cy="113896"/>
            </a:xfrm>
            <a:prstGeom prst="rect">
              <a:avLst/>
            </a:prstGeom>
            <a:solidFill>
              <a:schemeClr val="accent6">
                <a:lumMod val="75000"/>
              </a:schemeClr>
            </a:solidFill>
            <a:ln w="9525">
              <a:solidFill>
                <a:srgbClr val="000000"/>
              </a:solidFill>
              <a:miter lim="400000"/>
            </a:ln>
          </p:spPr>
          <p:txBody>
            <a:bodyPr lIns="50800" tIns="50800" rIns="50800" bIns="50800" anchor="ctr"/>
            <a:lstStyle/>
            <a:p>
              <a:pPr>
                <a:defRPr sz="2400">
                  <a:solidFill>
                    <a:srgbClr val="FFFFFF"/>
                  </a:solidFill>
                </a:defRPr>
              </a:pPr>
              <a:endParaRPr sz="2400" kern="0">
                <a:solidFill>
                  <a:srgbClr val="FFFFFF"/>
                </a:solidFill>
              </a:endParaRPr>
            </a:p>
          </p:txBody>
        </p:sp>
        <p:sp>
          <p:nvSpPr>
            <p:cNvPr id="63" name="Rectangle 62"/>
            <p:cNvSpPr/>
            <p:nvPr/>
          </p:nvSpPr>
          <p:spPr>
            <a:xfrm>
              <a:off x="2452806" y="4249055"/>
              <a:ext cx="1263083" cy="423805"/>
            </a:xfrm>
            <a:prstGeom prst="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a:solidFill>
                  <a:sysClr val="windowText" lastClr="000000"/>
                </a:solidFill>
              </a:endParaRPr>
            </a:p>
          </p:txBody>
        </p:sp>
        <p:sp>
          <p:nvSpPr>
            <p:cNvPr id="64" name="Shape 13"/>
            <p:cNvSpPr/>
            <p:nvPr/>
          </p:nvSpPr>
          <p:spPr>
            <a:xfrm>
              <a:off x="3669080" y="4184677"/>
              <a:ext cx="95921" cy="7194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chemeClr val="accent6">
                <a:lumMod val="75000"/>
              </a:schemeClr>
            </a:solidFill>
            <a:ln w="9525">
              <a:solidFill>
                <a:srgbClr val="000000"/>
              </a:solidFill>
              <a:miter lim="400000"/>
            </a:ln>
          </p:spPr>
          <p:txBody>
            <a:bodyPr lIns="50800" tIns="50800" rIns="50800" bIns="50800" anchor="ctr"/>
            <a:lstStyle/>
            <a:p>
              <a:pPr>
                <a:defRPr sz="2600">
                  <a:solidFill>
                    <a:srgbClr val="FFFFFF"/>
                  </a:solidFill>
                </a:defRPr>
              </a:pPr>
              <a:endParaRPr sz="2600" kern="0">
                <a:solidFill>
                  <a:srgbClr val="FFFFFF"/>
                </a:solidFill>
              </a:endParaRPr>
            </a:p>
          </p:txBody>
        </p:sp>
        <p:sp>
          <p:nvSpPr>
            <p:cNvPr id="65" name="Shape 35"/>
            <p:cNvSpPr/>
            <p:nvPr/>
          </p:nvSpPr>
          <p:spPr>
            <a:xfrm>
              <a:off x="1075191" y="2276247"/>
              <a:ext cx="462717" cy="450769"/>
            </a:xfrm>
            <a:prstGeom prst="ellipse">
              <a:avLst/>
            </a:prstGeom>
            <a:noFill/>
            <a:ln w="28575" cap="flat">
              <a:solidFill>
                <a:schemeClr val="tx1"/>
              </a:solidFill>
              <a:prstDash val="solid"/>
              <a:miter lim="400000"/>
            </a:ln>
            <a:effectLst/>
          </p:spPr>
          <p:txBody>
            <a:bodyPr wrap="square" lIns="50800" tIns="50800" rIns="50800" bIns="50800" numCol="1" anchor="ctr">
              <a:noAutofit/>
            </a:bodyPr>
            <a:lstStyle/>
            <a:p>
              <a:pPr>
                <a:defRPr sz="2400">
                  <a:solidFill>
                    <a:srgbClr val="FFFFFF"/>
                  </a:solidFill>
                </a:defRPr>
              </a:pPr>
              <a:endParaRPr sz="2400" kern="0">
                <a:solidFill>
                  <a:srgbClr val="FFFFFF"/>
                </a:solidFill>
              </a:endParaRPr>
            </a:p>
          </p:txBody>
        </p:sp>
        <p:sp>
          <p:nvSpPr>
            <p:cNvPr id="66" name="Shape 36"/>
            <p:cNvSpPr/>
            <p:nvPr/>
          </p:nvSpPr>
          <p:spPr>
            <a:xfrm flipV="1">
              <a:off x="1306549" y="2421056"/>
              <a:ext cx="0" cy="161149"/>
            </a:xfrm>
            <a:prstGeom prst="line">
              <a:avLst/>
            </a:prstGeom>
            <a:noFill/>
            <a:ln w="19050" cap="flat">
              <a:solidFill>
                <a:schemeClr val="tx1"/>
              </a:solidFill>
              <a:prstDash val="solid"/>
              <a:miter lim="400000"/>
            </a:ln>
            <a:effectLst/>
          </p:spPr>
          <p:txBody>
            <a:bodyPr wrap="square" lIns="50800" tIns="50800" rIns="50800" bIns="50800" numCol="1" anchor="ctr">
              <a:noAutofit/>
            </a:bodyPr>
            <a:lstStyle/>
            <a:p>
              <a:pPr>
                <a:defRPr sz="2400"/>
              </a:pPr>
              <a:endParaRPr sz="2400" kern="0">
                <a:solidFill>
                  <a:sysClr val="windowText" lastClr="000000"/>
                </a:solidFill>
              </a:endParaRPr>
            </a:p>
          </p:txBody>
        </p:sp>
        <p:cxnSp>
          <p:nvCxnSpPr>
            <p:cNvPr id="67" name="Straight Connector 66"/>
            <p:cNvCxnSpPr/>
            <p:nvPr/>
          </p:nvCxnSpPr>
          <p:spPr>
            <a:xfrm flipV="1">
              <a:off x="3716192" y="4256618"/>
              <a:ext cx="0" cy="52493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68" name="Rectangle 67"/>
            <p:cNvSpPr/>
            <p:nvPr/>
          </p:nvSpPr>
          <p:spPr>
            <a:xfrm>
              <a:off x="113470" y="1328649"/>
              <a:ext cx="2796507" cy="232059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a:solidFill>
                  <a:sysClr val="windowText" lastClr="000000"/>
                </a:solidFill>
              </a:endParaRPr>
            </a:p>
          </p:txBody>
        </p:sp>
        <p:cxnSp>
          <p:nvCxnSpPr>
            <p:cNvPr id="69" name="Straight Connector 68"/>
            <p:cNvCxnSpPr/>
            <p:nvPr/>
          </p:nvCxnSpPr>
          <p:spPr>
            <a:xfrm flipH="1">
              <a:off x="3720384" y="3651692"/>
              <a:ext cx="81318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flipH="1">
              <a:off x="3720384" y="1327557"/>
              <a:ext cx="81318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flipH="1">
              <a:off x="3720384" y="4672860"/>
              <a:ext cx="81318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72" name="Shape 39"/>
            <p:cNvSpPr/>
            <p:nvPr/>
          </p:nvSpPr>
          <p:spPr>
            <a:xfrm>
              <a:off x="4487571" y="624396"/>
              <a:ext cx="70848" cy="125745"/>
            </a:xfrm>
            <a:prstGeom prst="rect">
              <a:avLst/>
            </a:prstGeom>
            <a:solidFill>
              <a:schemeClr val="accent6">
                <a:lumMod val="75000"/>
              </a:schemeClr>
            </a:solidFill>
            <a:ln w="9525">
              <a:solidFill>
                <a:srgbClr val="000000"/>
              </a:solidFill>
              <a:miter lim="400000"/>
            </a:ln>
          </p:spPr>
          <p:txBody>
            <a:bodyPr lIns="50800" tIns="50800" rIns="50800" bIns="50800" anchor="ctr"/>
            <a:lstStyle/>
            <a:p>
              <a:pPr>
                <a:defRPr sz="2400">
                  <a:solidFill>
                    <a:srgbClr val="FFFFFF"/>
                  </a:solidFill>
                </a:defRPr>
              </a:pPr>
              <a:endParaRPr sz="2400" kern="0">
                <a:solidFill>
                  <a:srgbClr val="FFFFFF"/>
                </a:solidFill>
              </a:endParaRPr>
            </a:p>
          </p:txBody>
        </p:sp>
        <p:sp>
          <p:nvSpPr>
            <p:cNvPr id="73" name="Rectangle 72"/>
            <p:cNvSpPr/>
            <p:nvPr/>
          </p:nvSpPr>
          <p:spPr>
            <a:xfrm>
              <a:off x="4516358" y="2451713"/>
              <a:ext cx="39979" cy="99837"/>
            </a:xfrm>
            <a:prstGeom prst="rect">
              <a:avLst/>
            </a:prstGeom>
            <a:solidFill>
              <a:srgbClr val="C00000"/>
            </a:solidFill>
            <a:ln w="2857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US" kern="0">
                <a:solidFill>
                  <a:sysClr val="windowText" lastClr="000000"/>
                </a:solidFill>
              </a:endParaRPr>
            </a:p>
          </p:txBody>
        </p:sp>
      </p:grpSp>
    </p:spTree>
    <p:extLst>
      <p:ext uri="{BB962C8B-B14F-4D97-AF65-F5344CB8AC3E}">
        <p14:creationId xmlns:p14="http://schemas.microsoft.com/office/powerpoint/2010/main" val="239854173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Field Right Solo">
    <p:spTree>
      <p:nvGrpSpPr>
        <p:cNvPr id="1" name=""/>
        <p:cNvGrpSpPr/>
        <p:nvPr/>
      </p:nvGrpSpPr>
      <p:grpSpPr>
        <a:xfrm>
          <a:off x="0" y="0"/>
          <a:ext cx="0" cy="0"/>
          <a:chOff x="0" y="0"/>
          <a:chExt cx="0" cy="0"/>
        </a:xfrm>
      </p:grpSpPr>
      <p:sp>
        <p:nvSpPr>
          <p:cNvPr id="27" name="Title 1"/>
          <p:cNvSpPr>
            <a:spLocks noGrp="1"/>
          </p:cNvSpPr>
          <p:nvPr>
            <p:ph type="title"/>
          </p:nvPr>
        </p:nvSpPr>
        <p:spPr>
          <a:xfrm>
            <a:off x="10" y="43131"/>
            <a:ext cx="9144001" cy="388188"/>
          </a:xfrm>
        </p:spPr>
        <p:txBody>
          <a:bodyPr/>
          <a:lstStyle/>
          <a:p>
            <a:r>
              <a:rPr lang="en-US"/>
              <a:t>Click to edit Master title style</a:t>
            </a:r>
          </a:p>
        </p:txBody>
      </p:sp>
      <p:grpSp>
        <p:nvGrpSpPr>
          <p:cNvPr id="39" name="Group 38"/>
          <p:cNvGrpSpPr/>
          <p:nvPr/>
        </p:nvGrpSpPr>
        <p:grpSpPr>
          <a:xfrm>
            <a:off x="2039123" y="545110"/>
            <a:ext cx="5065775" cy="6230593"/>
            <a:chOff x="4487571" y="624396"/>
            <a:chExt cx="4506624" cy="4157154"/>
          </a:xfrm>
        </p:grpSpPr>
        <p:sp>
          <p:nvSpPr>
            <p:cNvPr id="40" name="Rectangle 39"/>
            <p:cNvSpPr/>
            <p:nvPr/>
          </p:nvSpPr>
          <p:spPr>
            <a:xfrm flipH="1">
              <a:off x="4534044" y="730240"/>
              <a:ext cx="1626375" cy="3518814"/>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a:solidFill>
                  <a:sysClr val="windowText" lastClr="000000"/>
                </a:solidFill>
              </a:endParaRPr>
            </a:p>
          </p:txBody>
        </p:sp>
        <p:sp>
          <p:nvSpPr>
            <p:cNvPr id="41" name="Rectangle 40"/>
            <p:cNvSpPr/>
            <p:nvPr/>
          </p:nvSpPr>
          <p:spPr>
            <a:xfrm flipH="1">
              <a:off x="6160418" y="730240"/>
              <a:ext cx="2796507" cy="597317"/>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a:solidFill>
                  <a:sysClr val="windowText" lastClr="000000"/>
                </a:solidFill>
              </a:endParaRPr>
            </a:p>
          </p:txBody>
        </p:sp>
        <p:sp>
          <p:nvSpPr>
            <p:cNvPr id="42" name="Rectangle 41"/>
            <p:cNvSpPr/>
            <p:nvPr/>
          </p:nvSpPr>
          <p:spPr>
            <a:xfrm flipH="1">
              <a:off x="6160419" y="3651737"/>
              <a:ext cx="2796810" cy="597317"/>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a:solidFill>
                  <a:sysClr val="windowText" lastClr="000000"/>
                </a:solidFill>
              </a:endParaRPr>
            </a:p>
          </p:txBody>
        </p:sp>
        <p:sp>
          <p:nvSpPr>
            <p:cNvPr id="43" name="Shape 42"/>
            <p:cNvSpPr/>
            <p:nvPr/>
          </p:nvSpPr>
          <p:spPr>
            <a:xfrm flipH="1">
              <a:off x="8930023" y="624396"/>
              <a:ext cx="64172" cy="119937"/>
            </a:xfrm>
            <a:prstGeom prst="rect">
              <a:avLst/>
            </a:prstGeom>
            <a:solidFill>
              <a:schemeClr val="accent6">
                <a:lumMod val="75000"/>
              </a:schemeClr>
            </a:solidFill>
            <a:ln w="9525">
              <a:solidFill>
                <a:srgbClr val="000000"/>
              </a:solidFill>
              <a:miter lim="400000"/>
            </a:ln>
          </p:spPr>
          <p:txBody>
            <a:bodyPr lIns="50800" tIns="50800" rIns="50800" bIns="50800" anchor="ctr"/>
            <a:lstStyle/>
            <a:p>
              <a:pPr>
                <a:defRPr sz="2400">
                  <a:solidFill>
                    <a:srgbClr val="FFFFFF"/>
                  </a:solidFill>
                </a:defRPr>
              </a:pPr>
              <a:endParaRPr sz="2400" kern="0">
                <a:solidFill>
                  <a:srgbClr val="FFFFFF"/>
                </a:solidFill>
              </a:endParaRPr>
            </a:p>
          </p:txBody>
        </p:sp>
        <p:sp>
          <p:nvSpPr>
            <p:cNvPr id="44" name="Shape 41"/>
            <p:cNvSpPr/>
            <p:nvPr/>
          </p:nvSpPr>
          <p:spPr>
            <a:xfrm flipH="1">
              <a:off x="8929041" y="4240361"/>
              <a:ext cx="64172" cy="113896"/>
            </a:xfrm>
            <a:prstGeom prst="rect">
              <a:avLst/>
            </a:prstGeom>
            <a:solidFill>
              <a:schemeClr val="accent6">
                <a:lumMod val="75000"/>
              </a:schemeClr>
            </a:solidFill>
            <a:ln w="9525">
              <a:solidFill>
                <a:srgbClr val="000000"/>
              </a:solidFill>
              <a:miter lim="400000"/>
            </a:ln>
          </p:spPr>
          <p:txBody>
            <a:bodyPr lIns="50800" tIns="50800" rIns="50800" bIns="50800" anchor="ctr"/>
            <a:lstStyle/>
            <a:p>
              <a:pPr>
                <a:defRPr sz="2400">
                  <a:solidFill>
                    <a:srgbClr val="FFFFFF"/>
                  </a:solidFill>
                </a:defRPr>
              </a:pPr>
              <a:endParaRPr sz="2400" kern="0">
                <a:solidFill>
                  <a:srgbClr val="FFFFFF"/>
                </a:solidFill>
              </a:endParaRPr>
            </a:p>
          </p:txBody>
        </p:sp>
        <p:sp>
          <p:nvSpPr>
            <p:cNvPr id="45" name="Rectangle 44"/>
            <p:cNvSpPr/>
            <p:nvPr/>
          </p:nvSpPr>
          <p:spPr>
            <a:xfrm flipH="1">
              <a:off x="5354506" y="4249055"/>
              <a:ext cx="1263083" cy="423805"/>
            </a:xfrm>
            <a:prstGeom prst="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a:solidFill>
                  <a:sysClr val="windowText" lastClr="000000"/>
                </a:solidFill>
              </a:endParaRPr>
            </a:p>
          </p:txBody>
        </p:sp>
        <p:sp>
          <p:nvSpPr>
            <p:cNvPr id="46" name="Shape 13"/>
            <p:cNvSpPr/>
            <p:nvPr/>
          </p:nvSpPr>
          <p:spPr>
            <a:xfrm flipH="1">
              <a:off x="5305394" y="4184677"/>
              <a:ext cx="95921" cy="7194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chemeClr val="accent6">
                <a:lumMod val="75000"/>
              </a:schemeClr>
            </a:solidFill>
            <a:ln w="9525">
              <a:solidFill>
                <a:srgbClr val="000000"/>
              </a:solidFill>
              <a:miter lim="400000"/>
            </a:ln>
          </p:spPr>
          <p:txBody>
            <a:bodyPr lIns="50800" tIns="50800" rIns="50800" bIns="50800" anchor="ctr"/>
            <a:lstStyle/>
            <a:p>
              <a:pPr>
                <a:defRPr sz="2600">
                  <a:solidFill>
                    <a:srgbClr val="FFFFFF"/>
                  </a:solidFill>
                </a:defRPr>
              </a:pPr>
              <a:endParaRPr sz="2600" kern="0">
                <a:solidFill>
                  <a:srgbClr val="FFFFFF"/>
                </a:solidFill>
              </a:endParaRPr>
            </a:p>
          </p:txBody>
        </p:sp>
        <p:sp>
          <p:nvSpPr>
            <p:cNvPr id="47" name="Shape 35"/>
            <p:cNvSpPr/>
            <p:nvPr/>
          </p:nvSpPr>
          <p:spPr>
            <a:xfrm flipH="1">
              <a:off x="7532487" y="2276247"/>
              <a:ext cx="462717" cy="450769"/>
            </a:xfrm>
            <a:prstGeom prst="ellipse">
              <a:avLst/>
            </a:prstGeom>
            <a:noFill/>
            <a:ln w="28575" cap="flat">
              <a:solidFill>
                <a:schemeClr val="tx1"/>
              </a:solidFill>
              <a:prstDash val="solid"/>
              <a:miter lim="400000"/>
            </a:ln>
            <a:effectLst/>
          </p:spPr>
          <p:txBody>
            <a:bodyPr wrap="square" lIns="50800" tIns="50800" rIns="50800" bIns="50800" numCol="1" anchor="ctr">
              <a:noAutofit/>
            </a:bodyPr>
            <a:lstStyle/>
            <a:p>
              <a:pPr>
                <a:defRPr sz="2400">
                  <a:solidFill>
                    <a:srgbClr val="FFFFFF"/>
                  </a:solidFill>
                </a:defRPr>
              </a:pPr>
              <a:endParaRPr sz="2400" kern="0">
                <a:solidFill>
                  <a:srgbClr val="FFFFFF"/>
                </a:solidFill>
              </a:endParaRPr>
            </a:p>
          </p:txBody>
        </p:sp>
        <p:sp>
          <p:nvSpPr>
            <p:cNvPr id="48" name="Shape 36"/>
            <p:cNvSpPr/>
            <p:nvPr/>
          </p:nvSpPr>
          <p:spPr>
            <a:xfrm flipH="1" flipV="1">
              <a:off x="7763846" y="2421056"/>
              <a:ext cx="0" cy="161149"/>
            </a:xfrm>
            <a:prstGeom prst="line">
              <a:avLst/>
            </a:prstGeom>
            <a:noFill/>
            <a:ln w="19050" cap="flat">
              <a:solidFill>
                <a:schemeClr val="tx1"/>
              </a:solidFill>
              <a:prstDash val="solid"/>
              <a:miter lim="400000"/>
            </a:ln>
            <a:effectLst/>
          </p:spPr>
          <p:txBody>
            <a:bodyPr wrap="square" lIns="50800" tIns="50800" rIns="50800" bIns="50800" numCol="1" anchor="ctr">
              <a:noAutofit/>
            </a:bodyPr>
            <a:lstStyle/>
            <a:p>
              <a:pPr>
                <a:defRPr sz="2400"/>
              </a:pPr>
              <a:endParaRPr sz="2400" kern="0">
                <a:solidFill>
                  <a:sysClr val="windowText" lastClr="000000"/>
                </a:solidFill>
              </a:endParaRPr>
            </a:p>
          </p:txBody>
        </p:sp>
        <p:cxnSp>
          <p:nvCxnSpPr>
            <p:cNvPr id="49" name="Straight Connector 48"/>
            <p:cNvCxnSpPr/>
            <p:nvPr/>
          </p:nvCxnSpPr>
          <p:spPr>
            <a:xfrm flipH="1" flipV="1">
              <a:off x="5354203" y="4256618"/>
              <a:ext cx="0" cy="52493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50" name="Rectangle 49"/>
            <p:cNvSpPr/>
            <p:nvPr/>
          </p:nvSpPr>
          <p:spPr>
            <a:xfrm flipH="1">
              <a:off x="6160418" y="1328649"/>
              <a:ext cx="2796507" cy="232059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a:solidFill>
                  <a:sysClr val="windowText" lastClr="000000"/>
                </a:solidFill>
              </a:endParaRPr>
            </a:p>
          </p:txBody>
        </p:sp>
        <p:cxnSp>
          <p:nvCxnSpPr>
            <p:cNvPr id="51" name="Straight Connector 50"/>
            <p:cNvCxnSpPr/>
            <p:nvPr/>
          </p:nvCxnSpPr>
          <p:spPr>
            <a:xfrm>
              <a:off x="4536823" y="3651692"/>
              <a:ext cx="81318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4536823" y="1327557"/>
              <a:ext cx="81318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4536823" y="4672860"/>
              <a:ext cx="81318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54" name="Shape 39"/>
            <p:cNvSpPr/>
            <p:nvPr/>
          </p:nvSpPr>
          <p:spPr>
            <a:xfrm>
              <a:off x="4487571" y="624396"/>
              <a:ext cx="70848" cy="125745"/>
            </a:xfrm>
            <a:prstGeom prst="rect">
              <a:avLst/>
            </a:prstGeom>
            <a:solidFill>
              <a:schemeClr val="accent6">
                <a:lumMod val="75000"/>
              </a:schemeClr>
            </a:solidFill>
            <a:ln w="9525">
              <a:solidFill>
                <a:srgbClr val="000000"/>
              </a:solidFill>
              <a:miter lim="400000"/>
            </a:ln>
          </p:spPr>
          <p:txBody>
            <a:bodyPr lIns="50800" tIns="50800" rIns="50800" bIns="50800" anchor="ctr"/>
            <a:lstStyle/>
            <a:p>
              <a:pPr>
                <a:defRPr sz="2400">
                  <a:solidFill>
                    <a:srgbClr val="FFFFFF"/>
                  </a:solidFill>
                </a:defRPr>
              </a:pPr>
              <a:endParaRPr sz="2400" kern="0">
                <a:solidFill>
                  <a:srgbClr val="FFFFFF"/>
                </a:solidFill>
              </a:endParaRPr>
            </a:p>
          </p:txBody>
        </p:sp>
        <p:sp>
          <p:nvSpPr>
            <p:cNvPr id="55" name="Rectangle 54"/>
            <p:cNvSpPr/>
            <p:nvPr/>
          </p:nvSpPr>
          <p:spPr>
            <a:xfrm>
              <a:off x="4516358" y="2451713"/>
              <a:ext cx="39979" cy="99837"/>
            </a:xfrm>
            <a:prstGeom prst="rect">
              <a:avLst/>
            </a:prstGeom>
            <a:solidFill>
              <a:srgbClr val="C00000"/>
            </a:solidFill>
            <a:ln w="2857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US" kern="0">
                <a:solidFill>
                  <a:sysClr val="windowText" lastClr="000000"/>
                </a:solidFill>
              </a:endParaRPr>
            </a:p>
          </p:txBody>
        </p:sp>
      </p:grpSp>
    </p:spTree>
    <p:extLst>
      <p:ext uri="{BB962C8B-B14F-4D97-AF65-F5344CB8AC3E}">
        <p14:creationId xmlns:p14="http://schemas.microsoft.com/office/powerpoint/2010/main" val="278296811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Field Left Text">
    <p:spTree>
      <p:nvGrpSpPr>
        <p:cNvPr id="1" name=""/>
        <p:cNvGrpSpPr/>
        <p:nvPr/>
      </p:nvGrpSpPr>
      <p:grpSpPr>
        <a:xfrm>
          <a:off x="0" y="0"/>
          <a:ext cx="0" cy="0"/>
          <a:chOff x="0" y="0"/>
          <a:chExt cx="0" cy="0"/>
        </a:xfrm>
      </p:grpSpPr>
      <p:sp>
        <p:nvSpPr>
          <p:cNvPr id="66" name="Content Placeholder 3"/>
          <p:cNvSpPr>
            <a:spLocks noGrp="1"/>
          </p:cNvSpPr>
          <p:nvPr>
            <p:ph sz="half" idx="2"/>
          </p:nvPr>
        </p:nvSpPr>
        <p:spPr>
          <a:xfrm>
            <a:off x="4932871" y="742002"/>
            <a:ext cx="4038600" cy="564167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8" name="Title 1"/>
          <p:cNvSpPr>
            <a:spLocks noGrp="1"/>
          </p:cNvSpPr>
          <p:nvPr>
            <p:ph type="title"/>
          </p:nvPr>
        </p:nvSpPr>
        <p:spPr>
          <a:xfrm>
            <a:off x="10" y="43131"/>
            <a:ext cx="9144001" cy="388188"/>
          </a:xfrm>
        </p:spPr>
        <p:txBody>
          <a:bodyPr/>
          <a:lstStyle/>
          <a:p>
            <a:r>
              <a:rPr lang="en-US"/>
              <a:t>Click to edit Master title style</a:t>
            </a:r>
          </a:p>
        </p:txBody>
      </p:sp>
      <p:grpSp>
        <p:nvGrpSpPr>
          <p:cNvPr id="31" name="Group 30"/>
          <p:cNvGrpSpPr/>
          <p:nvPr/>
        </p:nvGrpSpPr>
        <p:grpSpPr>
          <a:xfrm>
            <a:off x="165983" y="832528"/>
            <a:ext cx="4482219" cy="5542872"/>
            <a:chOff x="76200" y="624396"/>
            <a:chExt cx="4482219" cy="4157154"/>
          </a:xfrm>
        </p:grpSpPr>
        <p:sp>
          <p:nvSpPr>
            <p:cNvPr id="34" name="Rectangle 33"/>
            <p:cNvSpPr/>
            <p:nvPr/>
          </p:nvSpPr>
          <p:spPr>
            <a:xfrm>
              <a:off x="2909976" y="730240"/>
              <a:ext cx="1626375" cy="3518814"/>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a:solidFill>
                  <a:sysClr val="windowText" lastClr="000000"/>
                </a:solidFill>
              </a:endParaRPr>
            </a:p>
          </p:txBody>
        </p:sp>
        <p:sp>
          <p:nvSpPr>
            <p:cNvPr id="35" name="Rectangle 34"/>
            <p:cNvSpPr/>
            <p:nvPr/>
          </p:nvSpPr>
          <p:spPr>
            <a:xfrm>
              <a:off x="113470" y="730240"/>
              <a:ext cx="2796507" cy="597317"/>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a:solidFill>
                  <a:sysClr val="windowText" lastClr="000000"/>
                </a:solidFill>
              </a:endParaRPr>
            </a:p>
          </p:txBody>
        </p:sp>
        <p:sp>
          <p:nvSpPr>
            <p:cNvPr id="36" name="Rectangle 35"/>
            <p:cNvSpPr/>
            <p:nvPr/>
          </p:nvSpPr>
          <p:spPr>
            <a:xfrm>
              <a:off x="113166" y="3651737"/>
              <a:ext cx="2796810" cy="597317"/>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a:solidFill>
                  <a:sysClr val="windowText" lastClr="000000"/>
                </a:solidFill>
              </a:endParaRPr>
            </a:p>
          </p:txBody>
        </p:sp>
        <p:sp>
          <p:nvSpPr>
            <p:cNvPr id="39" name="Shape 42"/>
            <p:cNvSpPr/>
            <p:nvPr/>
          </p:nvSpPr>
          <p:spPr>
            <a:xfrm>
              <a:off x="76200" y="624396"/>
              <a:ext cx="64172" cy="119937"/>
            </a:xfrm>
            <a:prstGeom prst="rect">
              <a:avLst/>
            </a:prstGeom>
            <a:solidFill>
              <a:schemeClr val="accent6">
                <a:lumMod val="75000"/>
              </a:schemeClr>
            </a:solidFill>
            <a:ln w="9525">
              <a:solidFill>
                <a:srgbClr val="000000"/>
              </a:solidFill>
              <a:miter lim="400000"/>
            </a:ln>
          </p:spPr>
          <p:txBody>
            <a:bodyPr lIns="50800" tIns="50800" rIns="50800" bIns="50800" anchor="ctr"/>
            <a:lstStyle/>
            <a:p>
              <a:pPr>
                <a:defRPr sz="2400">
                  <a:solidFill>
                    <a:srgbClr val="FFFFFF"/>
                  </a:solidFill>
                </a:defRPr>
              </a:pPr>
              <a:endParaRPr sz="2400" kern="0">
                <a:solidFill>
                  <a:srgbClr val="FFFFFF"/>
                </a:solidFill>
              </a:endParaRPr>
            </a:p>
          </p:txBody>
        </p:sp>
        <p:sp>
          <p:nvSpPr>
            <p:cNvPr id="41" name="Shape 41"/>
            <p:cNvSpPr/>
            <p:nvPr/>
          </p:nvSpPr>
          <p:spPr>
            <a:xfrm>
              <a:off x="77182" y="4240361"/>
              <a:ext cx="64172" cy="113896"/>
            </a:xfrm>
            <a:prstGeom prst="rect">
              <a:avLst/>
            </a:prstGeom>
            <a:solidFill>
              <a:schemeClr val="accent6">
                <a:lumMod val="75000"/>
              </a:schemeClr>
            </a:solidFill>
            <a:ln w="9525">
              <a:solidFill>
                <a:srgbClr val="000000"/>
              </a:solidFill>
              <a:miter lim="400000"/>
            </a:ln>
          </p:spPr>
          <p:txBody>
            <a:bodyPr lIns="50800" tIns="50800" rIns="50800" bIns="50800" anchor="ctr"/>
            <a:lstStyle/>
            <a:p>
              <a:pPr>
                <a:defRPr sz="2400">
                  <a:solidFill>
                    <a:srgbClr val="FFFFFF"/>
                  </a:solidFill>
                </a:defRPr>
              </a:pPr>
              <a:endParaRPr sz="2400" kern="0">
                <a:solidFill>
                  <a:srgbClr val="FFFFFF"/>
                </a:solidFill>
              </a:endParaRPr>
            </a:p>
          </p:txBody>
        </p:sp>
        <p:sp>
          <p:nvSpPr>
            <p:cNvPr id="45" name="Rectangle 44"/>
            <p:cNvSpPr/>
            <p:nvPr/>
          </p:nvSpPr>
          <p:spPr>
            <a:xfrm>
              <a:off x="2452806" y="4249055"/>
              <a:ext cx="1263083" cy="423805"/>
            </a:xfrm>
            <a:prstGeom prst="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a:solidFill>
                  <a:sysClr val="windowText" lastClr="000000"/>
                </a:solidFill>
              </a:endParaRPr>
            </a:p>
          </p:txBody>
        </p:sp>
        <p:sp>
          <p:nvSpPr>
            <p:cNvPr id="50" name="Shape 13"/>
            <p:cNvSpPr/>
            <p:nvPr/>
          </p:nvSpPr>
          <p:spPr>
            <a:xfrm>
              <a:off x="3669080" y="4184677"/>
              <a:ext cx="95921" cy="7194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chemeClr val="accent6">
                <a:lumMod val="75000"/>
              </a:schemeClr>
            </a:solidFill>
            <a:ln w="9525">
              <a:solidFill>
                <a:srgbClr val="000000"/>
              </a:solidFill>
              <a:miter lim="400000"/>
            </a:ln>
          </p:spPr>
          <p:txBody>
            <a:bodyPr lIns="50800" tIns="50800" rIns="50800" bIns="50800" anchor="ctr"/>
            <a:lstStyle/>
            <a:p>
              <a:pPr>
                <a:defRPr sz="2600">
                  <a:solidFill>
                    <a:srgbClr val="FFFFFF"/>
                  </a:solidFill>
                </a:defRPr>
              </a:pPr>
              <a:endParaRPr sz="2600" kern="0">
                <a:solidFill>
                  <a:srgbClr val="FFFFFF"/>
                </a:solidFill>
              </a:endParaRPr>
            </a:p>
          </p:txBody>
        </p:sp>
        <p:sp>
          <p:nvSpPr>
            <p:cNvPr id="51" name="Shape 35"/>
            <p:cNvSpPr/>
            <p:nvPr/>
          </p:nvSpPr>
          <p:spPr>
            <a:xfrm>
              <a:off x="1075191" y="2276247"/>
              <a:ext cx="462717" cy="450769"/>
            </a:xfrm>
            <a:prstGeom prst="ellipse">
              <a:avLst/>
            </a:prstGeom>
            <a:noFill/>
            <a:ln w="28575" cap="flat">
              <a:solidFill>
                <a:schemeClr val="tx1"/>
              </a:solidFill>
              <a:prstDash val="solid"/>
              <a:miter lim="400000"/>
            </a:ln>
            <a:effectLst/>
          </p:spPr>
          <p:txBody>
            <a:bodyPr wrap="square" lIns="50800" tIns="50800" rIns="50800" bIns="50800" numCol="1" anchor="ctr">
              <a:noAutofit/>
            </a:bodyPr>
            <a:lstStyle/>
            <a:p>
              <a:pPr>
                <a:defRPr sz="2400">
                  <a:solidFill>
                    <a:srgbClr val="FFFFFF"/>
                  </a:solidFill>
                </a:defRPr>
              </a:pPr>
              <a:endParaRPr sz="2400" kern="0">
                <a:solidFill>
                  <a:srgbClr val="FFFFFF"/>
                </a:solidFill>
              </a:endParaRPr>
            </a:p>
          </p:txBody>
        </p:sp>
        <p:sp>
          <p:nvSpPr>
            <p:cNvPr id="52" name="Shape 36"/>
            <p:cNvSpPr/>
            <p:nvPr/>
          </p:nvSpPr>
          <p:spPr>
            <a:xfrm flipV="1">
              <a:off x="1306549" y="2421056"/>
              <a:ext cx="0" cy="161149"/>
            </a:xfrm>
            <a:prstGeom prst="line">
              <a:avLst/>
            </a:prstGeom>
            <a:noFill/>
            <a:ln w="19050" cap="flat">
              <a:solidFill>
                <a:schemeClr val="tx1"/>
              </a:solidFill>
              <a:prstDash val="solid"/>
              <a:miter lim="400000"/>
            </a:ln>
            <a:effectLst/>
          </p:spPr>
          <p:txBody>
            <a:bodyPr wrap="square" lIns="50800" tIns="50800" rIns="50800" bIns="50800" numCol="1" anchor="ctr">
              <a:noAutofit/>
            </a:bodyPr>
            <a:lstStyle/>
            <a:p>
              <a:pPr>
                <a:defRPr sz="2400"/>
              </a:pPr>
              <a:endParaRPr sz="2400" kern="0">
                <a:solidFill>
                  <a:sysClr val="windowText" lastClr="000000"/>
                </a:solidFill>
              </a:endParaRPr>
            </a:p>
          </p:txBody>
        </p:sp>
        <p:cxnSp>
          <p:nvCxnSpPr>
            <p:cNvPr id="58" name="Straight Connector 57"/>
            <p:cNvCxnSpPr/>
            <p:nvPr/>
          </p:nvCxnSpPr>
          <p:spPr>
            <a:xfrm flipV="1">
              <a:off x="3716192" y="4256618"/>
              <a:ext cx="0" cy="52493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60" name="Rectangle 59"/>
            <p:cNvSpPr/>
            <p:nvPr/>
          </p:nvSpPr>
          <p:spPr>
            <a:xfrm>
              <a:off x="113470" y="1328649"/>
              <a:ext cx="2796507" cy="232059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a:solidFill>
                  <a:sysClr val="windowText" lastClr="000000"/>
                </a:solidFill>
              </a:endParaRPr>
            </a:p>
          </p:txBody>
        </p:sp>
        <p:cxnSp>
          <p:nvCxnSpPr>
            <p:cNvPr id="63" name="Straight Connector 62"/>
            <p:cNvCxnSpPr/>
            <p:nvPr/>
          </p:nvCxnSpPr>
          <p:spPr>
            <a:xfrm flipH="1">
              <a:off x="3720384" y="3651692"/>
              <a:ext cx="81318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flipH="1">
              <a:off x="3720384" y="1327557"/>
              <a:ext cx="81318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flipH="1">
              <a:off x="3720384" y="4672860"/>
              <a:ext cx="81318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69" name="Shape 39"/>
            <p:cNvSpPr/>
            <p:nvPr/>
          </p:nvSpPr>
          <p:spPr>
            <a:xfrm>
              <a:off x="4487571" y="624396"/>
              <a:ext cx="70848" cy="125745"/>
            </a:xfrm>
            <a:prstGeom prst="rect">
              <a:avLst/>
            </a:prstGeom>
            <a:solidFill>
              <a:schemeClr val="accent6">
                <a:lumMod val="75000"/>
              </a:schemeClr>
            </a:solidFill>
            <a:ln w="9525">
              <a:solidFill>
                <a:srgbClr val="000000"/>
              </a:solidFill>
              <a:miter lim="400000"/>
            </a:ln>
          </p:spPr>
          <p:txBody>
            <a:bodyPr lIns="50800" tIns="50800" rIns="50800" bIns="50800" anchor="ctr"/>
            <a:lstStyle/>
            <a:p>
              <a:pPr>
                <a:defRPr sz="2400">
                  <a:solidFill>
                    <a:srgbClr val="FFFFFF"/>
                  </a:solidFill>
                </a:defRPr>
              </a:pPr>
              <a:endParaRPr sz="2400" kern="0">
                <a:solidFill>
                  <a:srgbClr val="FFFFFF"/>
                </a:solidFill>
              </a:endParaRPr>
            </a:p>
          </p:txBody>
        </p:sp>
        <p:sp>
          <p:nvSpPr>
            <p:cNvPr id="70" name="Rectangle 69"/>
            <p:cNvSpPr/>
            <p:nvPr/>
          </p:nvSpPr>
          <p:spPr>
            <a:xfrm>
              <a:off x="4516358" y="2451713"/>
              <a:ext cx="39979" cy="99837"/>
            </a:xfrm>
            <a:prstGeom prst="rect">
              <a:avLst/>
            </a:prstGeom>
            <a:solidFill>
              <a:srgbClr val="C00000"/>
            </a:solidFill>
            <a:ln w="2857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US" kern="0">
                <a:solidFill>
                  <a:sysClr val="windowText" lastClr="000000"/>
                </a:solidFill>
              </a:endParaRPr>
            </a:p>
          </p:txBody>
        </p:sp>
      </p:grpSp>
    </p:spTree>
    <p:extLst>
      <p:ext uri="{BB962C8B-B14F-4D97-AF65-F5344CB8AC3E}">
        <p14:creationId xmlns:p14="http://schemas.microsoft.com/office/powerpoint/2010/main" val="242144212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Field Left Solo">
    <p:spTree>
      <p:nvGrpSpPr>
        <p:cNvPr id="1" name=""/>
        <p:cNvGrpSpPr/>
        <p:nvPr/>
      </p:nvGrpSpPr>
      <p:grpSpPr>
        <a:xfrm>
          <a:off x="0" y="0"/>
          <a:ext cx="0" cy="0"/>
          <a:chOff x="0" y="0"/>
          <a:chExt cx="0" cy="0"/>
        </a:xfrm>
      </p:grpSpPr>
      <p:sp>
        <p:nvSpPr>
          <p:cNvPr id="27" name="Title 1"/>
          <p:cNvSpPr>
            <a:spLocks noGrp="1"/>
          </p:cNvSpPr>
          <p:nvPr>
            <p:ph type="title"/>
          </p:nvPr>
        </p:nvSpPr>
        <p:spPr>
          <a:xfrm>
            <a:off x="10" y="43131"/>
            <a:ext cx="9144001" cy="388188"/>
          </a:xfrm>
        </p:spPr>
        <p:txBody>
          <a:bodyPr/>
          <a:lstStyle/>
          <a:p>
            <a:r>
              <a:rPr lang="en-US"/>
              <a:t>Click to edit Master title style</a:t>
            </a:r>
          </a:p>
        </p:txBody>
      </p:sp>
      <p:sp>
        <p:nvSpPr>
          <p:cNvPr id="21" name="Title 1"/>
          <p:cNvSpPr>
            <a:spLocks noGrp="1"/>
          </p:cNvSpPr>
          <p:nvPr>
            <p:ph type="title"/>
          </p:nvPr>
        </p:nvSpPr>
        <p:spPr>
          <a:xfrm>
            <a:off x="10" y="43131"/>
            <a:ext cx="9144001" cy="388188"/>
          </a:xfrm>
        </p:spPr>
        <p:txBody>
          <a:bodyPr/>
          <a:lstStyle/>
          <a:p>
            <a:r>
              <a:rPr lang="en-US"/>
              <a:t>Click to edit Master title style</a:t>
            </a:r>
          </a:p>
        </p:txBody>
      </p:sp>
      <p:grpSp>
        <p:nvGrpSpPr>
          <p:cNvPr id="41" name="Group 40"/>
          <p:cNvGrpSpPr/>
          <p:nvPr/>
        </p:nvGrpSpPr>
        <p:grpSpPr>
          <a:xfrm flipH="1">
            <a:off x="2039123" y="545110"/>
            <a:ext cx="5065775" cy="6230593"/>
            <a:chOff x="4487571" y="624396"/>
            <a:chExt cx="4506624" cy="4157154"/>
          </a:xfrm>
        </p:grpSpPr>
        <p:sp>
          <p:nvSpPr>
            <p:cNvPr id="42" name="Rectangle 41"/>
            <p:cNvSpPr/>
            <p:nvPr/>
          </p:nvSpPr>
          <p:spPr>
            <a:xfrm flipH="1">
              <a:off x="4534044" y="730240"/>
              <a:ext cx="1626375" cy="3518814"/>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a:solidFill>
                  <a:sysClr val="windowText" lastClr="000000"/>
                </a:solidFill>
              </a:endParaRPr>
            </a:p>
          </p:txBody>
        </p:sp>
        <p:sp>
          <p:nvSpPr>
            <p:cNvPr id="43" name="Rectangle 42"/>
            <p:cNvSpPr/>
            <p:nvPr/>
          </p:nvSpPr>
          <p:spPr>
            <a:xfrm flipH="1">
              <a:off x="6160418" y="730240"/>
              <a:ext cx="2796507" cy="597317"/>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a:solidFill>
                  <a:sysClr val="windowText" lastClr="000000"/>
                </a:solidFill>
              </a:endParaRPr>
            </a:p>
          </p:txBody>
        </p:sp>
        <p:sp>
          <p:nvSpPr>
            <p:cNvPr id="44" name="Rectangle 43"/>
            <p:cNvSpPr/>
            <p:nvPr/>
          </p:nvSpPr>
          <p:spPr>
            <a:xfrm flipH="1">
              <a:off x="6160419" y="3651737"/>
              <a:ext cx="2796810" cy="597317"/>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a:solidFill>
                  <a:sysClr val="windowText" lastClr="000000"/>
                </a:solidFill>
              </a:endParaRPr>
            </a:p>
          </p:txBody>
        </p:sp>
        <p:sp>
          <p:nvSpPr>
            <p:cNvPr id="45" name="Shape 42"/>
            <p:cNvSpPr/>
            <p:nvPr/>
          </p:nvSpPr>
          <p:spPr>
            <a:xfrm flipH="1">
              <a:off x="8930023" y="624396"/>
              <a:ext cx="64172" cy="119937"/>
            </a:xfrm>
            <a:prstGeom prst="rect">
              <a:avLst/>
            </a:prstGeom>
            <a:solidFill>
              <a:schemeClr val="accent6">
                <a:lumMod val="75000"/>
              </a:schemeClr>
            </a:solidFill>
            <a:ln w="9525">
              <a:solidFill>
                <a:srgbClr val="000000"/>
              </a:solidFill>
              <a:miter lim="400000"/>
            </a:ln>
          </p:spPr>
          <p:txBody>
            <a:bodyPr lIns="50800" tIns="50800" rIns="50800" bIns="50800" anchor="ctr"/>
            <a:lstStyle/>
            <a:p>
              <a:pPr>
                <a:defRPr sz="2400">
                  <a:solidFill>
                    <a:srgbClr val="FFFFFF"/>
                  </a:solidFill>
                </a:defRPr>
              </a:pPr>
              <a:endParaRPr sz="2400" kern="0">
                <a:solidFill>
                  <a:srgbClr val="FFFFFF"/>
                </a:solidFill>
              </a:endParaRPr>
            </a:p>
          </p:txBody>
        </p:sp>
        <p:sp>
          <p:nvSpPr>
            <p:cNvPr id="46" name="Shape 41"/>
            <p:cNvSpPr/>
            <p:nvPr/>
          </p:nvSpPr>
          <p:spPr>
            <a:xfrm flipH="1">
              <a:off x="8929041" y="4240361"/>
              <a:ext cx="64172" cy="113896"/>
            </a:xfrm>
            <a:prstGeom prst="rect">
              <a:avLst/>
            </a:prstGeom>
            <a:solidFill>
              <a:schemeClr val="accent6">
                <a:lumMod val="75000"/>
              </a:schemeClr>
            </a:solidFill>
            <a:ln w="9525">
              <a:solidFill>
                <a:srgbClr val="000000"/>
              </a:solidFill>
              <a:miter lim="400000"/>
            </a:ln>
          </p:spPr>
          <p:txBody>
            <a:bodyPr lIns="50800" tIns="50800" rIns="50800" bIns="50800" anchor="ctr"/>
            <a:lstStyle/>
            <a:p>
              <a:pPr>
                <a:defRPr sz="2400">
                  <a:solidFill>
                    <a:srgbClr val="FFFFFF"/>
                  </a:solidFill>
                </a:defRPr>
              </a:pPr>
              <a:endParaRPr sz="2400" kern="0">
                <a:solidFill>
                  <a:srgbClr val="FFFFFF"/>
                </a:solidFill>
              </a:endParaRPr>
            </a:p>
          </p:txBody>
        </p:sp>
        <p:sp>
          <p:nvSpPr>
            <p:cNvPr id="47" name="Rectangle 46"/>
            <p:cNvSpPr/>
            <p:nvPr/>
          </p:nvSpPr>
          <p:spPr>
            <a:xfrm flipH="1">
              <a:off x="5354506" y="4249055"/>
              <a:ext cx="1263083" cy="423805"/>
            </a:xfrm>
            <a:prstGeom prst="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a:solidFill>
                  <a:sysClr val="windowText" lastClr="000000"/>
                </a:solidFill>
              </a:endParaRPr>
            </a:p>
          </p:txBody>
        </p:sp>
        <p:sp>
          <p:nvSpPr>
            <p:cNvPr id="48" name="Shape 13"/>
            <p:cNvSpPr/>
            <p:nvPr/>
          </p:nvSpPr>
          <p:spPr>
            <a:xfrm flipH="1">
              <a:off x="5305394" y="4184677"/>
              <a:ext cx="95921" cy="7194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chemeClr val="accent6">
                <a:lumMod val="75000"/>
              </a:schemeClr>
            </a:solidFill>
            <a:ln w="9525">
              <a:solidFill>
                <a:srgbClr val="000000"/>
              </a:solidFill>
              <a:miter lim="400000"/>
            </a:ln>
          </p:spPr>
          <p:txBody>
            <a:bodyPr lIns="50800" tIns="50800" rIns="50800" bIns="50800" anchor="ctr"/>
            <a:lstStyle/>
            <a:p>
              <a:pPr>
                <a:defRPr sz="2600">
                  <a:solidFill>
                    <a:srgbClr val="FFFFFF"/>
                  </a:solidFill>
                </a:defRPr>
              </a:pPr>
              <a:endParaRPr sz="2600" kern="0">
                <a:solidFill>
                  <a:srgbClr val="FFFFFF"/>
                </a:solidFill>
              </a:endParaRPr>
            </a:p>
          </p:txBody>
        </p:sp>
        <p:sp>
          <p:nvSpPr>
            <p:cNvPr id="49" name="Shape 35"/>
            <p:cNvSpPr/>
            <p:nvPr/>
          </p:nvSpPr>
          <p:spPr>
            <a:xfrm flipH="1">
              <a:off x="7532487" y="2276247"/>
              <a:ext cx="462717" cy="450769"/>
            </a:xfrm>
            <a:prstGeom prst="ellipse">
              <a:avLst/>
            </a:prstGeom>
            <a:noFill/>
            <a:ln w="28575" cap="flat">
              <a:solidFill>
                <a:schemeClr val="tx1"/>
              </a:solidFill>
              <a:prstDash val="solid"/>
              <a:miter lim="400000"/>
            </a:ln>
            <a:effectLst/>
          </p:spPr>
          <p:txBody>
            <a:bodyPr wrap="square" lIns="50800" tIns="50800" rIns="50800" bIns="50800" numCol="1" anchor="ctr">
              <a:noAutofit/>
            </a:bodyPr>
            <a:lstStyle/>
            <a:p>
              <a:pPr>
                <a:defRPr sz="2400">
                  <a:solidFill>
                    <a:srgbClr val="FFFFFF"/>
                  </a:solidFill>
                </a:defRPr>
              </a:pPr>
              <a:endParaRPr sz="2400" kern="0">
                <a:solidFill>
                  <a:srgbClr val="FFFFFF"/>
                </a:solidFill>
              </a:endParaRPr>
            </a:p>
          </p:txBody>
        </p:sp>
        <p:sp>
          <p:nvSpPr>
            <p:cNvPr id="50" name="Shape 36"/>
            <p:cNvSpPr/>
            <p:nvPr/>
          </p:nvSpPr>
          <p:spPr>
            <a:xfrm flipH="1" flipV="1">
              <a:off x="7763846" y="2421056"/>
              <a:ext cx="0" cy="161149"/>
            </a:xfrm>
            <a:prstGeom prst="line">
              <a:avLst/>
            </a:prstGeom>
            <a:noFill/>
            <a:ln w="19050" cap="flat">
              <a:solidFill>
                <a:schemeClr val="tx1"/>
              </a:solidFill>
              <a:prstDash val="solid"/>
              <a:miter lim="400000"/>
            </a:ln>
            <a:effectLst/>
          </p:spPr>
          <p:txBody>
            <a:bodyPr wrap="square" lIns="50800" tIns="50800" rIns="50800" bIns="50800" numCol="1" anchor="ctr">
              <a:noAutofit/>
            </a:bodyPr>
            <a:lstStyle/>
            <a:p>
              <a:pPr>
                <a:defRPr sz="2400"/>
              </a:pPr>
              <a:endParaRPr sz="2400" kern="0">
                <a:solidFill>
                  <a:sysClr val="windowText" lastClr="000000"/>
                </a:solidFill>
              </a:endParaRPr>
            </a:p>
          </p:txBody>
        </p:sp>
        <p:cxnSp>
          <p:nvCxnSpPr>
            <p:cNvPr id="51" name="Straight Connector 50"/>
            <p:cNvCxnSpPr/>
            <p:nvPr/>
          </p:nvCxnSpPr>
          <p:spPr>
            <a:xfrm flipH="1" flipV="1">
              <a:off x="5354203" y="4256618"/>
              <a:ext cx="0" cy="52493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52" name="Rectangle 51"/>
            <p:cNvSpPr/>
            <p:nvPr/>
          </p:nvSpPr>
          <p:spPr>
            <a:xfrm flipH="1">
              <a:off x="6160418" y="1328649"/>
              <a:ext cx="2796507" cy="232059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a:solidFill>
                  <a:sysClr val="windowText" lastClr="000000"/>
                </a:solidFill>
              </a:endParaRPr>
            </a:p>
          </p:txBody>
        </p:sp>
        <p:cxnSp>
          <p:nvCxnSpPr>
            <p:cNvPr id="53" name="Straight Connector 52"/>
            <p:cNvCxnSpPr/>
            <p:nvPr/>
          </p:nvCxnSpPr>
          <p:spPr>
            <a:xfrm>
              <a:off x="4536823" y="3651692"/>
              <a:ext cx="81318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4536823" y="1327557"/>
              <a:ext cx="81318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4536823" y="4672860"/>
              <a:ext cx="81318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56" name="Shape 39"/>
            <p:cNvSpPr/>
            <p:nvPr/>
          </p:nvSpPr>
          <p:spPr>
            <a:xfrm>
              <a:off x="4487571" y="624396"/>
              <a:ext cx="70848" cy="125745"/>
            </a:xfrm>
            <a:prstGeom prst="rect">
              <a:avLst/>
            </a:prstGeom>
            <a:solidFill>
              <a:schemeClr val="accent6">
                <a:lumMod val="75000"/>
              </a:schemeClr>
            </a:solidFill>
            <a:ln w="9525">
              <a:solidFill>
                <a:srgbClr val="000000"/>
              </a:solidFill>
              <a:miter lim="400000"/>
            </a:ln>
          </p:spPr>
          <p:txBody>
            <a:bodyPr lIns="50800" tIns="50800" rIns="50800" bIns="50800" anchor="ctr"/>
            <a:lstStyle/>
            <a:p>
              <a:pPr>
                <a:defRPr sz="2400">
                  <a:solidFill>
                    <a:srgbClr val="FFFFFF"/>
                  </a:solidFill>
                </a:defRPr>
              </a:pPr>
              <a:endParaRPr sz="2400" kern="0">
                <a:solidFill>
                  <a:srgbClr val="FFFFFF"/>
                </a:solidFill>
              </a:endParaRPr>
            </a:p>
          </p:txBody>
        </p:sp>
        <p:sp>
          <p:nvSpPr>
            <p:cNvPr id="57" name="Rectangle 56"/>
            <p:cNvSpPr/>
            <p:nvPr/>
          </p:nvSpPr>
          <p:spPr>
            <a:xfrm>
              <a:off x="4516358" y="2451713"/>
              <a:ext cx="39979" cy="99837"/>
            </a:xfrm>
            <a:prstGeom prst="rect">
              <a:avLst/>
            </a:prstGeom>
            <a:solidFill>
              <a:srgbClr val="C00000"/>
            </a:solidFill>
            <a:ln w="2857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US" kern="0">
                <a:solidFill>
                  <a:sysClr val="windowText" lastClr="000000"/>
                </a:solidFill>
              </a:endParaRPr>
            </a:p>
          </p:txBody>
        </p:sp>
      </p:grpSp>
    </p:spTree>
    <p:extLst>
      <p:ext uri="{BB962C8B-B14F-4D97-AF65-F5344CB8AC3E}">
        <p14:creationId xmlns:p14="http://schemas.microsoft.com/office/powerpoint/2010/main" val="333819770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750127"/>
            <a:ext cx="4040188" cy="639763"/>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1389872"/>
            <a:ext cx="4040188" cy="500230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36" y="750127"/>
            <a:ext cx="4041775" cy="639763"/>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5036" y="1389873"/>
            <a:ext cx="4041775" cy="500230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1"/>
          <p:cNvSpPr>
            <a:spLocks noGrp="1"/>
          </p:cNvSpPr>
          <p:nvPr>
            <p:ph type="title"/>
          </p:nvPr>
        </p:nvSpPr>
        <p:spPr>
          <a:xfrm>
            <a:off x="-1" y="45954"/>
            <a:ext cx="9144001" cy="388188"/>
          </a:xfrm>
        </p:spPr>
        <p:txBody>
          <a:bodyPr/>
          <a:lstStyle/>
          <a:p>
            <a:r>
              <a:rPr lang="en-US"/>
              <a:t>Click to edit Master title style</a:t>
            </a:r>
            <a:endParaRPr lang="en-US" dirty="0"/>
          </a:p>
        </p:txBody>
      </p:sp>
    </p:spTree>
    <p:extLst>
      <p:ext uri="{BB962C8B-B14F-4D97-AF65-F5344CB8AC3E}">
        <p14:creationId xmlns:p14="http://schemas.microsoft.com/office/powerpoint/2010/main" val="104307663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4" name="Title 1"/>
          <p:cNvSpPr>
            <a:spLocks noGrp="1"/>
          </p:cNvSpPr>
          <p:nvPr>
            <p:ph type="title"/>
          </p:nvPr>
        </p:nvSpPr>
        <p:spPr>
          <a:xfrm>
            <a:off x="10" y="43131"/>
            <a:ext cx="9144001" cy="388188"/>
          </a:xfrm>
        </p:spPr>
        <p:txBody>
          <a:bodyPr/>
          <a:lstStyle/>
          <a:p>
            <a:r>
              <a:rPr lang="en-US"/>
              <a:t>Click to edit Master title style</a:t>
            </a:r>
            <a:endParaRPr lang="en-US" dirty="0"/>
          </a:p>
        </p:txBody>
      </p:sp>
    </p:spTree>
    <p:extLst>
      <p:ext uri="{BB962C8B-B14F-4D97-AF65-F5344CB8AC3E}">
        <p14:creationId xmlns:p14="http://schemas.microsoft.com/office/powerpoint/2010/main" val="133519207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5280089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421850384"/>
      </p:ext>
    </p:extLst>
  </p:cSld>
  <p:clrMapOvr>
    <a:masterClrMapping/>
  </p:clrMapOvr>
  <p:transition>
    <p:fad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3" name="Shape 13"/>
          <p:cNvSpPr>
            <a:spLocks noGrp="1"/>
          </p:cNvSpPr>
          <p:nvPr>
            <p:ph type="title"/>
          </p:nvPr>
        </p:nvSpPr>
        <p:spPr>
          <a:xfrm>
            <a:off x="730250" y="1905000"/>
            <a:ext cx="7681914" cy="1523495"/>
          </a:xfrm>
          <a:prstGeom prst="rect">
            <a:avLst/>
          </a:prstGeom>
        </p:spPr>
        <p:txBody>
          <a:bodyPr/>
          <a:lstStyle>
            <a:lvl1pPr>
              <a:defRPr sz="5400"/>
            </a:lvl1pPr>
          </a:lstStyle>
          <a:p>
            <a:r>
              <a:rPr lang="en-US"/>
              <a:t>Click to edit Master title style</a:t>
            </a:r>
            <a:endParaRPr/>
          </a:p>
        </p:txBody>
      </p:sp>
      <p:sp>
        <p:nvSpPr>
          <p:cNvPr id="14" name="Shape 14"/>
          <p:cNvSpPr>
            <a:spLocks noGrp="1"/>
          </p:cNvSpPr>
          <p:nvPr>
            <p:ph type="body" sz="quarter" idx="1"/>
          </p:nvPr>
        </p:nvSpPr>
        <p:spPr>
          <a:xfrm>
            <a:off x="730248" y="4344987"/>
            <a:ext cx="7681915" cy="461666"/>
          </a:xfrm>
          <a:prstGeom prst="rect">
            <a:avLst/>
          </a:prstGeom>
        </p:spPr>
        <p:txBody>
          <a:bodyPr>
            <a:normAutofit/>
          </a:bodyPr>
          <a:lstStyle>
            <a:lvl1pPr marL="0" indent="0">
              <a:spcBef>
                <a:spcPts val="0"/>
              </a:spcBef>
              <a:buSzTx/>
              <a:buNone/>
            </a:lvl1pPr>
            <a:lvl2pPr marL="0" indent="457181">
              <a:spcBef>
                <a:spcPts val="0"/>
              </a:spcBef>
              <a:buSzTx/>
              <a:buNone/>
            </a:lvl2pPr>
            <a:lvl3pPr marL="0" indent="914362">
              <a:spcBef>
                <a:spcPts val="0"/>
              </a:spcBef>
              <a:buSzTx/>
              <a:buNone/>
            </a:lvl3pPr>
            <a:lvl4pPr marL="0" indent="1371544">
              <a:spcBef>
                <a:spcPts val="0"/>
              </a:spcBef>
              <a:buSzTx/>
              <a:buNone/>
            </a:lvl4pPr>
            <a:lvl5pPr marL="0" indent="1828726">
              <a:spcBef>
                <a:spcPts val="0"/>
              </a:spcBef>
              <a:buSzTx/>
              <a:buNone/>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15" name="Shape 15"/>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2268611804"/>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9"/>
        <p:cNvGrpSpPr/>
        <p:nvPr/>
      </p:nvGrpSpPr>
      <p:grpSpPr>
        <a:xfrm>
          <a:off x="0" y="0"/>
          <a:ext cx="0" cy="0"/>
          <a:chOff x="0" y="0"/>
          <a:chExt cx="0" cy="0"/>
        </a:xfrm>
      </p:grpSpPr>
      <p:sp>
        <p:nvSpPr>
          <p:cNvPr id="30" name="Google Shape;30;p18"/>
          <p:cNvSpPr txBox="1">
            <a:spLocks noGrp="1"/>
          </p:cNvSpPr>
          <p:nvPr>
            <p:ph type="title"/>
          </p:nvPr>
        </p:nvSpPr>
        <p:spPr>
          <a:xfrm>
            <a:off x="381000" y="230188"/>
            <a:ext cx="8382000" cy="664797"/>
          </a:xfrm>
          <a:prstGeom prst="rect">
            <a:avLst/>
          </a:prstGeom>
          <a:noFill/>
          <a:ln>
            <a:noFill/>
          </a:ln>
        </p:spPr>
        <p:txBody>
          <a:bodyPr spcFirstLastPara="1" wrap="square" lIns="0" tIns="0" rIns="0" bIns="0" anchor="t" anchorCtr="0">
            <a:spAutoFit/>
          </a:bodyPr>
          <a:lstStyle>
            <a:lvl1pPr lvl="0" algn="l">
              <a:lnSpc>
                <a:spcPct val="90000"/>
              </a:lnSpc>
              <a:spcBef>
                <a:spcPts val="0"/>
              </a:spcBef>
              <a:spcAft>
                <a:spcPts val="0"/>
              </a:spcAft>
              <a:buClr>
                <a:srgbClr val="2E59B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18"/>
          <p:cNvSpPr txBox="1">
            <a:spLocks noGrp="1"/>
          </p:cNvSpPr>
          <p:nvPr>
            <p:ph type="body" idx="1"/>
          </p:nvPr>
        </p:nvSpPr>
        <p:spPr>
          <a:xfrm>
            <a:off x="381000" y="1411553"/>
            <a:ext cx="4114800" cy="2129814"/>
          </a:xfrm>
          <a:prstGeom prst="rect">
            <a:avLst/>
          </a:prstGeom>
          <a:noFill/>
          <a:ln>
            <a:noFill/>
          </a:ln>
        </p:spPr>
        <p:txBody>
          <a:bodyPr spcFirstLastPara="1" wrap="square" lIns="0" tIns="0" rIns="0" bIns="0" anchor="t" anchorCtr="0">
            <a:spAutoFit/>
          </a:bodyPr>
          <a:lstStyle>
            <a:lvl1pPr marL="457200" lvl="0" indent="-406400" algn="l">
              <a:lnSpc>
                <a:spcPct val="90000"/>
              </a:lnSpc>
              <a:spcBef>
                <a:spcPts val="560"/>
              </a:spcBef>
              <a:spcAft>
                <a:spcPts val="0"/>
              </a:spcAft>
              <a:buClr>
                <a:schemeClr val="dk1"/>
              </a:buClr>
              <a:buSzPts val="2800"/>
              <a:buFont typeface="Calibri"/>
              <a:buChar char="•"/>
              <a:defRPr sz="2800"/>
            </a:lvl1pPr>
            <a:lvl2pPr marL="914400" lvl="1" indent="-381000" algn="l">
              <a:lnSpc>
                <a:spcPct val="90000"/>
              </a:lnSpc>
              <a:spcBef>
                <a:spcPts val="480"/>
              </a:spcBef>
              <a:spcAft>
                <a:spcPts val="0"/>
              </a:spcAft>
              <a:buClr>
                <a:schemeClr val="dk1"/>
              </a:buClr>
              <a:buSzPts val="2400"/>
              <a:buFont typeface="Calibri"/>
              <a:buChar char="•"/>
              <a:defRPr sz="2400"/>
            </a:lvl2pPr>
            <a:lvl3pPr marL="1371600" lvl="2" indent="-355600" algn="l">
              <a:lnSpc>
                <a:spcPct val="90000"/>
              </a:lnSpc>
              <a:spcBef>
                <a:spcPts val="400"/>
              </a:spcBef>
              <a:spcAft>
                <a:spcPts val="0"/>
              </a:spcAft>
              <a:buClr>
                <a:schemeClr val="dk1"/>
              </a:buClr>
              <a:buSzPts val="2000"/>
              <a:buFont typeface="Calibri"/>
              <a:buChar char="•"/>
              <a:defRPr sz="2000"/>
            </a:lvl3pPr>
            <a:lvl4pPr marL="1828800" lvl="3" indent="-342900" algn="l">
              <a:lnSpc>
                <a:spcPct val="90000"/>
              </a:lnSpc>
              <a:spcBef>
                <a:spcPts val="360"/>
              </a:spcBef>
              <a:spcAft>
                <a:spcPts val="0"/>
              </a:spcAft>
              <a:buClr>
                <a:schemeClr val="dk1"/>
              </a:buClr>
              <a:buSzPts val="1800"/>
              <a:buFont typeface="Calibri"/>
              <a:buChar char="•"/>
              <a:defRPr sz="1800"/>
            </a:lvl4pPr>
            <a:lvl5pPr marL="2286000" lvl="4" indent="-342900" algn="l">
              <a:lnSpc>
                <a:spcPct val="90000"/>
              </a:lnSpc>
              <a:spcBef>
                <a:spcPts val="360"/>
              </a:spcBef>
              <a:spcAft>
                <a:spcPts val="0"/>
              </a:spcAft>
              <a:buClr>
                <a:schemeClr val="dk1"/>
              </a:buClr>
              <a:buSzPts val="1800"/>
              <a:buFont typeface="Calibri"/>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2" name="Google Shape;32;p18"/>
          <p:cNvSpPr txBox="1">
            <a:spLocks noGrp="1"/>
          </p:cNvSpPr>
          <p:nvPr>
            <p:ph type="body" idx="2"/>
          </p:nvPr>
        </p:nvSpPr>
        <p:spPr>
          <a:xfrm>
            <a:off x="4648200" y="1411553"/>
            <a:ext cx="4114800" cy="2129814"/>
          </a:xfrm>
          <a:prstGeom prst="rect">
            <a:avLst/>
          </a:prstGeom>
          <a:noFill/>
          <a:ln>
            <a:noFill/>
          </a:ln>
        </p:spPr>
        <p:txBody>
          <a:bodyPr spcFirstLastPara="1" wrap="square" lIns="0" tIns="0" rIns="0" bIns="0" anchor="t" anchorCtr="0">
            <a:spAutoFit/>
          </a:bodyPr>
          <a:lstStyle>
            <a:lvl1pPr marL="457200" lvl="0" indent="-406400" algn="l">
              <a:lnSpc>
                <a:spcPct val="90000"/>
              </a:lnSpc>
              <a:spcBef>
                <a:spcPts val="560"/>
              </a:spcBef>
              <a:spcAft>
                <a:spcPts val="0"/>
              </a:spcAft>
              <a:buClr>
                <a:schemeClr val="dk1"/>
              </a:buClr>
              <a:buSzPts val="2800"/>
              <a:buFont typeface="Calibri"/>
              <a:buChar char="•"/>
              <a:defRPr sz="2800"/>
            </a:lvl1pPr>
            <a:lvl2pPr marL="914400" lvl="1" indent="-381000" algn="l">
              <a:lnSpc>
                <a:spcPct val="90000"/>
              </a:lnSpc>
              <a:spcBef>
                <a:spcPts val="480"/>
              </a:spcBef>
              <a:spcAft>
                <a:spcPts val="0"/>
              </a:spcAft>
              <a:buClr>
                <a:schemeClr val="dk1"/>
              </a:buClr>
              <a:buSzPts val="2400"/>
              <a:buFont typeface="Calibri"/>
              <a:buChar char="•"/>
              <a:defRPr sz="2400"/>
            </a:lvl2pPr>
            <a:lvl3pPr marL="1371600" lvl="2" indent="-355600" algn="l">
              <a:lnSpc>
                <a:spcPct val="90000"/>
              </a:lnSpc>
              <a:spcBef>
                <a:spcPts val="400"/>
              </a:spcBef>
              <a:spcAft>
                <a:spcPts val="0"/>
              </a:spcAft>
              <a:buClr>
                <a:schemeClr val="dk1"/>
              </a:buClr>
              <a:buSzPts val="2000"/>
              <a:buFont typeface="Calibri"/>
              <a:buChar char="•"/>
              <a:defRPr sz="2000"/>
            </a:lvl3pPr>
            <a:lvl4pPr marL="1828800" lvl="3" indent="-342900" algn="l">
              <a:lnSpc>
                <a:spcPct val="90000"/>
              </a:lnSpc>
              <a:spcBef>
                <a:spcPts val="360"/>
              </a:spcBef>
              <a:spcAft>
                <a:spcPts val="0"/>
              </a:spcAft>
              <a:buClr>
                <a:schemeClr val="dk1"/>
              </a:buClr>
              <a:buSzPts val="1800"/>
              <a:buFont typeface="Calibri"/>
              <a:buChar char="•"/>
              <a:defRPr sz="1800"/>
            </a:lvl4pPr>
            <a:lvl5pPr marL="2286000" lvl="4" indent="-342900" algn="l">
              <a:lnSpc>
                <a:spcPct val="90000"/>
              </a:lnSpc>
              <a:spcBef>
                <a:spcPts val="360"/>
              </a:spcBef>
              <a:spcAft>
                <a:spcPts val="0"/>
              </a:spcAft>
              <a:buClr>
                <a:schemeClr val="dk1"/>
              </a:buClr>
              <a:buSzPts val="1800"/>
              <a:buFont typeface="Calibri"/>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Tree>
  </p:cSld>
  <p:clrMapOvr>
    <a:masterClrMapping/>
  </p:clrMapOvr>
  <p:transition>
    <p:fade/>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tx" preserve="1">
  <p:cSld name="1_Demo, Video etc. &quot;special&quot; slides">
    <p:spTree>
      <p:nvGrpSpPr>
        <p:cNvPr id="1" name=""/>
        <p:cNvGrpSpPr/>
        <p:nvPr/>
      </p:nvGrpSpPr>
      <p:grpSpPr>
        <a:xfrm>
          <a:off x="0" y="0"/>
          <a:ext cx="0" cy="0"/>
          <a:chOff x="0" y="0"/>
          <a:chExt cx="0" cy="0"/>
        </a:xfrm>
      </p:grpSpPr>
      <p:sp>
        <p:nvSpPr>
          <p:cNvPr id="22" name="Shape 22"/>
          <p:cNvSpPr>
            <a:spLocks noGrp="1"/>
          </p:cNvSpPr>
          <p:nvPr>
            <p:ph type="title"/>
          </p:nvPr>
        </p:nvSpPr>
        <p:spPr>
          <a:xfrm>
            <a:off x="1369219" y="649805"/>
            <a:ext cx="7043209" cy="1523495"/>
          </a:xfrm>
          <a:prstGeom prst="rect">
            <a:avLst/>
          </a:prstGeom>
        </p:spPr>
        <p:txBody>
          <a:bodyPr anchor="ctr"/>
          <a:lstStyle>
            <a:lvl1pPr>
              <a:defRPr sz="5400"/>
            </a:lvl1pPr>
          </a:lstStyle>
          <a:p>
            <a:r>
              <a:rPr lang="en-US"/>
              <a:t>Click to edit Master title style</a:t>
            </a:r>
            <a:endParaRPr/>
          </a:p>
        </p:txBody>
      </p:sp>
      <p:sp>
        <p:nvSpPr>
          <p:cNvPr id="23" name="Shape 23"/>
          <p:cNvSpPr>
            <a:spLocks noGrp="1"/>
          </p:cNvSpPr>
          <p:nvPr>
            <p:ph type="body" sz="quarter" idx="1"/>
          </p:nvPr>
        </p:nvSpPr>
        <p:spPr>
          <a:xfrm>
            <a:off x="1368955" y="4344987"/>
            <a:ext cx="7043209" cy="461666"/>
          </a:xfrm>
          <a:prstGeom prst="rect">
            <a:avLst/>
          </a:prstGeom>
        </p:spPr>
        <p:txBody>
          <a:bodyPr>
            <a:normAutofit/>
          </a:bodyPr>
          <a:lstStyle>
            <a:lvl1pPr marL="0" indent="0">
              <a:spcBef>
                <a:spcPts val="0"/>
              </a:spcBef>
              <a:buSzTx/>
              <a:buNone/>
            </a:lvl1pPr>
            <a:lvl2pPr marL="0" indent="457181">
              <a:spcBef>
                <a:spcPts val="0"/>
              </a:spcBef>
              <a:buSzTx/>
              <a:buNone/>
            </a:lvl2pPr>
            <a:lvl3pPr marL="0" indent="914362">
              <a:spcBef>
                <a:spcPts val="0"/>
              </a:spcBef>
              <a:buSzTx/>
              <a:buNone/>
            </a:lvl3pPr>
            <a:lvl4pPr marL="0" indent="1371544">
              <a:spcBef>
                <a:spcPts val="0"/>
              </a:spcBef>
              <a:buSzTx/>
              <a:buNone/>
            </a:lvl4pPr>
            <a:lvl5pPr marL="0" indent="1828726">
              <a:spcBef>
                <a:spcPts val="0"/>
              </a:spcBef>
              <a:buSzTx/>
              <a:buNone/>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24" name="Shape 24"/>
          <p:cNvSpPr>
            <a:spLocks noGrp="1"/>
          </p:cNvSpPr>
          <p:nvPr>
            <p:ph type="body" sz="quarter" idx="13"/>
          </p:nvPr>
        </p:nvSpPr>
        <p:spPr>
          <a:xfrm>
            <a:off x="722048" y="2355850"/>
            <a:ext cx="7690116" cy="1384995"/>
          </a:xfrm>
          <a:prstGeom prst="rect">
            <a:avLst/>
          </a:prstGeom>
        </p:spPr>
        <p:txBody>
          <a:bodyPr>
            <a:normAutofit/>
          </a:bodyPr>
          <a:lstStyle/>
          <a:p>
            <a:pPr marL="0" lvl="0" indent="0" defTabSz="859501">
              <a:spcBef>
                <a:spcPts val="2200"/>
              </a:spcBef>
              <a:buSzTx/>
              <a:buNone/>
              <a:defRPr sz="9400" b="1" i="1" spc="-658">
                <a:solidFill>
                  <a:srgbClr val="003380"/>
                </a:solidFill>
                <a:effectLst>
                  <a:outerShdw blurRad="47752" dist="36660" dir="5460000" rotWithShape="0">
                    <a:srgbClr val="000000">
                      <a:alpha val="38000"/>
                    </a:srgbClr>
                  </a:outerShdw>
                </a:effectLst>
              </a:defRPr>
            </a:pPr>
            <a:r>
              <a:rPr lang="en-US"/>
              <a:t>Edit Master text styles</a:t>
            </a:r>
          </a:p>
        </p:txBody>
      </p:sp>
      <p:sp>
        <p:nvSpPr>
          <p:cNvPr id="25" name="Shape 25"/>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1094681538"/>
      </p:ext>
    </p:extLst>
  </p:cSld>
  <p:clrMapOvr>
    <a:masterClrMapping/>
  </p:clrMapOvr>
  <p:transition spd="med"/>
</p:sldLayout>
</file>

<file path=ppt/slideLayouts/slideLayout61.xml><?xml version="1.0" encoding="utf-8"?>
<p:sldLayout xmlns:a="http://schemas.openxmlformats.org/drawingml/2006/main" xmlns:r="http://schemas.openxmlformats.org/officeDocument/2006/relationships" xmlns:p="http://schemas.openxmlformats.org/presentationml/2006/main" type="tx" preserve="1">
  <p:cSld name="1_Title and Content">
    <p:spTree>
      <p:nvGrpSpPr>
        <p:cNvPr id="1" name=""/>
        <p:cNvGrpSpPr/>
        <p:nvPr/>
      </p:nvGrpSpPr>
      <p:grpSpPr>
        <a:xfrm>
          <a:off x="0" y="0"/>
          <a:ext cx="0" cy="0"/>
          <a:chOff x="0" y="0"/>
          <a:chExt cx="0" cy="0"/>
        </a:xfrm>
      </p:grpSpPr>
      <p:sp>
        <p:nvSpPr>
          <p:cNvPr id="32" name="Shape 32"/>
          <p:cNvSpPr>
            <a:spLocks noGrp="1"/>
          </p:cNvSpPr>
          <p:nvPr>
            <p:ph type="title"/>
          </p:nvPr>
        </p:nvSpPr>
        <p:spPr>
          <a:prstGeom prst="rect">
            <a:avLst/>
          </a:prstGeom>
        </p:spPr>
        <p:txBody>
          <a:bodyPr/>
          <a:lstStyle/>
          <a:p>
            <a:r>
              <a:rPr lang="en-US"/>
              <a:t>Click to edit Master title style</a:t>
            </a:r>
            <a:endParaRPr/>
          </a:p>
        </p:txBody>
      </p:sp>
      <p:sp>
        <p:nvSpPr>
          <p:cNvPr id="33" name="Shape 33"/>
          <p:cNvSpPr>
            <a:spLocks noGrp="1"/>
          </p:cNvSpPr>
          <p:nvPr>
            <p:ph type="body" sz="half" idx="1"/>
          </p:nvPr>
        </p:nvSpPr>
        <p:spPr>
          <a:xfrm>
            <a:off x="381000" y="1411552"/>
            <a:ext cx="8382000" cy="2210862"/>
          </a:xfrm>
          <a:prstGeom prst="rect">
            <a:avLst/>
          </a:prstGeom>
        </p:spPr>
        <p:txBody>
          <a:bodyPr>
            <a:normAutofit/>
          </a:bodyPr>
          <a:lstStyle>
            <a:lvl1pPr>
              <a:buBlip>
                <a:blip r:embed="rId2"/>
              </a:buBlip>
            </a:lvl1pPr>
            <a:lvl2pPr>
              <a:buBlip>
                <a:blip r:embed="rId3"/>
              </a:buBlip>
            </a:lvl2pPr>
            <a:lvl3pPr>
              <a:buBlip>
                <a:blip r:embed="rId3"/>
              </a:buBlip>
            </a:lvl3pPr>
            <a:lvl4pPr>
              <a:buBlip>
                <a:blip r:embed="rId3"/>
              </a:buBlip>
            </a:lvl4pPr>
            <a:lvl5pPr>
              <a:buBlip>
                <a:blip r:embed="rId3"/>
              </a:buBlip>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34" name="Shape 34"/>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3607598111"/>
      </p:ext>
    </p:extLst>
  </p:cSld>
  <p:clrMapOvr>
    <a:masterClrMapping/>
  </p:clrMapOvr>
  <p:transition spd="med"/>
</p:sldLayout>
</file>

<file path=ppt/slideLayouts/slideLayout62.xml><?xml version="1.0" encoding="utf-8"?>
<p:sldLayout xmlns:a="http://schemas.openxmlformats.org/drawingml/2006/main" xmlns:r="http://schemas.openxmlformats.org/officeDocument/2006/relationships" xmlns:p="http://schemas.openxmlformats.org/presentationml/2006/main" type="tx" preserve="1">
  <p:cSld name="Title and Content">
    <p:spTree>
      <p:nvGrpSpPr>
        <p:cNvPr id="1" name=""/>
        <p:cNvGrpSpPr/>
        <p:nvPr/>
      </p:nvGrpSpPr>
      <p:grpSpPr>
        <a:xfrm>
          <a:off x="0" y="0"/>
          <a:ext cx="0" cy="0"/>
          <a:chOff x="0" y="0"/>
          <a:chExt cx="0" cy="0"/>
        </a:xfrm>
      </p:grpSpPr>
      <p:sp>
        <p:nvSpPr>
          <p:cNvPr id="41" name="Shape 41"/>
          <p:cNvSpPr>
            <a:spLocks noGrp="1"/>
          </p:cNvSpPr>
          <p:nvPr>
            <p:ph type="title"/>
          </p:nvPr>
        </p:nvSpPr>
        <p:spPr>
          <a:prstGeom prst="rect">
            <a:avLst/>
          </a:prstGeom>
        </p:spPr>
        <p:txBody>
          <a:bodyPr/>
          <a:lstStyle/>
          <a:p>
            <a:r>
              <a:rPr lang="en-US"/>
              <a:t>Click to edit Master title style</a:t>
            </a:r>
            <a:endParaRPr/>
          </a:p>
        </p:txBody>
      </p:sp>
      <p:sp>
        <p:nvSpPr>
          <p:cNvPr id="42" name="Shape 42"/>
          <p:cNvSpPr>
            <a:spLocks noGrp="1"/>
          </p:cNvSpPr>
          <p:nvPr>
            <p:ph type="body" sz="half" idx="1"/>
          </p:nvPr>
        </p:nvSpPr>
        <p:spPr>
          <a:xfrm>
            <a:off x="381000" y="1412875"/>
            <a:ext cx="8382000" cy="2210862"/>
          </a:xfrm>
          <a:prstGeom prst="rect">
            <a:avLst/>
          </a:prstGeom>
        </p:spPr>
        <p:txBody>
          <a:bodyPr>
            <a:normAutofit/>
          </a:bodyPr>
          <a:lstStyle>
            <a:lvl1pPr>
              <a:buBlip>
                <a:blip r:embed="rId2"/>
              </a:buBlip>
            </a:lvl1pPr>
            <a:lvl2pPr>
              <a:buBlip>
                <a:blip r:embed="rId3"/>
              </a:buBlip>
            </a:lvl2pPr>
            <a:lvl3pPr>
              <a:buBlip>
                <a:blip r:embed="rId3"/>
              </a:buBlip>
            </a:lvl3pPr>
            <a:lvl4pPr>
              <a:buBlip>
                <a:blip r:embed="rId3"/>
              </a:buBlip>
            </a:lvl4pPr>
            <a:lvl5pPr>
              <a:buBlip>
                <a:blip r:embed="rId3"/>
              </a:buBlip>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3" name="Shape 43"/>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3973190893"/>
      </p:ext>
    </p:extLst>
  </p:cSld>
  <p:clrMapOvr>
    <a:masterClrMapping/>
  </p:clrMapOvr>
  <p:transition spd="med"/>
</p:sldLayout>
</file>

<file path=ppt/slideLayouts/slideLayout63.xml><?xml version="1.0" encoding="utf-8"?>
<p:sldLayout xmlns:a="http://schemas.openxmlformats.org/drawingml/2006/main" xmlns:r="http://schemas.openxmlformats.org/officeDocument/2006/relationships" xmlns:p="http://schemas.openxmlformats.org/presentationml/2006/main" type="tx" preserve="1">
  <p:cSld name="Two Content">
    <p:spTree>
      <p:nvGrpSpPr>
        <p:cNvPr id="1" name=""/>
        <p:cNvGrpSpPr/>
        <p:nvPr/>
      </p:nvGrpSpPr>
      <p:grpSpPr>
        <a:xfrm>
          <a:off x="0" y="0"/>
          <a:ext cx="0" cy="0"/>
          <a:chOff x="0" y="0"/>
          <a:chExt cx="0" cy="0"/>
        </a:xfrm>
      </p:grpSpPr>
      <p:sp>
        <p:nvSpPr>
          <p:cNvPr id="50" name="Shape 50"/>
          <p:cNvSpPr>
            <a:spLocks noGrp="1"/>
          </p:cNvSpPr>
          <p:nvPr>
            <p:ph type="title"/>
          </p:nvPr>
        </p:nvSpPr>
        <p:spPr>
          <a:prstGeom prst="rect">
            <a:avLst/>
          </a:prstGeom>
        </p:spPr>
        <p:txBody>
          <a:bodyPr/>
          <a:lstStyle/>
          <a:p>
            <a:r>
              <a:rPr lang="en-US"/>
              <a:t>Click to edit Master title style</a:t>
            </a:r>
            <a:endParaRPr/>
          </a:p>
        </p:txBody>
      </p:sp>
      <p:sp>
        <p:nvSpPr>
          <p:cNvPr id="51" name="Shape 51"/>
          <p:cNvSpPr>
            <a:spLocks noGrp="1"/>
          </p:cNvSpPr>
          <p:nvPr>
            <p:ph type="body" sz="quarter" idx="1"/>
          </p:nvPr>
        </p:nvSpPr>
        <p:spPr>
          <a:xfrm>
            <a:off x="381000" y="1411552"/>
            <a:ext cx="4114800" cy="2129815"/>
          </a:xfrm>
          <a:prstGeom prst="rect">
            <a:avLst/>
          </a:prstGeom>
        </p:spPr>
        <p:txBody>
          <a:bodyPr>
            <a:normAutofit/>
          </a:bodyPr>
          <a:lstStyle>
            <a:lvl1pPr marL="339976" indent="-339976">
              <a:spcBef>
                <a:spcPts val="600"/>
              </a:spcBef>
              <a:buBlip>
                <a:blip r:embed="rId2"/>
              </a:buBlip>
              <a:defRPr sz="2800"/>
            </a:lvl1pPr>
            <a:lvl2pPr marL="727575" indent="-379661">
              <a:spcBef>
                <a:spcPts val="600"/>
              </a:spcBef>
              <a:buBlip>
                <a:blip r:embed="rId3"/>
              </a:buBlip>
              <a:defRPr sz="2800"/>
            </a:lvl2pPr>
            <a:lvl3pPr marL="1069138" indent="-403737">
              <a:spcBef>
                <a:spcPts val="600"/>
              </a:spcBef>
              <a:buBlip>
                <a:blip r:embed="rId3"/>
              </a:buBlip>
              <a:defRPr sz="2800"/>
            </a:lvl3pPr>
            <a:lvl4pPr marL="1379747" indent="-425962">
              <a:spcBef>
                <a:spcPts val="600"/>
              </a:spcBef>
              <a:buBlip>
                <a:blip r:embed="rId3"/>
              </a:buBlip>
              <a:defRPr sz="2800"/>
            </a:lvl4pPr>
            <a:lvl5pPr marL="1671805" indent="-436250">
              <a:spcBef>
                <a:spcPts val="600"/>
              </a:spcBef>
              <a:buBlip>
                <a:blip r:embed="rId3"/>
              </a:buBlip>
              <a:defRPr sz="28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2" name="Shape 52"/>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3869859966"/>
      </p:ext>
    </p:extLst>
  </p:cSld>
  <p:clrMapOvr>
    <a:masterClrMapping/>
  </p:clrMapOvr>
  <p:transition spd="med"/>
</p:sldLayout>
</file>

<file path=ppt/slideLayouts/slideLayout64.xml><?xml version="1.0" encoding="utf-8"?>
<p:sldLayout xmlns:a="http://schemas.openxmlformats.org/drawingml/2006/main" xmlns:r="http://schemas.openxmlformats.org/officeDocument/2006/relationships" xmlns:p="http://schemas.openxmlformats.org/presentationml/2006/main" type="tx" preserve="1">
  <p:cSld name="Comparison">
    <p:spTree>
      <p:nvGrpSpPr>
        <p:cNvPr id="1" name=""/>
        <p:cNvGrpSpPr/>
        <p:nvPr/>
      </p:nvGrpSpPr>
      <p:grpSpPr>
        <a:xfrm>
          <a:off x="0" y="0"/>
          <a:ext cx="0" cy="0"/>
          <a:chOff x="0" y="0"/>
          <a:chExt cx="0" cy="0"/>
        </a:xfrm>
      </p:grpSpPr>
      <p:sp>
        <p:nvSpPr>
          <p:cNvPr id="59" name="Shape 59"/>
          <p:cNvSpPr>
            <a:spLocks noGrp="1"/>
          </p:cNvSpPr>
          <p:nvPr>
            <p:ph type="title"/>
          </p:nvPr>
        </p:nvSpPr>
        <p:spPr>
          <a:prstGeom prst="rect">
            <a:avLst/>
          </a:prstGeom>
        </p:spPr>
        <p:txBody>
          <a:bodyPr/>
          <a:lstStyle/>
          <a:p>
            <a:r>
              <a:rPr lang="en-US"/>
              <a:t>Click to edit Master title style</a:t>
            </a:r>
            <a:endParaRPr/>
          </a:p>
        </p:txBody>
      </p:sp>
      <p:sp>
        <p:nvSpPr>
          <p:cNvPr id="60" name="Shape 60"/>
          <p:cNvSpPr>
            <a:spLocks noGrp="1"/>
          </p:cNvSpPr>
          <p:nvPr>
            <p:ph type="body" sz="quarter" idx="1"/>
          </p:nvPr>
        </p:nvSpPr>
        <p:spPr>
          <a:xfrm>
            <a:off x="381000" y="1411552"/>
            <a:ext cx="4114800" cy="692499"/>
          </a:xfrm>
          <a:prstGeom prst="rect">
            <a:avLst/>
          </a:prstGeom>
        </p:spPr>
        <p:txBody>
          <a:bodyPr anchor="b">
            <a:normAutofit/>
          </a:bodyPr>
          <a:lstStyle>
            <a:lvl1pPr marL="0" indent="0">
              <a:spcBef>
                <a:spcPts val="0"/>
              </a:spcBef>
              <a:buSzTx/>
              <a:buNone/>
              <a:defRPr sz="2500" b="1"/>
            </a:lvl1pPr>
            <a:lvl2pPr marL="0" indent="457181">
              <a:spcBef>
                <a:spcPts val="0"/>
              </a:spcBef>
              <a:buSzTx/>
              <a:buNone/>
              <a:defRPr sz="2500" b="1"/>
            </a:lvl2pPr>
            <a:lvl3pPr marL="0" indent="914362">
              <a:spcBef>
                <a:spcPts val="0"/>
              </a:spcBef>
              <a:buSzTx/>
              <a:buNone/>
              <a:defRPr sz="2500" b="1"/>
            </a:lvl3pPr>
            <a:lvl4pPr marL="0" indent="1371544">
              <a:spcBef>
                <a:spcPts val="0"/>
              </a:spcBef>
              <a:buSzTx/>
              <a:buNone/>
              <a:defRPr sz="2500" b="1"/>
            </a:lvl4pPr>
            <a:lvl5pPr marL="0" indent="1828726">
              <a:spcBef>
                <a:spcPts val="0"/>
              </a:spcBef>
              <a:buSzTx/>
              <a:buNone/>
              <a:defRPr sz="2500" b="1"/>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1" name="Shape 61"/>
          <p:cNvSpPr>
            <a:spLocks noGrp="1"/>
          </p:cNvSpPr>
          <p:nvPr>
            <p:ph type="body" sz="quarter" idx="13"/>
          </p:nvPr>
        </p:nvSpPr>
        <p:spPr>
          <a:xfrm>
            <a:off x="4645981" y="1411552"/>
            <a:ext cx="4117019" cy="692499"/>
          </a:xfrm>
          <a:prstGeom prst="rect">
            <a:avLst/>
          </a:prstGeom>
        </p:spPr>
        <p:txBody>
          <a:bodyPr anchor="b">
            <a:normAutofit/>
          </a:bodyPr>
          <a:lstStyle/>
          <a:p>
            <a:pPr marL="0" lvl="0" indent="0">
              <a:spcBef>
                <a:spcPts val="0"/>
              </a:spcBef>
              <a:buSzTx/>
              <a:buNone/>
              <a:defRPr sz="2500" b="1"/>
            </a:pPr>
            <a:r>
              <a:rPr lang="en-US"/>
              <a:t>Edit Master text styles</a:t>
            </a:r>
          </a:p>
        </p:txBody>
      </p:sp>
      <p:sp>
        <p:nvSpPr>
          <p:cNvPr id="62" name="Shape 62"/>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1118465661"/>
      </p:ext>
    </p:extLst>
  </p:cSld>
  <p:clrMapOvr>
    <a:masterClrMapping/>
  </p:clrMapOvr>
  <p:transition spd="med"/>
</p:sldLayout>
</file>

<file path=ppt/slideLayouts/slideLayout65.xml><?xml version="1.0" encoding="utf-8"?>
<p:sldLayout xmlns:a="http://schemas.openxmlformats.org/drawingml/2006/main" xmlns:r="http://schemas.openxmlformats.org/officeDocument/2006/relationships" xmlns:p="http://schemas.openxmlformats.org/presentationml/2006/main" type="tx" preserve="1">
  <p:cSld name="Title Only">
    <p:spTree>
      <p:nvGrpSpPr>
        <p:cNvPr id="1" name=""/>
        <p:cNvGrpSpPr/>
        <p:nvPr/>
      </p:nvGrpSpPr>
      <p:grpSpPr>
        <a:xfrm>
          <a:off x="0" y="0"/>
          <a:ext cx="0" cy="0"/>
          <a:chOff x="0" y="0"/>
          <a:chExt cx="0" cy="0"/>
        </a:xfrm>
      </p:grpSpPr>
      <p:sp>
        <p:nvSpPr>
          <p:cNvPr id="69" name="Shape 69"/>
          <p:cNvSpPr>
            <a:spLocks noGrp="1"/>
          </p:cNvSpPr>
          <p:nvPr>
            <p:ph type="title"/>
          </p:nvPr>
        </p:nvSpPr>
        <p:spPr>
          <a:prstGeom prst="rect">
            <a:avLst/>
          </a:prstGeom>
        </p:spPr>
        <p:txBody>
          <a:bodyPr/>
          <a:lstStyle/>
          <a:p>
            <a:r>
              <a:rPr lang="en-US"/>
              <a:t>Click to edit Master title style</a:t>
            </a:r>
            <a:endParaRPr/>
          </a:p>
        </p:txBody>
      </p:sp>
      <p:sp>
        <p:nvSpPr>
          <p:cNvPr id="70" name="Shape 70"/>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1176536866"/>
      </p:ext>
    </p:extLst>
  </p:cSld>
  <p:clrMapOvr>
    <a:masterClrMapping/>
  </p:clrMapOvr>
  <p:transition spd="med"/>
</p:sldLayout>
</file>

<file path=ppt/slideLayouts/slideLayout66.xml><?xml version="1.0" encoding="utf-8"?>
<p:sldLayout xmlns:a="http://schemas.openxmlformats.org/drawingml/2006/main" xmlns:r="http://schemas.openxmlformats.org/officeDocument/2006/relationships" xmlns:p="http://schemas.openxmlformats.org/presentationml/2006/main" type="tx" preserve="1">
  <p:cSld name="Blank">
    <p:spTree>
      <p:nvGrpSpPr>
        <p:cNvPr id="1" name=""/>
        <p:cNvGrpSpPr/>
        <p:nvPr/>
      </p:nvGrpSpPr>
      <p:grpSpPr>
        <a:xfrm>
          <a:off x="0" y="0"/>
          <a:ext cx="0" cy="0"/>
          <a:chOff x="0" y="0"/>
          <a:chExt cx="0" cy="0"/>
        </a:xfrm>
      </p:grpSpPr>
      <p:sp>
        <p:nvSpPr>
          <p:cNvPr id="77" name="Shape 77"/>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242010292"/>
      </p:ext>
    </p:extLst>
  </p:cSld>
  <p:clrMapOvr>
    <a:masterClrMapping/>
  </p:clrMapOvr>
  <p:transition spd="med"/>
</p:sldLayout>
</file>

<file path=ppt/slideLayouts/slideLayout67.xml><?xml version="1.0" encoding="utf-8"?>
<p:sldLayout xmlns:a="http://schemas.openxmlformats.org/drawingml/2006/main" xmlns:r="http://schemas.openxmlformats.org/officeDocument/2006/relationships" xmlns:p="http://schemas.openxmlformats.org/presentationml/2006/main" type="tx" preserve="1">
  <p:cSld name="WALKIN - Prints in GRAYSCALE">
    <p:spTree>
      <p:nvGrpSpPr>
        <p:cNvPr id="1" name=""/>
        <p:cNvGrpSpPr/>
        <p:nvPr/>
      </p:nvGrpSpPr>
      <p:grpSpPr>
        <a:xfrm>
          <a:off x="0" y="0"/>
          <a:ext cx="0" cy="0"/>
          <a:chOff x="0" y="0"/>
          <a:chExt cx="0" cy="0"/>
        </a:xfrm>
      </p:grpSpPr>
      <p:sp>
        <p:nvSpPr>
          <p:cNvPr id="84" name="Shape 84"/>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2428805068"/>
      </p:ext>
    </p:extLst>
  </p:cSld>
  <p:clrMapOvr>
    <a:masterClrMapping/>
  </p:clrMapOvr>
  <p:transition spd="med"/>
</p:sldLayout>
</file>

<file path=ppt/slideLayouts/slideLayout68.xml><?xml version="1.0" encoding="utf-8"?>
<p:sldLayout xmlns:a="http://schemas.openxmlformats.org/drawingml/2006/main" xmlns:r="http://schemas.openxmlformats.org/officeDocument/2006/relationships" xmlns:p="http://schemas.openxmlformats.org/presentationml/2006/main" type="tx" preserve="1">
  <p:cSld name="2_Title and Content">
    <p:bg>
      <p:bgPr>
        <a:solidFill>
          <a:srgbClr val="000000"/>
        </a:solidFill>
        <a:effectLst/>
      </p:bgPr>
    </p:bg>
    <p:spTree>
      <p:nvGrpSpPr>
        <p:cNvPr id="1" name=""/>
        <p:cNvGrpSpPr/>
        <p:nvPr/>
      </p:nvGrpSpPr>
      <p:grpSpPr>
        <a:xfrm>
          <a:off x="0" y="0"/>
          <a:ext cx="0" cy="0"/>
          <a:chOff x="0" y="0"/>
          <a:chExt cx="0" cy="0"/>
        </a:xfrm>
      </p:grpSpPr>
      <p:sp>
        <p:nvSpPr>
          <p:cNvPr id="91" name="Shape 91"/>
          <p:cNvSpPr>
            <a:spLocks noGrp="1"/>
          </p:cNvSpPr>
          <p:nvPr>
            <p:ph type="title"/>
          </p:nvPr>
        </p:nvSpPr>
        <p:spPr>
          <a:prstGeom prst="rect">
            <a:avLst/>
          </a:prstGeom>
        </p:spPr>
        <p:txBody>
          <a:bodyPr/>
          <a:lstStyle>
            <a:lvl1pPr>
              <a:defRPr>
                <a:solidFill>
                  <a:srgbClr val="FFFFFF"/>
                </a:solidFill>
              </a:defRPr>
            </a:lvl1pPr>
          </a:lstStyle>
          <a:p>
            <a:r>
              <a:rPr lang="en-US"/>
              <a:t>Click to edit Master title style</a:t>
            </a:r>
            <a:endParaRPr/>
          </a:p>
        </p:txBody>
      </p:sp>
      <p:sp>
        <p:nvSpPr>
          <p:cNvPr id="92" name="Shape 92"/>
          <p:cNvSpPr>
            <a:spLocks noGrp="1"/>
          </p:cNvSpPr>
          <p:nvPr>
            <p:ph type="body" sz="half" idx="1"/>
          </p:nvPr>
        </p:nvSpPr>
        <p:spPr>
          <a:xfrm>
            <a:off x="381000" y="1411552"/>
            <a:ext cx="8382000" cy="2200603"/>
          </a:xfrm>
          <a:prstGeom prst="rect">
            <a:avLst/>
          </a:prstGeom>
        </p:spPr>
        <p:txBody>
          <a:bodyPr>
            <a:normAutofit/>
          </a:bodyPr>
          <a:lstStyle>
            <a:lvl1pPr>
              <a:buClr>
                <a:srgbClr val="FFFFFF"/>
              </a:buClr>
              <a:buSzPct val="70000"/>
              <a:buFont typeface="Wingdings"/>
              <a:buChar char="●"/>
              <a:defRPr>
                <a:solidFill>
                  <a:srgbClr val="FFFFFF"/>
                </a:solidFill>
              </a:defRPr>
            </a:lvl1pPr>
            <a:lvl2pPr>
              <a:buClr>
                <a:srgbClr val="FFFFFF"/>
              </a:buClr>
              <a:buSzPct val="70000"/>
              <a:buFont typeface="Wingdings"/>
              <a:buChar char="●"/>
              <a:defRPr>
                <a:solidFill>
                  <a:srgbClr val="FFFFFF"/>
                </a:solidFill>
              </a:defRPr>
            </a:lvl2pPr>
            <a:lvl3pPr>
              <a:buClr>
                <a:srgbClr val="FFFFFF"/>
              </a:buClr>
              <a:buSzPct val="70000"/>
              <a:buFont typeface="Wingdings"/>
              <a:buChar char="●"/>
              <a:defRPr>
                <a:solidFill>
                  <a:srgbClr val="FFFFFF"/>
                </a:solidFill>
              </a:defRPr>
            </a:lvl3pPr>
            <a:lvl4pPr>
              <a:buClr>
                <a:srgbClr val="FFFFFF"/>
              </a:buClr>
              <a:buSzPct val="70000"/>
              <a:buFont typeface="Wingdings"/>
              <a:buChar char="●"/>
              <a:defRPr>
                <a:solidFill>
                  <a:srgbClr val="FFFFFF"/>
                </a:solidFill>
              </a:defRPr>
            </a:lvl4pPr>
            <a:lvl5pPr>
              <a:buClr>
                <a:srgbClr val="FFFFFF"/>
              </a:buClr>
              <a:buSzPct val="70000"/>
              <a:buFont typeface="Wingdings"/>
              <a:buChar char="●"/>
              <a:defRPr>
                <a:solidFill>
                  <a:srgbClr val="FFFFFF"/>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93" name="Shape 93"/>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319772918"/>
      </p:ext>
    </p:extLst>
  </p:cSld>
  <p:clrMapOvr>
    <a:masterClrMapping/>
  </p:clrMapOvr>
  <p:transition spd="med"/>
</p:sldLayout>
</file>

<file path=ppt/slideLayouts/slideLayout69.xml><?xml version="1.0" encoding="utf-8"?>
<p:sldLayout xmlns:a="http://schemas.openxmlformats.org/drawingml/2006/main" xmlns:r="http://schemas.openxmlformats.org/officeDocument/2006/relationships" xmlns:p="http://schemas.openxmlformats.org/presentationml/2006/main" type="tx" preserve="1">
  <p:cSld name="3_Title and Content">
    <p:bg>
      <p:bgPr>
        <a:solidFill>
          <a:srgbClr val="000000"/>
        </a:solidFill>
        <a:effectLst/>
      </p:bgPr>
    </p:bg>
    <p:spTree>
      <p:nvGrpSpPr>
        <p:cNvPr id="1" name=""/>
        <p:cNvGrpSpPr/>
        <p:nvPr/>
      </p:nvGrpSpPr>
      <p:grpSpPr>
        <a:xfrm>
          <a:off x="0" y="0"/>
          <a:ext cx="0" cy="0"/>
          <a:chOff x="0" y="0"/>
          <a:chExt cx="0" cy="0"/>
        </a:xfrm>
      </p:grpSpPr>
      <p:sp>
        <p:nvSpPr>
          <p:cNvPr id="100" name="Shape 100"/>
          <p:cNvSpPr>
            <a:spLocks noGrp="1"/>
          </p:cNvSpPr>
          <p:nvPr>
            <p:ph type="title"/>
          </p:nvPr>
        </p:nvSpPr>
        <p:spPr>
          <a:prstGeom prst="rect">
            <a:avLst/>
          </a:prstGeom>
        </p:spPr>
        <p:txBody>
          <a:bodyPr/>
          <a:lstStyle>
            <a:lvl1pPr>
              <a:defRPr>
                <a:solidFill>
                  <a:srgbClr val="FFFFFF"/>
                </a:solidFill>
              </a:defRPr>
            </a:lvl1pPr>
          </a:lstStyle>
          <a:p>
            <a:r>
              <a:rPr lang="en-US"/>
              <a:t>Click to edit Master title style</a:t>
            </a:r>
            <a:endParaRPr/>
          </a:p>
        </p:txBody>
      </p:sp>
      <p:sp>
        <p:nvSpPr>
          <p:cNvPr id="101" name="Shape 101"/>
          <p:cNvSpPr>
            <a:spLocks noGrp="1"/>
          </p:cNvSpPr>
          <p:nvPr>
            <p:ph type="body" sz="half" idx="1"/>
          </p:nvPr>
        </p:nvSpPr>
        <p:spPr>
          <a:xfrm>
            <a:off x="381000" y="1411552"/>
            <a:ext cx="8382000" cy="2200603"/>
          </a:xfrm>
          <a:prstGeom prst="rect">
            <a:avLst/>
          </a:prstGeom>
        </p:spPr>
        <p:txBody>
          <a:bodyPr>
            <a:normAutofit/>
          </a:bodyPr>
          <a:lstStyle>
            <a:lvl1pPr>
              <a:buClr>
                <a:srgbClr val="FFFFFF"/>
              </a:buClr>
              <a:buSzPct val="70000"/>
              <a:buFont typeface="Wingdings"/>
              <a:buChar char="●"/>
              <a:defRPr>
                <a:solidFill>
                  <a:srgbClr val="FFFFFF"/>
                </a:solidFill>
              </a:defRPr>
            </a:lvl1pPr>
            <a:lvl2pPr>
              <a:buClr>
                <a:srgbClr val="FFFFFF"/>
              </a:buClr>
              <a:buSzPct val="70000"/>
              <a:buFont typeface="Wingdings"/>
              <a:buChar char="●"/>
              <a:defRPr>
                <a:solidFill>
                  <a:srgbClr val="FFFFFF"/>
                </a:solidFill>
              </a:defRPr>
            </a:lvl2pPr>
            <a:lvl3pPr>
              <a:buClr>
                <a:srgbClr val="FFFFFF"/>
              </a:buClr>
              <a:buSzPct val="70000"/>
              <a:buFont typeface="Wingdings"/>
              <a:buChar char="●"/>
              <a:defRPr>
                <a:solidFill>
                  <a:srgbClr val="FFFFFF"/>
                </a:solidFill>
              </a:defRPr>
            </a:lvl3pPr>
            <a:lvl4pPr>
              <a:buClr>
                <a:srgbClr val="FFFFFF"/>
              </a:buClr>
              <a:buSzPct val="70000"/>
              <a:buFont typeface="Wingdings"/>
              <a:buChar char="●"/>
              <a:defRPr>
                <a:solidFill>
                  <a:srgbClr val="FFFFFF"/>
                </a:solidFill>
              </a:defRPr>
            </a:lvl4pPr>
            <a:lvl5pPr>
              <a:buClr>
                <a:srgbClr val="FFFFFF"/>
              </a:buClr>
              <a:buSzPct val="70000"/>
              <a:buFont typeface="Wingdings"/>
              <a:buChar char="●"/>
              <a:defRPr>
                <a:solidFill>
                  <a:srgbClr val="FFFFFF"/>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102" name="Shape 102"/>
          <p:cNvSpPr>
            <a:spLocks noGrp="1"/>
          </p:cNvSpPr>
          <p:nvPr>
            <p:ph type="body" sz="quarter" idx="13"/>
          </p:nvPr>
        </p:nvSpPr>
        <p:spPr>
          <a:xfrm>
            <a:off x="0" y="6238875"/>
            <a:ext cx="9144001" cy="619125"/>
          </a:xfrm>
          <a:prstGeom prst="rect">
            <a:avLst/>
          </a:prstGeom>
          <a:solidFill>
            <a:srgbClr val="FFFF99"/>
          </a:solidFill>
        </p:spPr>
        <p:txBody>
          <a:bodyPr lIns="76197" tIns="76197" rIns="76197" bIns="76197" anchor="b">
            <a:normAutofit/>
          </a:bodyPr>
          <a:lstStyle/>
          <a:p>
            <a:pPr lvl="0" algn="r">
              <a:buSzTx/>
              <a:buNone/>
            </a:pPr>
            <a:r>
              <a:rPr lang="en-US"/>
              <a:t>Edit Master text styles</a:t>
            </a:r>
          </a:p>
        </p:txBody>
      </p:sp>
      <p:sp>
        <p:nvSpPr>
          <p:cNvPr id="103" name="Shape 103"/>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2576100484"/>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3"/>
        <p:cNvGrpSpPr/>
        <p:nvPr/>
      </p:nvGrpSpPr>
      <p:grpSpPr>
        <a:xfrm>
          <a:off x="0" y="0"/>
          <a:ext cx="0" cy="0"/>
          <a:chOff x="0" y="0"/>
          <a:chExt cx="0" cy="0"/>
        </a:xfrm>
      </p:grpSpPr>
      <p:sp>
        <p:nvSpPr>
          <p:cNvPr id="34" name="Google Shape;34;p19"/>
          <p:cNvSpPr txBox="1">
            <a:spLocks noGrp="1"/>
          </p:cNvSpPr>
          <p:nvPr>
            <p:ph type="title"/>
          </p:nvPr>
        </p:nvSpPr>
        <p:spPr>
          <a:xfrm>
            <a:off x="381000" y="230188"/>
            <a:ext cx="8382000" cy="664797"/>
          </a:xfrm>
          <a:prstGeom prst="rect">
            <a:avLst/>
          </a:prstGeom>
          <a:noFill/>
          <a:ln>
            <a:noFill/>
          </a:ln>
        </p:spPr>
        <p:txBody>
          <a:bodyPr spcFirstLastPara="1" wrap="square" lIns="0" tIns="0" rIns="0" bIns="0" anchor="t" anchorCtr="0">
            <a:spAutoFit/>
          </a:bodyPr>
          <a:lstStyle>
            <a:lvl1pPr lvl="0" algn="l">
              <a:lnSpc>
                <a:spcPct val="90000"/>
              </a:lnSpc>
              <a:spcBef>
                <a:spcPts val="0"/>
              </a:spcBef>
              <a:spcAft>
                <a:spcPts val="0"/>
              </a:spcAft>
              <a:buClr>
                <a:srgbClr val="2E59B0"/>
              </a:buClr>
              <a:buSzPts val="48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19"/>
          <p:cNvSpPr txBox="1">
            <a:spLocks noGrp="1"/>
          </p:cNvSpPr>
          <p:nvPr>
            <p:ph type="body" idx="1"/>
          </p:nvPr>
        </p:nvSpPr>
        <p:spPr>
          <a:xfrm>
            <a:off x="381000" y="1411553"/>
            <a:ext cx="4114800" cy="692498"/>
          </a:xfrm>
          <a:prstGeom prst="rect">
            <a:avLst/>
          </a:prstGeom>
          <a:noFill/>
          <a:ln>
            <a:noFill/>
          </a:ln>
        </p:spPr>
        <p:txBody>
          <a:bodyPr spcFirstLastPara="1" wrap="square" lIns="0" tIns="0" rIns="0" bIns="0" anchor="b" anchorCtr="0">
            <a:spAutoFit/>
          </a:bodyPr>
          <a:lstStyle>
            <a:lvl1pPr marL="457200" lvl="0" indent="-228600" algn="l">
              <a:lnSpc>
                <a:spcPct val="90000"/>
              </a:lnSpc>
              <a:spcBef>
                <a:spcPts val="0"/>
              </a:spcBef>
              <a:spcAft>
                <a:spcPts val="0"/>
              </a:spcAft>
              <a:buClr>
                <a:schemeClr val="dk1"/>
              </a:buClr>
              <a:buSzPts val="2500"/>
              <a:buFont typeface="Calibri"/>
              <a:buNone/>
              <a:defRPr sz="2500" b="1"/>
            </a:lvl1pPr>
            <a:lvl2pPr marL="914400" lvl="1" indent="-228600" algn="l">
              <a:lnSpc>
                <a:spcPct val="90000"/>
              </a:lnSpc>
              <a:spcBef>
                <a:spcPts val="400"/>
              </a:spcBef>
              <a:spcAft>
                <a:spcPts val="0"/>
              </a:spcAft>
              <a:buClr>
                <a:schemeClr val="dk1"/>
              </a:buClr>
              <a:buSzPts val="2000"/>
              <a:buFont typeface="Calibri"/>
              <a:buNone/>
              <a:defRPr sz="2000" b="1"/>
            </a:lvl2pPr>
            <a:lvl3pPr marL="1371600" lvl="2" indent="-228600" algn="l">
              <a:lnSpc>
                <a:spcPct val="90000"/>
              </a:lnSpc>
              <a:spcBef>
                <a:spcPts val="360"/>
              </a:spcBef>
              <a:spcAft>
                <a:spcPts val="0"/>
              </a:spcAft>
              <a:buClr>
                <a:schemeClr val="dk1"/>
              </a:buClr>
              <a:buSzPts val="1800"/>
              <a:buFont typeface="Calibri"/>
              <a:buNone/>
              <a:defRPr sz="1800" b="1"/>
            </a:lvl3pPr>
            <a:lvl4pPr marL="1828800" lvl="3" indent="-228600" algn="l">
              <a:lnSpc>
                <a:spcPct val="90000"/>
              </a:lnSpc>
              <a:spcBef>
                <a:spcPts val="320"/>
              </a:spcBef>
              <a:spcAft>
                <a:spcPts val="0"/>
              </a:spcAft>
              <a:buClr>
                <a:schemeClr val="dk1"/>
              </a:buClr>
              <a:buSzPts val="1600"/>
              <a:buFont typeface="Calibri"/>
              <a:buNone/>
              <a:defRPr sz="1600" b="1"/>
            </a:lvl4pPr>
            <a:lvl5pPr marL="2286000" lvl="4" indent="-228600" algn="l">
              <a:lnSpc>
                <a:spcPct val="90000"/>
              </a:lnSpc>
              <a:spcBef>
                <a:spcPts val="320"/>
              </a:spcBef>
              <a:spcAft>
                <a:spcPts val="0"/>
              </a:spcAft>
              <a:buClr>
                <a:schemeClr val="dk1"/>
              </a:buClr>
              <a:buSzPts val="1600"/>
              <a:buFont typeface="Calibri"/>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36" name="Google Shape;36;p19"/>
          <p:cNvSpPr txBox="1">
            <a:spLocks noGrp="1"/>
          </p:cNvSpPr>
          <p:nvPr>
            <p:ph type="body" idx="2"/>
          </p:nvPr>
        </p:nvSpPr>
        <p:spPr>
          <a:xfrm>
            <a:off x="380999" y="2174875"/>
            <a:ext cx="4114800" cy="1537344"/>
          </a:xfrm>
          <a:prstGeom prst="rect">
            <a:avLst/>
          </a:prstGeom>
          <a:noFill/>
          <a:ln>
            <a:noFill/>
          </a:ln>
        </p:spPr>
        <p:txBody>
          <a:bodyPr spcFirstLastPara="1" wrap="square" lIns="0" tIns="0" rIns="0" bIns="0" anchor="t" anchorCtr="0">
            <a:spAutoFit/>
          </a:bodyPr>
          <a:lstStyle>
            <a:lvl1pPr marL="457200" lvl="0" indent="-374650" algn="l">
              <a:lnSpc>
                <a:spcPct val="90000"/>
              </a:lnSpc>
              <a:spcBef>
                <a:spcPts val="460"/>
              </a:spcBef>
              <a:spcAft>
                <a:spcPts val="0"/>
              </a:spcAft>
              <a:buClr>
                <a:schemeClr val="dk1"/>
              </a:buClr>
              <a:buSzPts val="2300"/>
              <a:buFont typeface="Calibri"/>
              <a:buChar char="•"/>
              <a:defRPr sz="2300"/>
            </a:lvl1pPr>
            <a:lvl2pPr marL="914400" lvl="1" indent="-355600" algn="l">
              <a:lnSpc>
                <a:spcPct val="90000"/>
              </a:lnSpc>
              <a:spcBef>
                <a:spcPts val="400"/>
              </a:spcBef>
              <a:spcAft>
                <a:spcPts val="0"/>
              </a:spcAft>
              <a:buClr>
                <a:schemeClr val="dk1"/>
              </a:buClr>
              <a:buSzPts val="2000"/>
              <a:buFont typeface="Calibri"/>
              <a:buChar char="•"/>
              <a:defRPr sz="2000"/>
            </a:lvl2pPr>
            <a:lvl3pPr marL="1371600" lvl="2" indent="-342900" algn="l">
              <a:lnSpc>
                <a:spcPct val="90000"/>
              </a:lnSpc>
              <a:spcBef>
                <a:spcPts val="360"/>
              </a:spcBef>
              <a:spcAft>
                <a:spcPts val="0"/>
              </a:spcAft>
              <a:buClr>
                <a:schemeClr val="dk1"/>
              </a:buClr>
              <a:buSzPts val="1800"/>
              <a:buFont typeface="Calibri"/>
              <a:buChar char="•"/>
              <a:defRPr sz="1800"/>
            </a:lvl3pPr>
            <a:lvl4pPr marL="1828800" lvl="3" indent="-336550" algn="l">
              <a:lnSpc>
                <a:spcPct val="90000"/>
              </a:lnSpc>
              <a:spcBef>
                <a:spcPts val="340"/>
              </a:spcBef>
              <a:spcAft>
                <a:spcPts val="0"/>
              </a:spcAft>
              <a:buClr>
                <a:schemeClr val="dk1"/>
              </a:buClr>
              <a:buSzPts val="1700"/>
              <a:buFont typeface="Calibri"/>
              <a:buChar char="•"/>
              <a:defRPr sz="1700"/>
            </a:lvl4pPr>
            <a:lvl5pPr marL="2286000" lvl="4" indent="-336550" algn="l">
              <a:lnSpc>
                <a:spcPct val="90000"/>
              </a:lnSpc>
              <a:spcBef>
                <a:spcPts val="340"/>
              </a:spcBef>
              <a:spcAft>
                <a:spcPts val="0"/>
              </a:spcAft>
              <a:buClr>
                <a:schemeClr val="dk1"/>
              </a:buClr>
              <a:buSzPts val="1700"/>
              <a:buFont typeface="Calibri"/>
              <a:buChar char="•"/>
              <a:defRPr sz="17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37" name="Google Shape;37;p19"/>
          <p:cNvSpPr txBox="1">
            <a:spLocks noGrp="1"/>
          </p:cNvSpPr>
          <p:nvPr>
            <p:ph type="body" idx="3"/>
          </p:nvPr>
        </p:nvSpPr>
        <p:spPr>
          <a:xfrm>
            <a:off x="4645981" y="1411553"/>
            <a:ext cx="4117019" cy="692498"/>
          </a:xfrm>
          <a:prstGeom prst="rect">
            <a:avLst/>
          </a:prstGeom>
          <a:noFill/>
          <a:ln>
            <a:noFill/>
          </a:ln>
        </p:spPr>
        <p:txBody>
          <a:bodyPr spcFirstLastPara="1" wrap="square" lIns="0" tIns="0" rIns="0" bIns="0" anchor="b" anchorCtr="0">
            <a:spAutoFit/>
          </a:bodyPr>
          <a:lstStyle>
            <a:lvl1pPr marL="457200" lvl="0" indent="-228600" algn="l">
              <a:lnSpc>
                <a:spcPct val="90000"/>
              </a:lnSpc>
              <a:spcBef>
                <a:spcPts val="0"/>
              </a:spcBef>
              <a:spcAft>
                <a:spcPts val="0"/>
              </a:spcAft>
              <a:buClr>
                <a:schemeClr val="dk1"/>
              </a:buClr>
              <a:buSzPts val="2500"/>
              <a:buFont typeface="Calibri"/>
              <a:buNone/>
              <a:defRPr sz="2500" b="1"/>
            </a:lvl1pPr>
            <a:lvl2pPr marL="914400" lvl="1" indent="-228600" algn="l">
              <a:lnSpc>
                <a:spcPct val="90000"/>
              </a:lnSpc>
              <a:spcBef>
                <a:spcPts val="400"/>
              </a:spcBef>
              <a:spcAft>
                <a:spcPts val="0"/>
              </a:spcAft>
              <a:buClr>
                <a:schemeClr val="dk1"/>
              </a:buClr>
              <a:buSzPts val="2000"/>
              <a:buFont typeface="Calibri"/>
              <a:buNone/>
              <a:defRPr sz="2000" b="1"/>
            </a:lvl2pPr>
            <a:lvl3pPr marL="1371600" lvl="2" indent="-228600" algn="l">
              <a:lnSpc>
                <a:spcPct val="90000"/>
              </a:lnSpc>
              <a:spcBef>
                <a:spcPts val="360"/>
              </a:spcBef>
              <a:spcAft>
                <a:spcPts val="0"/>
              </a:spcAft>
              <a:buClr>
                <a:schemeClr val="dk1"/>
              </a:buClr>
              <a:buSzPts val="1800"/>
              <a:buFont typeface="Calibri"/>
              <a:buNone/>
              <a:defRPr sz="1800" b="1"/>
            </a:lvl3pPr>
            <a:lvl4pPr marL="1828800" lvl="3" indent="-228600" algn="l">
              <a:lnSpc>
                <a:spcPct val="90000"/>
              </a:lnSpc>
              <a:spcBef>
                <a:spcPts val="320"/>
              </a:spcBef>
              <a:spcAft>
                <a:spcPts val="0"/>
              </a:spcAft>
              <a:buClr>
                <a:schemeClr val="dk1"/>
              </a:buClr>
              <a:buSzPts val="1600"/>
              <a:buFont typeface="Calibri"/>
              <a:buNone/>
              <a:defRPr sz="1600" b="1"/>
            </a:lvl4pPr>
            <a:lvl5pPr marL="2286000" lvl="4" indent="-228600" algn="l">
              <a:lnSpc>
                <a:spcPct val="90000"/>
              </a:lnSpc>
              <a:spcBef>
                <a:spcPts val="320"/>
              </a:spcBef>
              <a:spcAft>
                <a:spcPts val="0"/>
              </a:spcAft>
              <a:buClr>
                <a:schemeClr val="dk1"/>
              </a:buClr>
              <a:buSzPts val="1600"/>
              <a:buFont typeface="Calibri"/>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38" name="Google Shape;38;p19"/>
          <p:cNvSpPr txBox="1">
            <a:spLocks noGrp="1"/>
          </p:cNvSpPr>
          <p:nvPr>
            <p:ph type="body" idx="4"/>
          </p:nvPr>
        </p:nvSpPr>
        <p:spPr>
          <a:xfrm>
            <a:off x="4645026" y="2174875"/>
            <a:ext cx="4117974" cy="1537344"/>
          </a:xfrm>
          <a:prstGeom prst="rect">
            <a:avLst/>
          </a:prstGeom>
          <a:noFill/>
          <a:ln>
            <a:noFill/>
          </a:ln>
        </p:spPr>
        <p:txBody>
          <a:bodyPr spcFirstLastPara="1" wrap="square" lIns="0" tIns="0" rIns="0" bIns="0" anchor="t" anchorCtr="0">
            <a:spAutoFit/>
          </a:bodyPr>
          <a:lstStyle>
            <a:lvl1pPr marL="457200" lvl="0" indent="-374650" algn="l">
              <a:lnSpc>
                <a:spcPct val="90000"/>
              </a:lnSpc>
              <a:spcBef>
                <a:spcPts val="460"/>
              </a:spcBef>
              <a:spcAft>
                <a:spcPts val="0"/>
              </a:spcAft>
              <a:buClr>
                <a:schemeClr val="dk1"/>
              </a:buClr>
              <a:buSzPts val="2300"/>
              <a:buFont typeface="Calibri"/>
              <a:buChar char="•"/>
              <a:defRPr sz="2300"/>
            </a:lvl1pPr>
            <a:lvl2pPr marL="914400" lvl="1" indent="-355600" algn="l">
              <a:lnSpc>
                <a:spcPct val="90000"/>
              </a:lnSpc>
              <a:spcBef>
                <a:spcPts val="400"/>
              </a:spcBef>
              <a:spcAft>
                <a:spcPts val="0"/>
              </a:spcAft>
              <a:buClr>
                <a:schemeClr val="dk1"/>
              </a:buClr>
              <a:buSzPts val="2000"/>
              <a:buFont typeface="Calibri"/>
              <a:buChar char="•"/>
              <a:defRPr sz="2000"/>
            </a:lvl2pPr>
            <a:lvl3pPr marL="1371600" lvl="2" indent="-342900" algn="l">
              <a:lnSpc>
                <a:spcPct val="90000"/>
              </a:lnSpc>
              <a:spcBef>
                <a:spcPts val="360"/>
              </a:spcBef>
              <a:spcAft>
                <a:spcPts val="0"/>
              </a:spcAft>
              <a:buClr>
                <a:schemeClr val="dk1"/>
              </a:buClr>
              <a:buSzPts val="1800"/>
              <a:buFont typeface="Calibri"/>
              <a:buChar char="•"/>
              <a:defRPr sz="1800"/>
            </a:lvl3pPr>
            <a:lvl4pPr marL="1828800" lvl="3" indent="-336550" algn="l">
              <a:lnSpc>
                <a:spcPct val="90000"/>
              </a:lnSpc>
              <a:spcBef>
                <a:spcPts val="340"/>
              </a:spcBef>
              <a:spcAft>
                <a:spcPts val="0"/>
              </a:spcAft>
              <a:buClr>
                <a:schemeClr val="dk1"/>
              </a:buClr>
              <a:buSzPts val="1700"/>
              <a:buFont typeface="Calibri"/>
              <a:buChar char="•"/>
              <a:defRPr sz="1700"/>
            </a:lvl4pPr>
            <a:lvl5pPr marL="2286000" lvl="4" indent="-336550" algn="l">
              <a:lnSpc>
                <a:spcPct val="90000"/>
              </a:lnSpc>
              <a:spcBef>
                <a:spcPts val="340"/>
              </a:spcBef>
              <a:spcAft>
                <a:spcPts val="0"/>
              </a:spcAft>
              <a:buClr>
                <a:schemeClr val="dk1"/>
              </a:buClr>
              <a:buSzPts val="1700"/>
              <a:buFont typeface="Calibri"/>
              <a:buChar char="•"/>
              <a:defRPr sz="17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Tree>
  </p:cSld>
  <p:clrMapOvr>
    <a:masterClrMapping/>
  </p:clrMapOvr>
  <p:transition>
    <p:fade/>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tx" preserve="1">
  <p:cSld name="2_Demo, Video etc. &quot;special&quot; slides">
    <p:spTree>
      <p:nvGrpSpPr>
        <p:cNvPr id="1" name=""/>
        <p:cNvGrpSpPr/>
        <p:nvPr/>
      </p:nvGrpSpPr>
      <p:grpSpPr>
        <a:xfrm>
          <a:off x="0" y="0"/>
          <a:ext cx="0" cy="0"/>
          <a:chOff x="0" y="0"/>
          <a:chExt cx="0" cy="0"/>
        </a:xfrm>
      </p:grpSpPr>
      <p:sp>
        <p:nvSpPr>
          <p:cNvPr id="110" name="Shape 110"/>
          <p:cNvSpPr>
            <a:spLocks noGrp="1"/>
          </p:cNvSpPr>
          <p:nvPr>
            <p:ph type="title"/>
          </p:nvPr>
        </p:nvSpPr>
        <p:spPr>
          <a:xfrm>
            <a:off x="1369219" y="649805"/>
            <a:ext cx="7043209" cy="1523495"/>
          </a:xfrm>
          <a:prstGeom prst="rect">
            <a:avLst/>
          </a:prstGeom>
        </p:spPr>
        <p:txBody>
          <a:bodyPr anchor="ctr"/>
          <a:lstStyle>
            <a:lvl1pPr>
              <a:defRPr sz="5400"/>
            </a:lvl1pPr>
          </a:lstStyle>
          <a:p>
            <a:r>
              <a:rPr lang="en-US"/>
              <a:t>Click to edit Master title style</a:t>
            </a:r>
            <a:endParaRPr/>
          </a:p>
        </p:txBody>
      </p:sp>
      <p:sp>
        <p:nvSpPr>
          <p:cNvPr id="111" name="Shape 111"/>
          <p:cNvSpPr>
            <a:spLocks noGrp="1"/>
          </p:cNvSpPr>
          <p:nvPr>
            <p:ph type="body" sz="quarter" idx="1"/>
          </p:nvPr>
        </p:nvSpPr>
        <p:spPr>
          <a:xfrm>
            <a:off x="1368955" y="4344987"/>
            <a:ext cx="7043209" cy="461666"/>
          </a:xfrm>
          <a:prstGeom prst="rect">
            <a:avLst/>
          </a:prstGeom>
        </p:spPr>
        <p:txBody>
          <a:bodyPr>
            <a:normAutofit/>
          </a:bodyPr>
          <a:lstStyle>
            <a:lvl1pPr marL="0" indent="0">
              <a:spcBef>
                <a:spcPts val="0"/>
              </a:spcBef>
              <a:buSzTx/>
              <a:buNone/>
            </a:lvl1pPr>
            <a:lvl2pPr marL="0" indent="457181">
              <a:spcBef>
                <a:spcPts val="0"/>
              </a:spcBef>
              <a:buSzTx/>
              <a:buNone/>
            </a:lvl2pPr>
            <a:lvl3pPr marL="0" indent="914362">
              <a:spcBef>
                <a:spcPts val="0"/>
              </a:spcBef>
              <a:buSzTx/>
              <a:buNone/>
            </a:lvl3pPr>
            <a:lvl4pPr marL="0" indent="1371544">
              <a:spcBef>
                <a:spcPts val="0"/>
              </a:spcBef>
              <a:buSzTx/>
              <a:buNone/>
            </a:lvl4pPr>
            <a:lvl5pPr marL="0" indent="1828726">
              <a:spcBef>
                <a:spcPts val="0"/>
              </a:spcBef>
              <a:buSzTx/>
              <a:buNone/>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112" name="Shape 112"/>
          <p:cNvSpPr>
            <a:spLocks noGrp="1"/>
          </p:cNvSpPr>
          <p:nvPr>
            <p:ph type="body" sz="quarter" idx="13"/>
          </p:nvPr>
        </p:nvSpPr>
        <p:spPr>
          <a:xfrm>
            <a:off x="722048" y="2355850"/>
            <a:ext cx="7690116" cy="1384995"/>
          </a:xfrm>
          <a:prstGeom prst="rect">
            <a:avLst/>
          </a:prstGeom>
        </p:spPr>
        <p:txBody>
          <a:bodyPr>
            <a:normAutofit/>
          </a:bodyPr>
          <a:lstStyle/>
          <a:p>
            <a:pPr marL="0" lvl="0" indent="0" defTabSz="859501">
              <a:spcBef>
                <a:spcPts val="2200"/>
              </a:spcBef>
              <a:buSzTx/>
              <a:buNone/>
              <a:defRPr sz="9400" b="1" i="1" spc="-658">
                <a:solidFill>
                  <a:srgbClr val="003380"/>
                </a:solidFill>
                <a:effectLst>
                  <a:outerShdw blurRad="47752" dist="36660" dir="5460000" rotWithShape="0">
                    <a:srgbClr val="000000">
                      <a:alpha val="38000"/>
                    </a:srgbClr>
                  </a:outerShdw>
                </a:effectLst>
              </a:defRPr>
            </a:pPr>
            <a:r>
              <a:rPr lang="en-US"/>
              <a:t>Edit Master text styles</a:t>
            </a:r>
          </a:p>
        </p:txBody>
      </p:sp>
      <p:sp>
        <p:nvSpPr>
          <p:cNvPr id="113" name="Shape 113"/>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1583245741"/>
      </p:ext>
    </p:extLst>
  </p:cSld>
  <p:clrMapOvr>
    <a:masterClrMapping/>
  </p:clrMapOvr>
  <p:transition spd="med"/>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type="tx" preserve="1">
  <p:cSld name="Use for slides with Software Code">
    <p:spTree>
      <p:nvGrpSpPr>
        <p:cNvPr id="1" name=""/>
        <p:cNvGrpSpPr/>
        <p:nvPr/>
      </p:nvGrpSpPr>
      <p:grpSpPr>
        <a:xfrm>
          <a:off x="0" y="0"/>
          <a:ext cx="0" cy="0"/>
          <a:chOff x="0" y="0"/>
          <a:chExt cx="0" cy="0"/>
        </a:xfrm>
      </p:grpSpPr>
      <p:pic>
        <p:nvPicPr>
          <p:cNvPr id="120" name="image6.png" descr="white rectangle.png"/>
          <p:cNvPicPr>
            <a:picLocks noChangeAspect="1"/>
          </p:cNvPicPr>
          <p:nvPr/>
        </p:nvPicPr>
        <p:blipFill>
          <a:blip r:embed="rId2"/>
          <a:srcRect b="10452"/>
          <a:stretch>
            <a:fillRect/>
          </a:stretch>
        </p:blipFill>
        <p:spPr>
          <a:xfrm>
            <a:off x="0" y="1299706"/>
            <a:ext cx="9144000" cy="5558295"/>
          </a:xfrm>
          <a:prstGeom prst="rect">
            <a:avLst/>
          </a:prstGeom>
          <a:ln w="12700">
            <a:miter lim="400000"/>
          </a:ln>
        </p:spPr>
      </p:pic>
      <p:sp>
        <p:nvSpPr>
          <p:cNvPr id="121" name="Shape 121"/>
          <p:cNvSpPr>
            <a:spLocks noGrp="1"/>
          </p:cNvSpPr>
          <p:nvPr>
            <p:ph type="title"/>
          </p:nvPr>
        </p:nvSpPr>
        <p:spPr>
          <a:prstGeom prst="rect">
            <a:avLst/>
          </a:prstGeom>
        </p:spPr>
        <p:txBody>
          <a:bodyPr/>
          <a:lstStyle>
            <a:lvl1pPr>
              <a:defRPr spc="-125"/>
            </a:lvl1pPr>
          </a:lstStyle>
          <a:p>
            <a:r>
              <a:rPr lang="en-US"/>
              <a:t>Click to edit Master title style</a:t>
            </a:r>
            <a:endParaRPr/>
          </a:p>
        </p:txBody>
      </p:sp>
      <p:sp>
        <p:nvSpPr>
          <p:cNvPr id="122" name="Shape 122"/>
          <p:cNvSpPr>
            <a:spLocks noGrp="1"/>
          </p:cNvSpPr>
          <p:nvPr>
            <p:ph type="body" sz="half" idx="1"/>
          </p:nvPr>
        </p:nvSpPr>
        <p:spPr>
          <a:xfrm>
            <a:off x="722312" y="1905000"/>
            <a:ext cx="8040690" cy="1938992"/>
          </a:xfrm>
          <a:prstGeom prst="rect">
            <a:avLst/>
          </a:prstGeom>
        </p:spPr>
        <p:txBody>
          <a:bodyPr>
            <a:normAutofit/>
          </a:bodyPr>
          <a:lstStyle>
            <a:lvl1pPr marL="0" indent="0">
              <a:buSzTx/>
              <a:buNone/>
              <a:defRPr sz="3000" b="1">
                <a:latin typeface="Courier New"/>
                <a:ea typeface="Courier New"/>
                <a:cs typeface="Courier New"/>
                <a:sym typeface="Courier New"/>
              </a:defRPr>
            </a:lvl1pPr>
            <a:lvl2pPr marL="0" indent="377017">
              <a:buSzTx/>
              <a:buNone/>
              <a:defRPr sz="3000" b="1">
                <a:latin typeface="Courier New"/>
                <a:ea typeface="Courier New"/>
                <a:cs typeface="Courier New"/>
                <a:sym typeface="Courier New"/>
              </a:defRPr>
            </a:lvl2pPr>
            <a:lvl3pPr marL="0" indent="754032">
              <a:buSzTx/>
              <a:buNone/>
              <a:defRPr sz="3000" b="1">
                <a:latin typeface="Courier New"/>
                <a:ea typeface="Courier New"/>
                <a:cs typeface="Courier New"/>
                <a:sym typeface="Courier New"/>
              </a:defRPr>
            </a:lvl3pPr>
            <a:lvl4pPr marL="0" indent="1094008">
              <a:buSzTx/>
              <a:buNone/>
              <a:defRPr sz="3000" b="1">
                <a:latin typeface="Courier New"/>
                <a:ea typeface="Courier New"/>
                <a:cs typeface="Courier New"/>
                <a:sym typeface="Courier New"/>
              </a:defRPr>
            </a:lvl4pPr>
            <a:lvl5pPr marL="0" indent="1426046">
              <a:buSzTx/>
              <a:buNone/>
              <a:defRPr sz="3000" b="1">
                <a:latin typeface="Courier New"/>
                <a:ea typeface="Courier New"/>
                <a:cs typeface="Courier New"/>
                <a:sym typeface="Courier New"/>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123" name="Shape 123"/>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4284631134"/>
      </p:ext>
    </p:extLst>
  </p:cSld>
  <p:clrMapOvr>
    <a:masterClrMapping/>
  </p:clrMapOvr>
  <p:transition spd="med"/>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type="tx" preserve="1">
  <p:cSld name="4_Title and Content">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30" name="Shape 130"/>
          <p:cNvSpPr>
            <a:spLocks noGrp="1"/>
          </p:cNvSpPr>
          <p:nvPr>
            <p:ph type="title"/>
          </p:nvPr>
        </p:nvSpPr>
        <p:spPr>
          <a:xfrm>
            <a:off x="457200" y="274638"/>
            <a:ext cx="8229600" cy="1143001"/>
          </a:xfrm>
          <a:prstGeom prst="rect">
            <a:avLst/>
          </a:prstGeom>
        </p:spPr>
        <p:txBody>
          <a:bodyPr lIns="45719" tIns="45719" rIns="45719" bIns="45719" anchor="ctr"/>
          <a:lstStyle>
            <a:lvl1pPr algn="ctr" defTabSz="914400">
              <a:lnSpc>
                <a:spcPct val="100000"/>
              </a:lnSpc>
              <a:defRPr sz="4400" b="1" spc="0">
                <a:solidFill>
                  <a:srgbClr val="000000"/>
                </a:solidFill>
                <a:effectLst>
                  <a:outerShdw blurRad="38100" dist="38100" dir="2700000" rotWithShape="0">
                    <a:srgbClr val="000000">
                      <a:alpha val="43137"/>
                    </a:srgbClr>
                  </a:outerShdw>
                </a:effectLst>
              </a:defRPr>
            </a:lvl1pPr>
          </a:lstStyle>
          <a:p>
            <a:r>
              <a:rPr lang="en-US"/>
              <a:t>Click to edit Master title style</a:t>
            </a:r>
            <a:endParaRPr/>
          </a:p>
        </p:txBody>
      </p:sp>
      <p:sp>
        <p:nvSpPr>
          <p:cNvPr id="131" name="Shape 131"/>
          <p:cNvSpPr>
            <a:spLocks noGrp="1"/>
          </p:cNvSpPr>
          <p:nvPr>
            <p:ph type="body" idx="1"/>
          </p:nvPr>
        </p:nvSpPr>
        <p:spPr>
          <a:xfrm>
            <a:off x="457200" y="1600200"/>
            <a:ext cx="8229600" cy="4525963"/>
          </a:xfrm>
          <a:prstGeom prst="rect">
            <a:avLst/>
          </a:prstGeom>
        </p:spPr>
        <p:txBody>
          <a:bodyPr lIns="45719" tIns="45719" rIns="45719" bIns="45719">
            <a:normAutofit/>
          </a:bodyPr>
          <a:lstStyle>
            <a:lvl1pPr marL="342900" indent="-342900" defTabSz="914400">
              <a:lnSpc>
                <a:spcPct val="100000"/>
              </a:lnSpc>
              <a:buFont typeface="Wingdings"/>
              <a:buChar char="▪"/>
            </a:lvl1pPr>
            <a:lvl2pPr marL="783771" indent="-326571" defTabSz="914400">
              <a:lnSpc>
                <a:spcPct val="100000"/>
              </a:lnSpc>
              <a:buFont typeface="Wingdings"/>
              <a:buChar char="–"/>
            </a:lvl2pPr>
            <a:lvl3pPr marL="1219200" indent="-304800" defTabSz="914400">
              <a:lnSpc>
                <a:spcPct val="100000"/>
              </a:lnSpc>
              <a:buFont typeface="Wingdings"/>
              <a:buChar char="•"/>
            </a:lvl3pPr>
            <a:lvl4pPr marL="1737360" indent="-365760" defTabSz="914400">
              <a:lnSpc>
                <a:spcPct val="100000"/>
              </a:lnSpc>
              <a:buFont typeface="Wingdings"/>
              <a:buChar char="–"/>
            </a:lvl4pPr>
            <a:lvl5pPr marL="2194560" indent="-365760" defTabSz="914400">
              <a:lnSpc>
                <a:spcPct val="100000"/>
              </a:lnSpc>
              <a:buFont typeface="Wingdings"/>
              <a:buChar cha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132" name="Shape 132"/>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3399550503"/>
      </p:ext>
    </p:extLst>
  </p:cSld>
  <p:clrMapOvr>
    <a:masterClrMapping/>
  </p:clrMapOvr>
  <p:transition spd="med"/>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type="tx" preserve="1">
  <p:cSld name="Half Field Vertical Goal Down">
    <p:bg>
      <p:bgPr>
        <a:gradFill flip="none" rotWithShape="1">
          <a:gsLst>
            <a:gs pos="0">
              <a:srgbClr val="000B5F"/>
            </a:gs>
            <a:gs pos="100000">
              <a:srgbClr val="000000"/>
            </a:gs>
          </a:gsLst>
          <a:path path="circle">
            <a:fillToRect l="50000" t="50000" r="50000" b="50000"/>
          </a:path>
        </a:gradFill>
        <a:effectLst/>
      </p:bgPr>
    </p:bg>
    <p:spTree>
      <p:nvGrpSpPr>
        <p:cNvPr id="1" name=""/>
        <p:cNvGrpSpPr/>
        <p:nvPr/>
      </p:nvGrpSpPr>
      <p:grpSpPr>
        <a:xfrm>
          <a:off x="0" y="0"/>
          <a:ext cx="0" cy="0"/>
          <a:chOff x="0" y="0"/>
          <a:chExt cx="0" cy="0"/>
        </a:xfrm>
      </p:grpSpPr>
      <p:sp>
        <p:nvSpPr>
          <p:cNvPr id="139" name="Shape 139"/>
          <p:cNvSpPr/>
          <p:nvPr/>
        </p:nvSpPr>
        <p:spPr>
          <a:xfrm>
            <a:off x="7149776" y="5666503"/>
            <a:ext cx="1907513" cy="195581"/>
          </a:xfrm>
          <a:prstGeom prst="rect">
            <a:avLst/>
          </a:prstGeom>
          <a:ln w="12700">
            <a:miter lim="400000"/>
          </a:ln>
          <a:extLst>
            <a:ext uri="{C572A759-6A51-4108-AA02-DFA0A04FC94B}">
              <ma14:wrappingTextBoxFlag xmlns="" xmlns:ma14="http://schemas.microsoft.com/office/mac/drawingml/2011/main" val="1"/>
            </a:ext>
          </a:extLst>
        </p:spPr>
        <p:txBody>
          <a:bodyPr wrap="none" lIns="34289" tIns="34289" rIns="34289" bIns="34289" anchor="ctr">
            <a:spAutoFit/>
          </a:bodyPr>
          <a:lstStyle>
            <a:lvl1pPr algn="r">
              <a:defRPr sz="900">
                <a:solidFill>
                  <a:srgbClr val="FFFFFF"/>
                </a:solidFill>
              </a:defRPr>
            </a:lvl1pPr>
          </a:lstStyle>
          <a:p>
            <a:pPr hangingPunct="0"/>
            <a:r>
              <a:rPr kern="0">
                <a:latin typeface="Calibri"/>
                <a:sym typeface="Calibri"/>
              </a:rPr>
              <a:t>FACEBOOK.COM/MENSLAXOFFICIALS</a:t>
            </a:r>
          </a:p>
        </p:txBody>
      </p:sp>
      <p:sp>
        <p:nvSpPr>
          <p:cNvPr id="140" name="Shape 140"/>
          <p:cNvSpPr>
            <a:spLocks noGrp="1"/>
          </p:cNvSpPr>
          <p:nvPr>
            <p:ph type="title"/>
          </p:nvPr>
        </p:nvSpPr>
        <p:spPr>
          <a:xfrm>
            <a:off x="1" y="889598"/>
            <a:ext cx="9144002" cy="291142"/>
          </a:xfrm>
          <a:prstGeom prst="rect">
            <a:avLst/>
          </a:prstGeom>
        </p:spPr>
        <p:txBody>
          <a:bodyPr lIns="34289" tIns="34289" rIns="34289" bIns="34289" anchor="ctr"/>
          <a:lstStyle>
            <a:lvl1pPr algn="ctr" defTabSz="914400">
              <a:lnSpc>
                <a:spcPct val="100000"/>
              </a:lnSpc>
              <a:defRPr sz="2000" b="1" spc="0">
                <a:solidFill>
                  <a:srgbClr val="FEBC11"/>
                </a:solidFill>
                <a:latin typeface="+mn-lt"/>
                <a:ea typeface="+mn-ea"/>
                <a:cs typeface="+mn-cs"/>
                <a:sym typeface="Helvetica"/>
              </a:defRPr>
            </a:lvl1pPr>
          </a:lstStyle>
          <a:p>
            <a:pPr>
              <a:defRPr>
                <a:effectLst/>
              </a:defRPr>
            </a:pPr>
            <a:r>
              <a:rPr lang="en-US"/>
              <a:t>Click to edit Master title style</a:t>
            </a:r>
            <a:endParaRPr/>
          </a:p>
        </p:txBody>
      </p:sp>
      <p:grpSp>
        <p:nvGrpSpPr>
          <p:cNvPr id="154" name="Group 154"/>
          <p:cNvGrpSpPr/>
          <p:nvPr/>
        </p:nvGrpSpPr>
        <p:grpSpPr>
          <a:xfrm>
            <a:off x="143211" y="1171909"/>
            <a:ext cx="8806086" cy="4478404"/>
            <a:chOff x="0" y="0"/>
            <a:chExt cx="8806085" cy="4478403"/>
          </a:xfrm>
        </p:grpSpPr>
        <p:sp>
          <p:nvSpPr>
            <p:cNvPr id="141" name="Shape 141"/>
            <p:cNvSpPr/>
            <p:nvPr/>
          </p:nvSpPr>
          <p:spPr>
            <a:xfrm rot="10800000" flipH="1">
              <a:off x="7237534" y="1634307"/>
              <a:ext cx="1420408" cy="2803763"/>
            </a:xfrm>
            <a:prstGeom prst="rect">
              <a:avLst/>
            </a:prstGeom>
            <a:noFill/>
            <a:ln w="12700" cap="flat">
              <a:solidFill>
                <a:srgbClr val="FFFFFF"/>
              </a:solidFill>
              <a:prstDash val="solid"/>
              <a:round/>
            </a:ln>
            <a:effectLst/>
          </p:spPr>
          <p:txBody>
            <a:bodyPr wrap="square" lIns="34289" tIns="34289" rIns="34289" bIns="34289" numCol="1" anchor="ctr">
              <a:noAutofit/>
            </a:bodyPr>
            <a:lstStyle/>
            <a:p>
              <a:pPr algn="ctr" hangingPunct="0"/>
              <a:endParaRPr kern="0">
                <a:solidFill>
                  <a:srgbClr val="000000"/>
                </a:solidFill>
                <a:latin typeface="Calibri"/>
                <a:sym typeface="Calibri"/>
              </a:endParaRPr>
            </a:p>
          </p:txBody>
        </p:sp>
        <p:sp>
          <p:nvSpPr>
            <p:cNvPr id="142" name="Shape 142"/>
            <p:cNvSpPr/>
            <p:nvPr/>
          </p:nvSpPr>
          <p:spPr>
            <a:xfrm rot="10800000" flipH="1">
              <a:off x="1551028" y="1634307"/>
              <a:ext cx="5686507" cy="2803763"/>
            </a:xfrm>
            <a:prstGeom prst="rect">
              <a:avLst/>
            </a:prstGeom>
            <a:noFill/>
            <a:ln w="12700" cap="flat">
              <a:solidFill>
                <a:srgbClr val="FFFFFF"/>
              </a:solidFill>
              <a:prstDash val="solid"/>
              <a:round/>
            </a:ln>
            <a:effectLst/>
          </p:spPr>
          <p:txBody>
            <a:bodyPr wrap="square" lIns="34289" tIns="34289" rIns="34289" bIns="34289" numCol="1" anchor="ctr">
              <a:noAutofit/>
            </a:bodyPr>
            <a:lstStyle/>
            <a:p>
              <a:pPr algn="ctr" hangingPunct="0"/>
              <a:endParaRPr kern="0">
                <a:solidFill>
                  <a:srgbClr val="000000"/>
                </a:solidFill>
                <a:latin typeface="Calibri"/>
                <a:sym typeface="Calibri"/>
              </a:endParaRPr>
            </a:p>
          </p:txBody>
        </p:sp>
        <p:sp>
          <p:nvSpPr>
            <p:cNvPr id="143" name="Shape 143"/>
            <p:cNvSpPr/>
            <p:nvPr/>
          </p:nvSpPr>
          <p:spPr>
            <a:xfrm rot="10800000" flipH="1">
              <a:off x="134265" y="1634307"/>
              <a:ext cx="1416764" cy="2803763"/>
            </a:xfrm>
            <a:prstGeom prst="rect">
              <a:avLst/>
            </a:prstGeom>
            <a:noFill/>
            <a:ln w="12700" cap="flat">
              <a:solidFill>
                <a:srgbClr val="FFFFFF"/>
              </a:solidFill>
              <a:prstDash val="solid"/>
              <a:round/>
            </a:ln>
            <a:effectLst/>
          </p:spPr>
          <p:txBody>
            <a:bodyPr wrap="square" lIns="34289" tIns="34289" rIns="34289" bIns="34289" numCol="1" anchor="ctr">
              <a:noAutofit/>
            </a:bodyPr>
            <a:lstStyle/>
            <a:p>
              <a:pPr algn="ctr" hangingPunct="0"/>
              <a:endParaRPr kern="0">
                <a:solidFill>
                  <a:srgbClr val="000000"/>
                </a:solidFill>
                <a:latin typeface="Calibri"/>
                <a:sym typeface="Calibri"/>
              </a:endParaRPr>
            </a:p>
          </p:txBody>
        </p:sp>
        <p:sp>
          <p:nvSpPr>
            <p:cNvPr id="144" name="Shape 144"/>
            <p:cNvSpPr/>
            <p:nvPr/>
          </p:nvSpPr>
          <p:spPr>
            <a:xfrm rot="10800000" flipH="1">
              <a:off x="4105119" y="2870192"/>
              <a:ext cx="762001" cy="734353"/>
            </a:xfrm>
            <a:prstGeom prst="ellipse">
              <a:avLst/>
            </a:prstGeom>
            <a:noFill/>
            <a:ln w="25400" cap="flat">
              <a:solidFill>
                <a:srgbClr val="FFFFFF"/>
              </a:solidFill>
              <a:prstDash val="solid"/>
              <a:miter lim="400000"/>
            </a:ln>
            <a:effectLst/>
          </p:spPr>
          <p:txBody>
            <a:bodyPr wrap="square" lIns="34289" tIns="34289" rIns="34289" bIns="34289" numCol="1" anchor="ctr">
              <a:noAutofit/>
            </a:bodyPr>
            <a:lstStyle/>
            <a:p>
              <a:pPr hangingPunct="0">
                <a:defRPr sz="2400">
                  <a:solidFill>
                    <a:srgbClr val="FFFFFF"/>
                  </a:solidFill>
                </a:defRPr>
              </a:pPr>
              <a:endParaRPr sz="2400" kern="0">
                <a:solidFill>
                  <a:srgbClr val="FFFFFF"/>
                </a:solidFill>
                <a:latin typeface="Calibri"/>
                <a:sym typeface="Calibri"/>
              </a:endParaRPr>
            </a:p>
          </p:txBody>
        </p:sp>
        <p:sp>
          <p:nvSpPr>
            <p:cNvPr id="145" name="Shape 145"/>
            <p:cNvSpPr/>
            <p:nvPr/>
          </p:nvSpPr>
          <p:spPr>
            <a:xfrm>
              <a:off x="4364866" y="3238321"/>
              <a:ext cx="242507" cy="1"/>
            </a:xfrm>
            <a:prstGeom prst="line">
              <a:avLst/>
            </a:prstGeom>
            <a:noFill/>
            <a:ln w="12700" cap="flat">
              <a:solidFill>
                <a:srgbClr val="FFFFFF"/>
              </a:solidFill>
              <a:prstDash val="solid"/>
              <a:round/>
            </a:ln>
            <a:effectLst/>
          </p:spPr>
          <p:txBody>
            <a:bodyPr wrap="square" lIns="34289" tIns="34289" rIns="34289" bIns="34289" numCol="1" anchor="t">
              <a:noAutofit/>
            </a:bodyPr>
            <a:lstStyle/>
            <a:p>
              <a:pPr defTabSz="457200" hangingPunct="0">
                <a:defRPr>
                  <a:solidFill>
                    <a:srgbClr val="FFFFFF"/>
                  </a:solidFill>
                </a:defRPr>
              </a:pPr>
              <a:endParaRPr kern="0">
                <a:solidFill>
                  <a:srgbClr val="FFFFFF"/>
                </a:solidFill>
                <a:latin typeface="Calibri"/>
                <a:sym typeface="Calibri"/>
              </a:endParaRPr>
            </a:p>
          </p:txBody>
        </p:sp>
        <p:sp>
          <p:nvSpPr>
            <p:cNvPr id="146" name="Shape 146"/>
            <p:cNvSpPr/>
            <p:nvPr/>
          </p:nvSpPr>
          <p:spPr>
            <a:xfrm rot="10800000" flipH="1">
              <a:off x="134265" y="38867"/>
              <a:ext cx="8523678" cy="1595441"/>
            </a:xfrm>
            <a:prstGeom prst="rect">
              <a:avLst/>
            </a:prstGeom>
            <a:noFill/>
            <a:ln w="12700" cap="flat">
              <a:solidFill>
                <a:srgbClr val="FFFFFF"/>
              </a:solidFill>
              <a:prstDash val="solid"/>
              <a:round/>
            </a:ln>
            <a:effectLst/>
          </p:spPr>
          <p:txBody>
            <a:bodyPr wrap="square" lIns="34289" tIns="34289" rIns="34289" bIns="34289" numCol="1" anchor="ctr">
              <a:noAutofit/>
            </a:bodyPr>
            <a:lstStyle/>
            <a:p>
              <a:pPr algn="ctr" hangingPunct="0"/>
              <a:endParaRPr kern="0">
                <a:solidFill>
                  <a:srgbClr val="000000"/>
                </a:solidFill>
                <a:latin typeface="Calibri"/>
                <a:sym typeface="Calibri"/>
              </a:endParaRPr>
            </a:p>
          </p:txBody>
        </p:sp>
        <p:sp>
          <p:nvSpPr>
            <p:cNvPr id="147" name="Shape 147"/>
            <p:cNvSpPr/>
            <p:nvPr/>
          </p:nvSpPr>
          <p:spPr>
            <a:xfrm flipV="1">
              <a:off x="1565371" y="38867"/>
              <a:ext cx="1" cy="760650"/>
            </a:xfrm>
            <a:prstGeom prst="line">
              <a:avLst/>
            </a:prstGeom>
            <a:noFill/>
            <a:ln w="12700" cap="flat">
              <a:solidFill>
                <a:srgbClr val="FFFFFF"/>
              </a:solidFill>
              <a:prstDash val="solid"/>
              <a:round/>
            </a:ln>
            <a:effectLst/>
          </p:spPr>
          <p:txBody>
            <a:bodyPr wrap="square" lIns="34289" tIns="34289" rIns="34289" bIns="34289" numCol="1" anchor="t">
              <a:noAutofit/>
            </a:bodyPr>
            <a:lstStyle/>
            <a:p>
              <a:pPr defTabSz="457200" hangingPunct="0">
                <a:defRPr>
                  <a:solidFill>
                    <a:srgbClr val="FFFFFF"/>
                  </a:solidFill>
                </a:defRPr>
              </a:pPr>
              <a:endParaRPr kern="0">
                <a:solidFill>
                  <a:srgbClr val="FFFFFF"/>
                </a:solidFill>
                <a:latin typeface="Calibri"/>
                <a:sym typeface="Calibri"/>
              </a:endParaRPr>
            </a:p>
          </p:txBody>
        </p:sp>
        <p:sp>
          <p:nvSpPr>
            <p:cNvPr id="148" name="Shape 148"/>
            <p:cNvSpPr/>
            <p:nvPr/>
          </p:nvSpPr>
          <p:spPr>
            <a:xfrm flipV="1">
              <a:off x="7239454" y="38867"/>
              <a:ext cx="1" cy="760650"/>
            </a:xfrm>
            <a:prstGeom prst="line">
              <a:avLst/>
            </a:prstGeom>
            <a:noFill/>
            <a:ln w="12700" cap="flat">
              <a:solidFill>
                <a:srgbClr val="FFFFFF"/>
              </a:solidFill>
              <a:prstDash val="solid"/>
              <a:round/>
            </a:ln>
            <a:effectLst/>
          </p:spPr>
          <p:txBody>
            <a:bodyPr wrap="square" lIns="34289" tIns="34289" rIns="34289" bIns="34289" numCol="1" anchor="t">
              <a:noAutofit/>
            </a:bodyPr>
            <a:lstStyle/>
            <a:p>
              <a:pPr defTabSz="457200" hangingPunct="0">
                <a:defRPr>
                  <a:solidFill>
                    <a:srgbClr val="FFFFFF"/>
                  </a:solidFill>
                </a:defRPr>
              </a:pPr>
              <a:endParaRPr kern="0">
                <a:solidFill>
                  <a:srgbClr val="FFFFFF"/>
                </a:solidFill>
                <a:latin typeface="Calibri"/>
                <a:sym typeface="Calibri"/>
              </a:endParaRPr>
            </a:p>
          </p:txBody>
        </p:sp>
        <p:sp>
          <p:nvSpPr>
            <p:cNvPr id="149" name="Shape 149"/>
            <p:cNvSpPr/>
            <p:nvPr/>
          </p:nvSpPr>
          <p:spPr>
            <a:xfrm rot="5400000" flipH="1">
              <a:off x="4463259" y="-10647"/>
              <a:ext cx="45720" cy="99838"/>
            </a:xfrm>
            <a:prstGeom prst="rect">
              <a:avLst/>
            </a:prstGeom>
            <a:solidFill>
              <a:srgbClr val="C00000"/>
            </a:solidFill>
            <a:ln w="12700" cap="flat">
              <a:noFill/>
              <a:miter lim="400000"/>
            </a:ln>
            <a:effectLst/>
          </p:spPr>
          <p:txBody>
            <a:bodyPr wrap="square" lIns="34289" tIns="34289" rIns="34289" bIns="34289" numCol="1" anchor="ctr">
              <a:noAutofit/>
            </a:bodyPr>
            <a:lstStyle/>
            <a:p>
              <a:pPr algn="ctr" hangingPunct="0"/>
              <a:endParaRPr kern="0">
                <a:solidFill>
                  <a:srgbClr val="000000"/>
                </a:solidFill>
                <a:latin typeface="Calibri"/>
                <a:sym typeface="Calibri"/>
              </a:endParaRPr>
            </a:p>
          </p:txBody>
        </p:sp>
        <p:sp>
          <p:nvSpPr>
            <p:cNvPr id="150" name="Shape 150"/>
            <p:cNvSpPr/>
            <p:nvPr/>
          </p:nvSpPr>
          <p:spPr>
            <a:xfrm rot="5400000" flipH="1">
              <a:off x="8696239" y="-36458"/>
              <a:ext cx="73388" cy="146305"/>
            </a:xfrm>
            <a:prstGeom prst="rect">
              <a:avLst/>
            </a:prstGeom>
            <a:solidFill>
              <a:srgbClr val="E46C0A"/>
            </a:solidFill>
            <a:ln w="3175" cap="flat">
              <a:solidFill>
                <a:srgbClr val="000000"/>
              </a:solidFill>
              <a:prstDash val="solid"/>
              <a:miter lim="400000"/>
            </a:ln>
            <a:effectLst/>
          </p:spPr>
          <p:txBody>
            <a:bodyPr wrap="square" lIns="34289" tIns="34289" rIns="34289" bIns="34289" numCol="1" anchor="ctr">
              <a:noAutofit/>
            </a:bodyPr>
            <a:lstStyle/>
            <a:p>
              <a:pPr hangingPunct="0">
                <a:defRPr sz="2400">
                  <a:solidFill>
                    <a:srgbClr val="FFFFFF"/>
                  </a:solidFill>
                </a:defRPr>
              </a:pPr>
              <a:endParaRPr sz="2400" kern="0">
                <a:solidFill>
                  <a:srgbClr val="FFFFFF"/>
                </a:solidFill>
                <a:latin typeface="Calibri"/>
                <a:sym typeface="Calibri"/>
              </a:endParaRPr>
            </a:p>
          </p:txBody>
        </p:sp>
        <p:sp>
          <p:nvSpPr>
            <p:cNvPr id="151" name="Shape 151"/>
            <p:cNvSpPr/>
            <p:nvPr/>
          </p:nvSpPr>
          <p:spPr>
            <a:xfrm rot="16200000" flipH="1">
              <a:off x="-2263" y="726967"/>
              <a:ext cx="135373" cy="130850"/>
            </a:xfrm>
            <a:prstGeom prst="triangle">
              <a:avLst/>
            </a:prstGeom>
            <a:solidFill>
              <a:srgbClr val="E46C0A"/>
            </a:solidFill>
            <a:ln w="3175" cap="flat">
              <a:solidFill>
                <a:srgbClr val="000000"/>
              </a:solidFill>
              <a:prstDash val="solid"/>
              <a:round/>
            </a:ln>
            <a:effectLst/>
          </p:spPr>
          <p:txBody>
            <a:bodyPr wrap="square" lIns="34289" tIns="34289" rIns="34289" bIns="34289" numCol="1" anchor="ctr">
              <a:noAutofit/>
            </a:bodyPr>
            <a:lstStyle/>
            <a:p>
              <a:pPr algn="ctr" hangingPunct="0"/>
              <a:endParaRPr kern="0">
                <a:solidFill>
                  <a:srgbClr val="000000"/>
                </a:solidFill>
                <a:latin typeface="Calibri"/>
                <a:sym typeface="Calibri"/>
              </a:endParaRPr>
            </a:p>
          </p:txBody>
        </p:sp>
        <p:sp>
          <p:nvSpPr>
            <p:cNvPr id="152" name="Shape 152"/>
            <p:cNvSpPr/>
            <p:nvPr/>
          </p:nvSpPr>
          <p:spPr>
            <a:xfrm rot="5400000" flipH="1">
              <a:off x="8682469" y="4368557"/>
              <a:ext cx="73388" cy="146305"/>
            </a:xfrm>
            <a:prstGeom prst="rect">
              <a:avLst/>
            </a:prstGeom>
            <a:solidFill>
              <a:srgbClr val="E46C0A"/>
            </a:solidFill>
            <a:ln w="3175" cap="flat">
              <a:solidFill>
                <a:srgbClr val="000000"/>
              </a:solidFill>
              <a:prstDash val="solid"/>
              <a:miter lim="400000"/>
            </a:ln>
            <a:effectLst/>
          </p:spPr>
          <p:txBody>
            <a:bodyPr wrap="square" lIns="34289" tIns="34289" rIns="34289" bIns="34289" numCol="1" anchor="ctr">
              <a:noAutofit/>
            </a:bodyPr>
            <a:lstStyle/>
            <a:p>
              <a:pPr hangingPunct="0">
                <a:defRPr sz="2400">
                  <a:solidFill>
                    <a:srgbClr val="FFFFFF"/>
                  </a:solidFill>
                </a:defRPr>
              </a:pPr>
              <a:endParaRPr sz="2400" kern="0">
                <a:solidFill>
                  <a:srgbClr val="FFFFFF"/>
                </a:solidFill>
                <a:latin typeface="Calibri"/>
                <a:sym typeface="Calibri"/>
              </a:endParaRPr>
            </a:p>
          </p:txBody>
        </p:sp>
        <p:sp>
          <p:nvSpPr>
            <p:cNvPr id="153" name="Shape 153"/>
            <p:cNvSpPr/>
            <p:nvPr/>
          </p:nvSpPr>
          <p:spPr>
            <a:xfrm rot="16200000" flipH="1">
              <a:off x="54788" y="4368558"/>
              <a:ext cx="73387" cy="146305"/>
            </a:xfrm>
            <a:prstGeom prst="rect">
              <a:avLst/>
            </a:prstGeom>
            <a:solidFill>
              <a:srgbClr val="E46C0A"/>
            </a:solidFill>
            <a:ln w="3175" cap="flat">
              <a:solidFill>
                <a:srgbClr val="000000"/>
              </a:solidFill>
              <a:prstDash val="solid"/>
              <a:miter lim="400000"/>
            </a:ln>
            <a:effectLst/>
          </p:spPr>
          <p:txBody>
            <a:bodyPr wrap="square" lIns="34289" tIns="34289" rIns="34289" bIns="34289" numCol="1" anchor="ctr">
              <a:noAutofit/>
            </a:bodyPr>
            <a:lstStyle/>
            <a:p>
              <a:pPr hangingPunct="0">
                <a:defRPr sz="2400">
                  <a:solidFill>
                    <a:srgbClr val="FFFFFF"/>
                  </a:solidFill>
                </a:defRPr>
              </a:pPr>
              <a:endParaRPr sz="2400" kern="0">
                <a:solidFill>
                  <a:srgbClr val="FFFFFF"/>
                </a:solidFill>
                <a:latin typeface="Calibri"/>
                <a:sym typeface="Calibri"/>
              </a:endParaRPr>
            </a:p>
          </p:txBody>
        </p:sp>
      </p:grpSp>
      <p:pic>
        <p:nvPicPr>
          <p:cNvPr id="155" name="image3.jpg" descr="top2.jpg"/>
          <p:cNvPicPr>
            <a:picLocks noChangeAspect="1"/>
          </p:cNvPicPr>
          <p:nvPr/>
        </p:nvPicPr>
        <p:blipFill>
          <a:blip r:embed="rId2"/>
          <a:stretch>
            <a:fillRect/>
          </a:stretch>
        </p:blipFill>
        <p:spPr>
          <a:xfrm>
            <a:off x="0" y="5749635"/>
            <a:ext cx="9144000" cy="1108365"/>
          </a:xfrm>
          <a:prstGeom prst="rect">
            <a:avLst/>
          </a:prstGeom>
          <a:ln w="12700">
            <a:miter lim="400000"/>
          </a:ln>
        </p:spPr>
      </p:pic>
      <p:sp>
        <p:nvSpPr>
          <p:cNvPr id="156" name="Shape 156"/>
          <p:cNvSpPr>
            <a:spLocks noGrp="1"/>
          </p:cNvSpPr>
          <p:nvPr>
            <p:ph type="sldNum" sz="quarter" idx="2"/>
          </p:nvPr>
        </p:nvSpPr>
        <p:spPr>
          <a:xfrm>
            <a:off x="4419600" y="5484812"/>
            <a:ext cx="2133600" cy="279401"/>
          </a:xfrm>
          <a:prstGeom prst="rect">
            <a:avLst/>
          </a:prstGeom>
        </p:spPr>
        <p:txBody>
          <a:bodyPr lIns="34289" tIns="34289" rIns="34289" bIns="34289"/>
          <a:lstStyle>
            <a:lvl1pPr defTabSz="457200">
              <a:defRPr>
                <a:solidFill>
                  <a:srgbClr val="FFFFFF"/>
                </a:solidFill>
              </a:defRPr>
            </a:lvl1pPr>
          </a:lstStyle>
          <a:p>
            <a:fld id="{86CB4B4D-7CA3-9044-876B-883B54F8677D}" type="slidenum">
              <a:rPr/>
              <a:pPr/>
              <a:t>‹#›</a:t>
            </a:fld>
            <a:endParaRPr/>
          </a:p>
        </p:txBody>
      </p:sp>
    </p:spTree>
    <p:extLst>
      <p:ext uri="{BB962C8B-B14F-4D97-AF65-F5344CB8AC3E}">
        <p14:creationId xmlns:p14="http://schemas.microsoft.com/office/powerpoint/2010/main" val="793369578"/>
      </p:ext>
    </p:extLst>
  </p:cSld>
  <p:clrMapOvr>
    <a:masterClrMapping/>
  </p:clrMapOvr>
  <p:transition spd="med"/>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type="tx" preserve="1">
  <p:cSld name="Field Right Text">
    <p:bg>
      <p:bgPr>
        <a:gradFill flip="none" rotWithShape="1">
          <a:gsLst>
            <a:gs pos="0">
              <a:srgbClr val="000B5F"/>
            </a:gs>
            <a:gs pos="100000">
              <a:srgbClr val="000000"/>
            </a:gs>
          </a:gsLst>
          <a:path path="circle">
            <a:fillToRect l="50000" t="50000" r="50000" b="50000"/>
          </a:path>
        </a:gradFill>
        <a:effectLst/>
      </p:bgPr>
    </p:bg>
    <p:spTree>
      <p:nvGrpSpPr>
        <p:cNvPr id="1" name=""/>
        <p:cNvGrpSpPr/>
        <p:nvPr/>
      </p:nvGrpSpPr>
      <p:grpSpPr>
        <a:xfrm>
          <a:off x="0" y="0"/>
          <a:ext cx="0" cy="0"/>
          <a:chOff x="0" y="0"/>
          <a:chExt cx="0" cy="0"/>
        </a:xfrm>
      </p:grpSpPr>
      <p:sp>
        <p:nvSpPr>
          <p:cNvPr id="163" name="Shape 163"/>
          <p:cNvSpPr>
            <a:spLocks noGrp="1"/>
          </p:cNvSpPr>
          <p:nvPr>
            <p:ph type="body" sz="half" idx="1"/>
          </p:nvPr>
        </p:nvSpPr>
        <p:spPr>
          <a:xfrm>
            <a:off x="232913" y="1439532"/>
            <a:ext cx="4038601" cy="3926467"/>
          </a:xfrm>
          <a:prstGeom prst="rect">
            <a:avLst/>
          </a:prstGeom>
        </p:spPr>
        <p:txBody>
          <a:bodyPr lIns="34289" tIns="34289" rIns="34289" bIns="34289">
            <a:normAutofit/>
          </a:bodyPr>
          <a:lstStyle>
            <a:lvl1pPr marL="342900" indent="-342900" defTabSz="914400">
              <a:lnSpc>
                <a:spcPct val="100000"/>
              </a:lnSpc>
              <a:spcBef>
                <a:spcPts val="600"/>
              </a:spcBef>
              <a:buFont typeface="Wingdings"/>
              <a:buChar char="▪"/>
              <a:defRPr sz="2800">
                <a:solidFill>
                  <a:srgbClr val="FFFFFF"/>
                </a:solidFill>
                <a:latin typeface="+mn-lt"/>
                <a:ea typeface="+mn-ea"/>
                <a:cs typeface="+mn-cs"/>
                <a:sym typeface="Helvetica"/>
              </a:defRPr>
            </a:lvl1pPr>
            <a:lvl2pPr marL="790575" indent="-333375" defTabSz="914400">
              <a:lnSpc>
                <a:spcPct val="100000"/>
              </a:lnSpc>
              <a:spcBef>
                <a:spcPts val="600"/>
              </a:spcBef>
              <a:buFont typeface="Wingdings"/>
              <a:buChar char="–"/>
              <a:defRPr sz="2800">
                <a:solidFill>
                  <a:srgbClr val="FFFFFF"/>
                </a:solidFill>
                <a:latin typeface="+mn-lt"/>
                <a:ea typeface="+mn-ea"/>
                <a:cs typeface="+mn-cs"/>
                <a:sym typeface="Helvetica"/>
              </a:defRPr>
            </a:lvl2pPr>
            <a:lvl3pPr marL="1234439" indent="-320039" defTabSz="914400">
              <a:lnSpc>
                <a:spcPct val="100000"/>
              </a:lnSpc>
              <a:spcBef>
                <a:spcPts val="600"/>
              </a:spcBef>
              <a:buFont typeface="Wingdings"/>
              <a:buChar char="•"/>
              <a:defRPr sz="2800">
                <a:solidFill>
                  <a:srgbClr val="FFFFFF"/>
                </a:solidFill>
                <a:latin typeface="+mn-lt"/>
                <a:ea typeface="+mn-ea"/>
                <a:cs typeface="+mn-cs"/>
                <a:sym typeface="Helvetica"/>
              </a:defRPr>
            </a:lvl3pPr>
            <a:lvl4pPr marL="1727200" indent="-355600" defTabSz="914400">
              <a:lnSpc>
                <a:spcPct val="100000"/>
              </a:lnSpc>
              <a:spcBef>
                <a:spcPts val="600"/>
              </a:spcBef>
              <a:buFont typeface="Wingdings"/>
              <a:buChar char="–"/>
              <a:defRPr sz="2800">
                <a:solidFill>
                  <a:srgbClr val="FFFFFF"/>
                </a:solidFill>
                <a:latin typeface="+mn-lt"/>
                <a:ea typeface="+mn-ea"/>
                <a:cs typeface="+mn-cs"/>
                <a:sym typeface="Helvetica"/>
              </a:defRPr>
            </a:lvl4pPr>
            <a:lvl5pPr marL="2184400" indent="-355600" defTabSz="914400">
              <a:lnSpc>
                <a:spcPct val="100000"/>
              </a:lnSpc>
              <a:spcBef>
                <a:spcPts val="600"/>
              </a:spcBef>
              <a:buFont typeface="Wingdings"/>
              <a:buChar char="»"/>
              <a:defRPr sz="2800">
                <a:solidFill>
                  <a:srgbClr val="FFFFFF"/>
                </a:solidFill>
                <a:latin typeface="+mn-lt"/>
                <a:ea typeface="+mn-ea"/>
                <a:cs typeface="+mn-cs"/>
                <a:sym typeface="Helvetica"/>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164" name="Shape 164"/>
          <p:cNvSpPr>
            <a:spLocks noGrp="1"/>
          </p:cNvSpPr>
          <p:nvPr>
            <p:ph type="title"/>
          </p:nvPr>
        </p:nvSpPr>
        <p:spPr>
          <a:xfrm>
            <a:off x="1" y="889598"/>
            <a:ext cx="9144002" cy="291142"/>
          </a:xfrm>
          <a:prstGeom prst="rect">
            <a:avLst/>
          </a:prstGeom>
        </p:spPr>
        <p:txBody>
          <a:bodyPr lIns="34289" tIns="34289" rIns="34289" bIns="34289" anchor="ctr"/>
          <a:lstStyle>
            <a:lvl1pPr algn="ctr" defTabSz="914400">
              <a:lnSpc>
                <a:spcPct val="100000"/>
              </a:lnSpc>
              <a:defRPr sz="2000" b="1" spc="0">
                <a:solidFill>
                  <a:srgbClr val="FEBC11"/>
                </a:solidFill>
                <a:latin typeface="+mn-lt"/>
                <a:ea typeface="+mn-ea"/>
                <a:cs typeface="+mn-cs"/>
                <a:sym typeface="Helvetica"/>
              </a:defRPr>
            </a:lvl1pPr>
          </a:lstStyle>
          <a:p>
            <a:pPr>
              <a:defRPr>
                <a:effectLst/>
              </a:defRPr>
            </a:pPr>
            <a:r>
              <a:rPr lang="en-US"/>
              <a:t>Click to edit Master title style</a:t>
            </a:r>
            <a:endParaRPr/>
          </a:p>
        </p:txBody>
      </p:sp>
      <p:grpSp>
        <p:nvGrpSpPr>
          <p:cNvPr id="181" name="Group 181"/>
          <p:cNvGrpSpPr/>
          <p:nvPr/>
        </p:nvGrpSpPr>
        <p:grpSpPr>
          <a:xfrm>
            <a:off x="4495801" y="1481645"/>
            <a:ext cx="4482220" cy="4157156"/>
            <a:chOff x="0" y="0"/>
            <a:chExt cx="4482219" cy="4157154"/>
          </a:xfrm>
        </p:grpSpPr>
        <p:sp>
          <p:nvSpPr>
            <p:cNvPr id="165" name="Shape 165"/>
            <p:cNvSpPr/>
            <p:nvPr/>
          </p:nvSpPr>
          <p:spPr>
            <a:xfrm flipH="1">
              <a:off x="22068" y="105844"/>
              <a:ext cx="1626375" cy="3518814"/>
            </a:xfrm>
            <a:prstGeom prst="rect">
              <a:avLst/>
            </a:prstGeom>
            <a:noFill/>
            <a:ln w="12700" cap="flat">
              <a:solidFill>
                <a:srgbClr val="FFFFFF"/>
              </a:solidFill>
              <a:prstDash val="solid"/>
              <a:round/>
            </a:ln>
            <a:effectLst/>
          </p:spPr>
          <p:txBody>
            <a:bodyPr wrap="square" lIns="34289" tIns="34289" rIns="34289" bIns="34289" numCol="1" anchor="ctr">
              <a:noAutofit/>
            </a:bodyPr>
            <a:lstStyle/>
            <a:p>
              <a:pPr algn="ctr" hangingPunct="0"/>
              <a:endParaRPr kern="0">
                <a:solidFill>
                  <a:srgbClr val="000000"/>
                </a:solidFill>
                <a:latin typeface="Calibri"/>
                <a:sym typeface="Calibri"/>
              </a:endParaRPr>
            </a:p>
          </p:txBody>
        </p:sp>
        <p:sp>
          <p:nvSpPr>
            <p:cNvPr id="166" name="Shape 166"/>
            <p:cNvSpPr/>
            <p:nvPr/>
          </p:nvSpPr>
          <p:spPr>
            <a:xfrm flipH="1">
              <a:off x="1648442" y="105843"/>
              <a:ext cx="2796508" cy="597318"/>
            </a:xfrm>
            <a:prstGeom prst="rect">
              <a:avLst/>
            </a:prstGeom>
            <a:noFill/>
            <a:ln w="12700" cap="flat">
              <a:solidFill>
                <a:srgbClr val="FFFFFF"/>
              </a:solidFill>
              <a:prstDash val="solid"/>
              <a:round/>
            </a:ln>
            <a:effectLst/>
          </p:spPr>
          <p:txBody>
            <a:bodyPr wrap="square" lIns="34289" tIns="34289" rIns="34289" bIns="34289" numCol="1" anchor="ctr">
              <a:noAutofit/>
            </a:bodyPr>
            <a:lstStyle/>
            <a:p>
              <a:pPr algn="ctr" hangingPunct="0"/>
              <a:endParaRPr kern="0">
                <a:solidFill>
                  <a:srgbClr val="000000"/>
                </a:solidFill>
                <a:latin typeface="Calibri"/>
                <a:sym typeface="Calibri"/>
              </a:endParaRPr>
            </a:p>
          </p:txBody>
        </p:sp>
        <p:sp>
          <p:nvSpPr>
            <p:cNvPr id="167" name="Shape 167"/>
            <p:cNvSpPr/>
            <p:nvPr/>
          </p:nvSpPr>
          <p:spPr>
            <a:xfrm flipH="1">
              <a:off x="1648443" y="3027341"/>
              <a:ext cx="2796811" cy="597317"/>
            </a:xfrm>
            <a:prstGeom prst="rect">
              <a:avLst/>
            </a:prstGeom>
            <a:noFill/>
            <a:ln w="12700" cap="flat">
              <a:solidFill>
                <a:srgbClr val="FFFFFF"/>
              </a:solidFill>
              <a:prstDash val="solid"/>
              <a:round/>
            </a:ln>
            <a:effectLst/>
          </p:spPr>
          <p:txBody>
            <a:bodyPr wrap="square" lIns="34289" tIns="34289" rIns="34289" bIns="34289" numCol="1" anchor="ctr">
              <a:noAutofit/>
            </a:bodyPr>
            <a:lstStyle/>
            <a:p>
              <a:pPr algn="ctr" hangingPunct="0"/>
              <a:endParaRPr kern="0">
                <a:solidFill>
                  <a:srgbClr val="000000"/>
                </a:solidFill>
                <a:latin typeface="Calibri"/>
                <a:sym typeface="Calibri"/>
              </a:endParaRPr>
            </a:p>
          </p:txBody>
        </p:sp>
        <p:sp>
          <p:nvSpPr>
            <p:cNvPr id="168" name="Shape 168"/>
            <p:cNvSpPr/>
            <p:nvPr/>
          </p:nvSpPr>
          <p:spPr>
            <a:xfrm flipH="1">
              <a:off x="4418047" y="0"/>
              <a:ext cx="64173" cy="119938"/>
            </a:xfrm>
            <a:prstGeom prst="rect">
              <a:avLst/>
            </a:prstGeom>
            <a:solidFill>
              <a:srgbClr val="E46C0A"/>
            </a:solidFill>
            <a:ln w="3175" cap="flat">
              <a:solidFill>
                <a:srgbClr val="000000"/>
              </a:solidFill>
              <a:prstDash val="solid"/>
              <a:miter lim="400000"/>
            </a:ln>
            <a:effectLst/>
          </p:spPr>
          <p:txBody>
            <a:bodyPr wrap="square" lIns="34289" tIns="34289" rIns="34289" bIns="34289" numCol="1" anchor="ctr">
              <a:noAutofit/>
            </a:bodyPr>
            <a:lstStyle/>
            <a:p>
              <a:pPr hangingPunct="0">
                <a:defRPr sz="2400">
                  <a:solidFill>
                    <a:srgbClr val="FFFFFF"/>
                  </a:solidFill>
                </a:defRPr>
              </a:pPr>
              <a:endParaRPr sz="2400" kern="0">
                <a:solidFill>
                  <a:srgbClr val="FFFFFF"/>
                </a:solidFill>
                <a:latin typeface="Calibri"/>
                <a:sym typeface="Calibri"/>
              </a:endParaRPr>
            </a:p>
          </p:txBody>
        </p:sp>
        <p:sp>
          <p:nvSpPr>
            <p:cNvPr id="169" name="Shape 169"/>
            <p:cNvSpPr/>
            <p:nvPr/>
          </p:nvSpPr>
          <p:spPr>
            <a:xfrm flipH="1">
              <a:off x="4417065" y="3615964"/>
              <a:ext cx="64173" cy="113897"/>
            </a:xfrm>
            <a:prstGeom prst="rect">
              <a:avLst/>
            </a:prstGeom>
            <a:solidFill>
              <a:srgbClr val="E46C0A"/>
            </a:solidFill>
            <a:ln w="3175" cap="flat">
              <a:solidFill>
                <a:srgbClr val="000000"/>
              </a:solidFill>
              <a:prstDash val="solid"/>
              <a:miter lim="400000"/>
            </a:ln>
            <a:effectLst/>
          </p:spPr>
          <p:txBody>
            <a:bodyPr wrap="square" lIns="34289" tIns="34289" rIns="34289" bIns="34289" numCol="1" anchor="ctr">
              <a:noAutofit/>
            </a:bodyPr>
            <a:lstStyle/>
            <a:p>
              <a:pPr hangingPunct="0">
                <a:defRPr sz="2400">
                  <a:solidFill>
                    <a:srgbClr val="FFFFFF"/>
                  </a:solidFill>
                </a:defRPr>
              </a:pPr>
              <a:endParaRPr sz="2400" kern="0">
                <a:solidFill>
                  <a:srgbClr val="FFFFFF"/>
                </a:solidFill>
                <a:latin typeface="Calibri"/>
                <a:sym typeface="Calibri"/>
              </a:endParaRPr>
            </a:p>
          </p:txBody>
        </p:sp>
        <p:sp>
          <p:nvSpPr>
            <p:cNvPr id="170" name="Shape 170"/>
            <p:cNvSpPr/>
            <p:nvPr/>
          </p:nvSpPr>
          <p:spPr>
            <a:xfrm flipH="1">
              <a:off x="842530" y="3624658"/>
              <a:ext cx="1263084" cy="423806"/>
            </a:xfrm>
            <a:prstGeom prst="rect">
              <a:avLst/>
            </a:prstGeom>
            <a:noFill/>
            <a:ln w="12700" cap="flat">
              <a:solidFill>
                <a:srgbClr val="FFFFFF"/>
              </a:solidFill>
              <a:prstDash val="dash"/>
              <a:round/>
            </a:ln>
            <a:effectLst/>
          </p:spPr>
          <p:txBody>
            <a:bodyPr wrap="square" lIns="34289" tIns="34289" rIns="34289" bIns="34289" numCol="1" anchor="ctr">
              <a:noAutofit/>
            </a:bodyPr>
            <a:lstStyle/>
            <a:p>
              <a:pPr algn="ctr" hangingPunct="0"/>
              <a:endParaRPr kern="0">
                <a:solidFill>
                  <a:srgbClr val="000000"/>
                </a:solidFill>
                <a:latin typeface="Calibri"/>
                <a:sym typeface="Calibri"/>
              </a:endParaRPr>
            </a:p>
          </p:txBody>
        </p:sp>
        <p:sp>
          <p:nvSpPr>
            <p:cNvPr id="171" name="Shape 171"/>
            <p:cNvSpPr/>
            <p:nvPr/>
          </p:nvSpPr>
          <p:spPr>
            <a:xfrm flipH="1">
              <a:off x="793417" y="3560281"/>
              <a:ext cx="95923" cy="7194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E46C0A"/>
            </a:solidFill>
            <a:ln w="3175" cap="flat">
              <a:solidFill>
                <a:srgbClr val="000000"/>
              </a:solidFill>
              <a:prstDash val="solid"/>
              <a:miter lim="400000"/>
            </a:ln>
            <a:effectLst/>
          </p:spPr>
          <p:txBody>
            <a:bodyPr wrap="square" lIns="34289" tIns="34289" rIns="34289" bIns="34289" numCol="1" anchor="ctr">
              <a:noAutofit/>
            </a:bodyPr>
            <a:lstStyle/>
            <a:p>
              <a:pPr hangingPunct="0">
                <a:defRPr sz="2600">
                  <a:solidFill>
                    <a:srgbClr val="FFFFFF"/>
                  </a:solidFill>
                </a:defRPr>
              </a:pPr>
              <a:endParaRPr sz="2600" kern="0">
                <a:solidFill>
                  <a:srgbClr val="FFFFFF"/>
                </a:solidFill>
                <a:latin typeface="Calibri"/>
                <a:sym typeface="Calibri"/>
              </a:endParaRPr>
            </a:p>
          </p:txBody>
        </p:sp>
        <p:sp>
          <p:nvSpPr>
            <p:cNvPr id="172" name="Shape 172"/>
            <p:cNvSpPr/>
            <p:nvPr/>
          </p:nvSpPr>
          <p:spPr>
            <a:xfrm flipH="1">
              <a:off x="3020511" y="1651851"/>
              <a:ext cx="462718" cy="450770"/>
            </a:xfrm>
            <a:prstGeom prst="ellipse">
              <a:avLst/>
            </a:prstGeom>
            <a:noFill/>
            <a:ln w="12700" cap="flat">
              <a:solidFill>
                <a:srgbClr val="FFFFFF"/>
              </a:solidFill>
              <a:prstDash val="solid"/>
              <a:miter lim="400000"/>
            </a:ln>
            <a:effectLst/>
          </p:spPr>
          <p:txBody>
            <a:bodyPr wrap="square" lIns="34289" tIns="34289" rIns="34289" bIns="34289" numCol="1" anchor="ctr">
              <a:noAutofit/>
            </a:bodyPr>
            <a:lstStyle/>
            <a:p>
              <a:pPr hangingPunct="0">
                <a:defRPr sz="2400">
                  <a:solidFill>
                    <a:srgbClr val="FFFFFF"/>
                  </a:solidFill>
                </a:defRPr>
              </a:pPr>
              <a:endParaRPr sz="2400" kern="0">
                <a:solidFill>
                  <a:srgbClr val="FFFFFF"/>
                </a:solidFill>
                <a:latin typeface="Calibri"/>
                <a:sym typeface="Calibri"/>
              </a:endParaRPr>
            </a:p>
          </p:txBody>
        </p:sp>
        <p:sp>
          <p:nvSpPr>
            <p:cNvPr id="173" name="Shape 173"/>
            <p:cNvSpPr/>
            <p:nvPr/>
          </p:nvSpPr>
          <p:spPr>
            <a:xfrm flipV="1">
              <a:off x="3252822" y="1796660"/>
              <a:ext cx="1" cy="161150"/>
            </a:xfrm>
            <a:prstGeom prst="line">
              <a:avLst/>
            </a:prstGeom>
            <a:noFill/>
            <a:ln w="12700" cap="flat">
              <a:solidFill>
                <a:srgbClr val="FFFFFF"/>
              </a:solidFill>
              <a:prstDash val="solid"/>
              <a:miter lim="400000"/>
            </a:ln>
            <a:effectLst/>
          </p:spPr>
          <p:txBody>
            <a:bodyPr wrap="square" lIns="34289" tIns="34289" rIns="34289" bIns="34289" numCol="1" anchor="t">
              <a:noAutofit/>
            </a:bodyPr>
            <a:lstStyle/>
            <a:p>
              <a:pPr defTabSz="457200" hangingPunct="0">
                <a:defRPr>
                  <a:solidFill>
                    <a:srgbClr val="FFFFFF"/>
                  </a:solidFill>
                </a:defRPr>
              </a:pPr>
              <a:endParaRPr kern="0">
                <a:solidFill>
                  <a:srgbClr val="FFFFFF"/>
                </a:solidFill>
                <a:latin typeface="Calibri"/>
                <a:sym typeface="Calibri"/>
              </a:endParaRPr>
            </a:p>
          </p:txBody>
        </p:sp>
        <p:sp>
          <p:nvSpPr>
            <p:cNvPr id="174" name="Shape 174"/>
            <p:cNvSpPr/>
            <p:nvPr/>
          </p:nvSpPr>
          <p:spPr>
            <a:xfrm flipV="1">
              <a:off x="843179" y="3632222"/>
              <a:ext cx="1" cy="524933"/>
            </a:xfrm>
            <a:prstGeom prst="line">
              <a:avLst/>
            </a:prstGeom>
            <a:noFill/>
            <a:ln w="12700" cap="flat">
              <a:solidFill>
                <a:srgbClr val="FFFFFF"/>
              </a:solidFill>
              <a:prstDash val="solid"/>
              <a:round/>
            </a:ln>
            <a:effectLst/>
          </p:spPr>
          <p:txBody>
            <a:bodyPr wrap="square" lIns="34289" tIns="34289" rIns="34289" bIns="34289" numCol="1" anchor="t">
              <a:noAutofit/>
            </a:bodyPr>
            <a:lstStyle/>
            <a:p>
              <a:pPr defTabSz="457200" hangingPunct="0">
                <a:defRPr>
                  <a:solidFill>
                    <a:srgbClr val="FFFFFF"/>
                  </a:solidFill>
                </a:defRPr>
              </a:pPr>
              <a:endParaRPr kern="0">
                <a:solidFill>
                  <a:srgbClr val="FFFFFF"/>
                </a:solidFill>
                <a:latin typeface="Calibri"/>
                <a:sym typeface="Calibri"/>
              </a:endParaRPr>
            </a:p>
          </p:txBody>
        </p:sp>
        <p:sp>
          <p:nvSpPr>
            <p:cNvPr id="175" name="Shape 175"/>
            <p:cNvSpPr/>
            <p:nvPr/>
          </p:nvSpPr>
          <p:spPr>
            <a:xfrm flipH="1">
              <a:off x="1648442" y="704253"/>
              <a:ext cx="2796508" cy="2320591"/>
            </a:xfrm>
            <a:prstGeom prst="rect">
              <a:avLst/>
            </a:prstGeom>
            <a:noFill/>
            <a:ln w="12700" cap="flat">
              <a:solidFill>
                <a:srgbClr val="FFFFFF"/>
              </a:solidFill>
              <a:prstDash val="solid"/>
              <a:round/>
            </a:ln>
            <a:effectLst/>
          </p:spPr>
          <p:txBody>
            <a:bodyPr wrap="square" lIns="34289" tIns="34289" rIns="34289" bIns="34289" numCol="1" anchor="ctr">
              <a:noAutofit/>
            </a:bodyPr>
            <a:lstStyle/>
            <a:p>
              <a:pPr algn="ctr" hangingPunct="0"/>
              <a:endParaRPr kern="0">
                <a:solidFill>
                  <a:srgbClr val="000000"/>
                </a:solidFill>
                <a:latin typeface="Calibri"/>
                <a:sym typeface="Calibri"/>
              </a:endParaRPr>
            </a:p>
          </p:txBody>
        </p:sp>
        <p:sp>
          <p:nvSpPr>
            <p:cNvPr id="176" name="Shape 176"/>
            <p:cNvSpPr/>
            <p:nvPr/>
          </p:nvSpPr>
          <p:spPr>
            <a:xfrm>
              <a:off x="24847" y="3027296"/>
              <a:ext cx="813188" cy="1"/>
            </a:xfrm>
            <a:prstGeom prst="line">
              <a:avLst/>
            </a:prstGeom>
            <a:noFill/>
            <a:ln w="12700" cap="flat">
              <a:solidFill>
                <a:srgbClr val="FFFFFF"/>
              </a:solidFill>
              <a:prstDash val="solid"/>
              <a:round/>
            </a:ln>
            <a:effectLst/>
          </p:spPr>
          <p:txBody>
            <a:bodyPr wrap="square" lIns="34289" tIns="34289" rIns="34289" bIns="34289" numCol="1" anchor="t">
              <a:noAutofit/>
            </a:bodyPr>
            <a:lstStyle/>
            <a:p>
              <a:pPr defTabSz="457200" hangingPunct="0">
                <a:defRPr>
                  <a:solidFill>
                    <a:srgbClr val="FFFFFF"/>
                  </a:solidFill>
                </a:defRPr>
              </a:pPr>
              <a:endParaRPr kern="0">
                <a:solidFill>
                  <a:srgbClr val="FFFFFF"/>
                </a:solidFill>
                <a:latin typeface="Calibri"/>
                <a:sym typeface="Calibri"/>
              </a:endParaRPr>
            </a:p>
          </p:txBody>
        </p:sp>
        <p:sp>
          <p:nvSpPr>
            <p:cNvPr id="177" name="Shape 177"/>
            <p:cNvSpPr/>
            <p:nvPr/>
          </p:nvSpPr>
          <p:spPr>
            <a:xfrm>
              <a:off x="24847" y="703161"/>
              <a:ext cx="813188" cy="1"/>
            </a:xfrm>
            <a:prstGeom prst="line">
              <a:avLst/>
            </a:prstGeom>
            <a:noFill/>
            <a:ln w="12700" cap="flat">
              <a:solidFill>
                <a:srgbClr val="FFFFFF"/>
              </a:solidFill>
              <a:prstDash val="solid"/>
              <a:round/>
            </a:ln>
            <a:effectLst/>
          </p:spPr>
          <p:txBody>
            <a:bodyPr wrap="square" lIns="34289" tIns="34289" rIns="34289" bIns="34289" numCol="1" anchor="t">
              <a:noAutofit/>
            </a:bodyPr>
            <a:lstStyle/>
            <a:p>
              <a:pPr defTabSz="457200" hangingPunct="0">
                <a:defRPr>
                  <a:solidFill>
                    <a:srgbClr val="FFFFFF"/>
                  </a:solidFill>
                </a:defRPr>
              </a:pPr>
              <a:endParaRPr kern="0">
                <a:solidFill>
                  <a:srgbClr val="FFFFFF"/>
                </a:solidFill>
                <a:latin typeface="Calibri"/>
                <a:sym typeface="Calibri"/>
              </a:endParaRPr>
            </a:p>
          </p:txBody>
        </p:sp>
        <p:sp>
          <p:nvSpPr>
            <p:cNvPr id="178" name="Shape 178"/>
            <p:cNvSpPr/>
            <p:nvPr/>
          </p:nvSpPr>
          <p:spPr>
            <a:xfrm>
              <a:off x="24847" y="4048464"/>
              <a:ext cx="813188" cy="1"/>
            </a:xfrm>
            <a:prstGeom prst="line">
              <a:avLst/>
            </a:prstGeom>
            <a:noFill/>
            <a:ln w="12700" cap="flat">
              <a:solidFill>
                <a:srgbClr val="FFFFFF"/>
              </a:solidFill>
              <a:prstDash val="solid"/>
              <a:round/>
            </a:ln>
            <a:effectLst/>
          </p:spPr>
          <p:txBody>
            <a:bodyPr wrap="square" lIns="34289" tIns="34289" rIns="34289" bIns="34289" numCol="1" anchor="t">
              <a:noAutofit/>
            </a:bodyPr>
            <a:lstStyle/>
            <a:p>
              <a:pPr defTabSz="457200" hangingPunct="0">
                <a:defRPr>
                  <a:solidFill>
                    <a:srgbClr val="FFFFFF"/>
                  </a:solidFill>
                </a:defRPr>
              </a:pPr>
              <a:endParaRPr kern="0">
                <a:solidFill>
                  <a:srgbClr val="FFFFFF"/>
                </a:solidFill>
                <a:latin typeface="Calibri"/>
                <a:sym typeface="Calibri"/>
              </a:endParaRPr>
            </a:p>
          </p:txBody>
        </p:sp>
        <p:sp>
          <p:nvSpPr>
            <p:cNvPr id="179" name="Shape 179"/>
            <p:cNvSpPr/>
            <p:nvPr/>
          </p:nvSpPr>
          <p:spPr>
            <a:xfrm flipH="1">
              <a:off x="0" y="0"/>
              <a:ext cx="70849" cy="125746"/>
            </a:xfrm>
            <a:prstGeom prst="rect">
              <a:avLst/>
            </a:prstGeom>
            <a:solidFill>
              <a:srgbClr val="E46C0A"/>
            </a:solidFill>
            <a:ln w="3175" cap="flat">
              <a:solidFill>
                <a:srgbClr val="000000"/>
              </a:solidFill>
              <a:prstDash val="solid"/>
              <a:miter lim="400000"/>
            </a:ln>
            <a:effectLst/>
          </p:spPr>
          <p:txBody>
            <a:bodyPr wrap="square" lIns="34289" tIns="34289" rIns="34289" bIns="34289" numCol="1" anchor="ctr">
              <a:noAutofit/>
            </a:bodyPr>
            <a:lstStyle/>
            <a:p>
              <a:pPr hangingPunct="0">
                <a:defRPr sz="2400">
                  <a:solidFill>
                    <a:srgbClr val="FFFFFF"/>
                  </a:solidFill>
                </a:defRPr>
              </a:pPr>
              <a:endParaRPr sz="2400" kern="0">
                <a:solidFill>
                  <a:srgbClr val="FFFFFF"/>
                </a:solidFill>
                <a:latin typeface="Calibri"/>
                <a:sym typeface="Calibri"/>
              </a:endParaRPr>
            </a:p>
          </p:txBody>
        </p:sp>
        <p:sp>
          <p:nvSpPr>
            <p:cNvPr id="180" name="Shape 180"/>
            <p:cNvSpPr/>
            <p:nvPr/>
          </p:nvSpPr>
          <p:spPr>
            <a:xfrm flipH="1">
              <a:off x="2082" y="1827317"/>
              <a:ext cx="39979" cy="99838"/>
            </a:xfrm>
            <a:prstGeom prst="rect">
              <a:avLst/>
            </a:prstGeom>
            <a:solidFill>
              <a:srgbClr val="C00000"/>
            </a:solidFill>
            <a:ln w="12700" cap="flat">
              <a:noFill/>
              <a:miter lim="400000"/>
            </a:ln>
            <a:effectLst/>
          </p:spPr>
          <p:txBody>
            <a:bodyPr wrap="square" lIns="34289" tIns="34289" rIns="34289" bIns="34289" numCol="1" anchor="ctr">
              <a:noAutofit/>
            </a:bodyPr>
            <a:lstStyle/>
            <a:p>
              <a:pPr algn="ctr" hangingPunct="0"/>
              <a:endParaRPr kern="0">
                <a:solidFill>
                  <a:srgbClr val="000000"/>
                </a:solidFill>
                <a:latin typeface="Calibri"/>
                <a:sym typeface="Calibri"/>
              </a:endParaRPr>
            </a:p>
          </p:txBody>
        </p:sp>
      </p:grpSp>
      <p:pic>
        <p:nvPicPr>
          <p:cNvPr id="182" name="image3.jpg" descr="top2.jpg"/>
          <p:cNvPicPr>
            <a:picLocks noChangeAspect="1"/>
          </p:cNvPicPr>
          <p:nvPr/>
        </p:nvPicPr>
        <p:blipFill>
          <a:blip r:embed="rId2"/>
          <a:stretch>
            <a:fillRect/>
          </a:stretch>
        </p:blipFill>
        <p:spPr>
          <a:xfrm>
            <a:off x="0" y="5749635"/>
            <a:ext cx="9144000" cy="1108365"/>
          </a:xfrm>
          <a:prstGeom prst="rect">
            <a:avLst/>
          </a:prstGeom>
          <a:ln w="12700">
            <a:miter lim="400000"/>
          </a:ln>
        </p:spPr>
      </p:pic>
      <p:sp>
        <p:nvSpPr>
          <p:cNvPr id="183" name="Shape 183"/>
          <p:cNvSpPr>
            <a:spLocks noGrp="1"/>
          </p:cNvSpPr>
          <p:nvPr>
            <p:ph type="sldNum" sz="quarter" idx="2"/>
          </p:nvPr>
        </p:nvSpPr>
        <p:spPr>
          <a:xfrm>
            <a:off x="4419600" y="5484812"/>
            <a:ext cx="2133600" cy="279401"/>
          </a:xfrm>
          <a:prstGeom prst="rect">
            <a:avLst/>
          </a:prstGeom>
        </p:spPr>
        <p:txBody>
          <a:bodyPr lIns="34289" tIns="34289" rIns="34289" bIns="34289"/>
          <a:lstStyle>
            <a:lvl1pPr defTabSz="457200">
              <a:defRPr>
                <a:solidFill>
                  <a:srgbClr val="FFFFFF"/>
                </a:solidFill>
              </a:defRPr>
            </a:lvl1pPr>
          </a:lstStyle>
          <a:p>
            <a:fld id="{86CB4B4D-7CA3-9044-876B-883B54F8677D}" type="slidenum">
              <a:rPr/>
              <a:pPr/>
              <a:t>‹#›</a:t>
            </a:fld>
            <a:endParaRPr/>
          </a:p>
        </p:txBody>
      </p:sp>
    </p:spTree>
    <p:extLst>
      <p:ext uri="{BB962C8B-B14F-4D97-AF65-F5344CB8AC3E}">
        <p14:creationId xmlns:p14="http://schemas.microsoft.com/office/powerpoint/2010/main" val="697439982"/>
      </p:ext>
    </p:extLst>
  </p:cSld>
  <p:clrMapOvr>
    <a:masterClrMapping/>
  </p:clrMapOvr>
  <p:transition spd="med"/>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type="tx" preserve="1">
  <p:cSld name="Full Field">
    <p:bg>
      <p:bgPr>
        <a:gradFill flip="none" rotWithShape="1">
          <a:gsLst>
            <a:gs pos="0">
              <a:srgbClr val="000B5F"/>
            </a:gs>
            <a:gs pos="100000">
              <a:srgbClr val="000000"/>
            </a:gs>
          </a:gsLst>
          <a:path path="circle">
            <a:fillToRect l="50000" t="50000" r="50000" b="50000"/>
          </a:path>
        </a:gradFill>
        <a:effectLst/>
      </p:bgPr>
    </p:bg>
    <p:spTree>
      <p:nvGrpSpPr>
        <p:cNvPr id="1" name=""/>
        <p:cNvGrpSpPr/>
        <p:nvPr/>
      </p:nvGrpSpPr>
      <p:grpSpPr>
        <a:xfrm>
          <a:off x="0" y="0"/>
          <a:ext cx="0" cy="0"/>
          <a:chOff x="0" y="0"/>
          <a:chExt cx="0" cy="0"/>
        </a:xfrm>
      </p:grpSpPr>
      <p:sp>
        <p:nvSpPr>
          <p:cNvPr id="190" name="Shape 190"/>
          <p:cNvSpPr>
            <a:spLocks noGrp="1"/>
          </p:cNvSpPr>
          <p:nvPr>
            <p:ph type="title"/>
          </p:nvPr>
        </p:nvSpPr>
        <p:spPr>
          <a:xfrm>
            <a:off x="-1" y="891715"/>
            <a:ext cx="9144002" cy="291142"/>
          </a:xfrm>
          <a:prstGeom prst="rect">
            <a:avLst/>
          </a:prstGeom>
        </p:spPr>
        <p:txBody>
          <a:bodyPr lIns="34289" tIns="34289" rIns="34289" bIns="34289" anchor="ctr"/>
          <a:lstStyle>
            <a:lvl1pPr algn="ctr" defTabSz="914400">
              <a:lnSpc>
                <a:spcPct val="100000"/>
              </a:lnSpc>
              <a:defRPr sz="2000" b="1" spc="0">
                <a:solidFill>
                  <a:srgbClr val="FEBC11"/>
                </a:solidFill>
                <a:latin typeface="+mn-lt"/>
                <a:ea typeface="+mn-ea"/>
                <a:cs typeface="+mn-cs"/>
                <a:sym typeface="Helvetica"/>
              </a:defRPr>
            </a:lvl1pPr>
          </a:lstStyle>
          <a:p>
            <a:pPr>
              <a:defRPr>
                <a:effectLst/>
              </a:defRPr>
            </a:pPr>
            <a:r>
              <a:rPr lang="en-US"/>
              <a:t>Click to edit Master title style</a:t>
            </a:r>
            <a:endParaRPr/>
          </a:p>
        </p:txBody>
      </p:sp>
      <p:grpSp>
        <p:nvGrpSpPr>
          <p:cNvPr id="221" name="Group 221"/>
          <p:cNvGrpSpPr/>
          <p:nvPr/>
        </p:nvGrpSpPr>
        <p:grpSpPr>
          <a:xfrm>
            <a:off x="113004" y="1481645"/>
            <a:ext cx="8917997" cy="4157156"/>
            <a:chOff x="0" y="0"/>
            <a:chExt cx="8917995" cy="4157154"/>
          </a:xfrm>
        </p:grpSpPr>
        <p:sp>
          <p:nvSpPr>
            <p:cNvPr id="191" name="Shape 191"/>
            <p:cNvSpPr/>
            <p:nvPr/>
          </p:nvSpPr>
          <p:spPr>
            <a:xfrm>
              <a:off x="2833776" y="105844"/>
              <a:ext cx="1626376" cy="3518814"/>
            </a:xfrm>
            <a:prstGeom prst="rect">
              <a:avLst/>
            </a:prstGeom>
            <a:noFill/>
            <a:ln w="12700" cap="flat">
              <a:solidFill>
                <a:srgbClr val="FFFFFF"/>
              </a:solidFill>
              <a:prstDash val="solid"/>
              <a:round/>
            </a:ln>
            <a:effectLst/>
          </p:spPr>
          <p:txBody>
            <a:bodyPr wrap="square" lIns="34289" tIns="34289" rIns="34289" bIns="34289" numCol="1" anchor="ctr">
              <a:noAutofit/>
            </a:bodyPr>
            <a:lstStyle/>
            <a:p>
              <a:pPr algn="ctr" hangingPunct="0"/>
              <a:endParaRPr kern="0">
                <a:solidFill>
                  <a:srgbClr val="000000"/>
                </a:solidFill>
                <a:latin typeface="Calibri"/>
                <a:sym typeface="Calibri"/>
              </a:endParaRPr>
            </a:p>
          </p:txBody>
        </p:sp>
        <p:sp>
          <p:nvSpPr>
            <p:cNvPr id="192" name="Shape 192"/>
            <p:cNvSpPr/>
            <p:nvPr/>
          </p:nvSpPr>
          <p:spPr>
            <a:xfrm>
              <a:off x="37269" y="105843"/>
              <a:ext cx="2796508" cy="597318"/>
            </a:xfrm>
            <a:prstGeom prst="rect">
              <a:avLst/>
            </a:prstGeom>
            <a:noFill/>
            <a:ln w="12700" cap="flat">
              <a:solidFill>
                <a:srgbClr val="FFFFFF"/>
              </a:solidFill>
              <a:prstDash val="solid"/>
              <a:round/>
            </a:ln>
            <a:effectLst/>
          </p:spPr>
          <p:txBody>
            <a:bodyPr wrap="square" lIns="34289" tIns="34289" rIns="34289" bIns="34289" numCol="1" anchor="ctr">
              <a:noAutofit/>
            </a:bodyPr>
            <a:lstStyle/>
            <a:p>
              <a:pPr algn="ctr" hangingPunct="0"/>
              <a:endParaRPr kern="0">
                <a:solidFill>
                  <a:srgbClr val="000000"/>
                </a:solidFill>
                <a:latin typeface="Calibri"/>
                <a:sym typeface="Calibri"/>
              </a:endParaRPr>
            </a:p>
          </p:txBody>
        </p:sp>
        <p:sp>
          <p:nvSpPr>
            <p:cNvPr id="193" name="Shape 193"/>
            <p:cNvSpPr/>
            <p:nvPr/>
          </p:nvSpPr>
          <p:spPr>
            <a:xfrm>
              <a:off x="36965" y="3027341"/>
              <a:ext cx="2796811" cy="597317"/>
            </a:xfrm>
            <a:prstGeom prst="rect">
              <a:avLst/>
            </a:prstGeom>
            <a:noFill/>
            <a:ln w="12700" cap="flat">
              <a:solidFill>
                <a:srgbClr val="FFFFFF"/>
              </a:solidFill>
              <a:prstDash val="solid"/>
              <a:round/>
            </a:ln>
            <a:effectLst/>
          </p:spPr>
          <p:txBody>
            <a:bodyPr wrap="square" lIns="34289" tIns="34289" rIns="34289" bIns="34289" numCol="1" anchor="ctr">
              <a:noAutofit/>
            </a:bodyPr>
            <a:lstStyle/>
            <a:p>
              <a:pPr algn="ctr" hangingPunct="0"/>
              <a:endParaRPr kern="0">
                <a:solidFill>
                  <a:srgbClr val="000000"/>
                </a:solidFill>
                <a:latin typeface="Calibri"/>
                <a:sym typeface="Calibri"/>
              </a:endParaRPr>
            </a:p>
          </p:txBody>
        </p:sp>
        <p:sp>
          <p:nvSpPr>
            <p:cNvPr id="194" name="Shape 194"/>
            <p:cNvSpPr/>
            <p:nvPr/>
          </p:nvSpPr>
          <p:spPr>
            <a:xfrm>
              <a:off x="-1" y="-1"/>
              <a:ext cx="64173" cy="119938"/>
            </a:xfrm>
            <a:prstGeom prst="rect">
              <a:avLst/>
            </a:prstGeom>
            <a:solidFill>
              <a:srgbClr val="E46C0A"/>
            </a:solidFill>
            <a:ln w="3175" cap="flat">
              <a:solidFill>
                <a:srgbClr val="000000"/>
              </a:solidFill>
              <a:prstDash val="solid"/>
              <a:miter lim="400000"/>
            </a:ln>
            <a:effectLst/>
          </p:spPr>
          <p:txBody>
            <a:bodyPr wrap="square" lIns="34289" tIns="34289" rIns="34289" bIns="34289" numCol="1" anchor="ctr">
              <a:noAutofit/>
            </a:bodyPr>
            <a:lstStyle/>
            <a:p>
              <a:pPr hangingPunct="0">
                <a:defRPr sz="2400">
                  <a:solidFill>
                    <a:srgbClr val="FFFFFF"/>
                  </a:solidFill>
                </a:defRPr>
              </a:pPr>
              <a:endParaRPr sz="2400" kern="0">
                <a:solidFill>
                  <a:srgbClr val="FFFFFF"/>
                </a:solidFill>
                <a:latin typeface="Calibri"/>
                <a:sym typeface="Calibri"/>
              </a:endParaRPr>
            </a:p>
          </p:txBody>
        </p:sp>
        <p:sp>
          <p:nvSpPr>
            <p:cNvPr id="195" name="Shape 195"/>
            <p:cNvSpPr/>
            <p:nvPr/>
          </p:nvSpPr>
          <p:spPr>
            <a:xfrm>
              <a:off x="981" y="3615964"/>
              <a:ext cx="64173" cy="113897"/>
            </a:xfrm>
            <a:prstGeom prst="rect">
              <a:avLst/>
            </a:prstGeom>
            <a:solidFill>
              <a:srgbClr val="E46C0A"/>
            </a:solidFill>
            <a:ln w="3175" cap="flat">
              <a:solidFill>
                <a:srgbClr val="000000"/>
              </a:solidFill>
              <a:prstDash val="solid"/>
              <a:miter lim="400000"/>
            </a:ln>
            <a:effectLst/>
          </p:spPr>
          <p:txBody>
            <a:bodyPr wrap="square" lIns="34289" tIns="34289" rIns="34289" bIns="34289" numCol="1" anchor="ctr">
              <a:noAutofit/>
            </a:bodyPr>
            <a:lstStyle/>
            <a:p>
              <a:pPr hangingPunct="0">
                <a:defRPr sz="2400">
                  <a:solidFill>
                    <a:srgbClr val="FFFFFF"/>
                  </a:solidFill>
                </a:defRPr>
              </a:pPr>
              <a:endParaRPr sz="2400" kern="0">
                <a:solidFill>
                  <a:srgbClr val="FFFFFF"/>
                </a:solidFill>
                <a:latin typeface="Calibri"/>
                <a:sym typeface="Calibri"/>
              </a:endParaRPr>
            </a:p>
          </p:txBody>
        </p:sp>
        <p:sp>
          <p:nvSpPr>
            <p:cNvPr id="196" name="Shape 196"/>
            <p:cNvSpPr/>
            <p:nvPr/>
          </p:nvSpPr>
          <p:spPr>
            <a:xfrm>
              <a:off x="2376605" y="3624658"/>
              <a:ext cx="1263084" cy="423806"/>
            </a:xfrm>
            <a:prstGeom prst="rect">
              <a:avLst/>
            </a:prstGeom>
            <a:noFill/>
            <a:ln w="12700" cap="flat">
              <a:solidFill>
                <a:srgbClr val="FFFFFF"/>
              </a:solidFill>
              <a:prstDash val="dash"/>
              <a:round/>
            </a:ln>
            <a:effectLst/>
          </p:spPr>
          <p:txBody>
            <a:bodyPr wrap="square" lIns="34289" tIns="34289" rIns="34289" bIns="34289" numCol="1" anchor="ctr">
              <a:noAutofit/>
            </a:bodyPr>
            <a:lstStyle/>
            <a:p>
              <a:pPr algn="ctr" hangingPunct="0"/>
              <a:endParaRPr kern="0">
                <a:solidFill>
                  <a:srgbClr val="000000"/>
                </a:solidFill>
                <a:latin typeface="Calibri"/>
                <a:sym typeface="Calibri"/>
              </a:endParaRPr>
            </a:p>
          </p:txBody>
        </p:sp>
        <p:sp>
          <p:nvSpPr>
            <p:cNvPr id="197" name="Shape 197"/>
            <p:cNvSpPr/>
            <p:nvPr/>
          </p:nvSpPr>
          <p:spPr>
            <a:xfrm>
              <a:off x="3592879" y="3560281"/>
              <a:ext cx="95922" cy="7194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E46C0A"/>
            </a:solidFill>
            <a:ln w="3175" cap="flat">
              <a:solidFill>
                <a:srgbClr val="000000"/>
              </a:solidFill>
              <a:prstDash val="solid"/>
              <a:miter lim="400000"/>
            </a:ln>
            <a:effectLst/>
          </p:spPr>
          <p:txBody>
            <a:bodyPr wrap="square" lIns="34289" tIns="34289" rIns="34289" bIns="34289" numCol="1" anchor="ctr">
              <a:noAutofit/>
            </a:bodyPr>
            <a:lstStyle/>
            <a:p>
              <a:pPr hangingPunct="0">
                <a:defRPr sz="2600">
                  <a:solidFill>
                    <a:srgbClr val="FFFFFF"/>
                  </a:solidFill>
                </a:defRPr>
              </a:pPr>
              <a:endParaRPr sz="2600" kern="0">
                <a:solidFill>
                  <a:srgbClr val="FFFFFF"/>
                </a:solidFill>
                <a:latin typeface="Calibri"/>
                <a:sym typeface="Calibri"/>
              </a:endParaRPr>
            </a:p>
          </p:txBody>
        </p:sp>
        <p:sp>
          <p:nvSpPr>
            <p:cNvPr id="198" name="Shape 198"/>
            <p:cNvSpPr/>
            <p:nvPr/>
          </p:nvSpPr>
          <p:spPr>
            <a:xfrm>
              <a:off x="998990" y="1651851"/>
              <a:ext cx="462718" cy="450770"/>
            </a:xfrm>
            <a:prstGeom prst="ellipse">
              <a:avLst/>
            </a:prstGeom>
            <a:noFill/>
            <a:ln w="12700" cap="flat">
              <a:solidFill>
                <a:srgbClr val="FFFFFF"/>
              </a:solidFill>
              <a:prstDash val="solid"/>
              <a:miter lim="400000"/>
            </a:ln>
            <a:effectLst/>
          </p:spPr>
          <p:txBody>
            <a:bodyPr wrap="square" lIns="34289" tIns="34289" rIns="34289" bIns="34289" numCol="1" anchor="ctr">
              <a:noAutofit/>
            </a:bodyPr>
            <a:lstStyle/>
            <a:p>
              <a:pPr hangingPunct="0">
                <a:defRPr sz="2400">
                  <a:solidFill>
                    <a:srgbClr val="FFFFFF"/>
                  </a:solidFill>
                </a:defRPr>
              </a:pPr>
              <a:endParaRPr sz="2400" kern="0">
                <a:solidFill>
                  <a:srgbClr val="FFFFFF"/>
                </a:solidFill>
                <a:latin typeface="Calibri"/>
                <a:sym typeface="Calibri"/>
              </a:endParaRPr>
            </a:p>
          </p:txBody>
        </p:sp>
        <p:sp>
          <p:nvSpPr>
            <p:cNvPr id="199" name="Shape 199"/>
            <p:cNvSpPr/>
            <p:nvPr/>
          </p:nvSpPr>
          <p:spPr>
            <a:xfrm flipV="1">
              <a:off x="1230348" y="1796660"/>
              <a:ext cx="1" cy="161150"/>
            </a:xfrm>
            <a:prstGeom prst="line">
              <a:avLst/>
            </a:prstGeom>
            <a:noFill/>
            <a:ln w="12700" cap="flat">
              <a:solidFill>
                <a:srgbClr val="FFFFFF"/>
              </a:solidFill>
              <a:prstDash val="solid"/>
              <a:miter lim="400000"/>
            </a:ln>
            <a:effectLst/>
          </p:spPr>
          <p:txBody>
            <a:bodyPr wrap="square" lIns="34289" tIns="34289" rIns="34289" bIns="34289" numCol="1" anchor="t">
              <a:noAutofit/>
            </a:bodyPr>
            <a:lstStyle/>
            <a:p>
              <a:pPr defTabSz="457200" hangingPunct="0">
                <a:defRPr>
                  <a:solidFill>
                    <a:srgbClr val="FFFFFF"/>
                  </a:solidFill>
                </a:defRPr>
              </a:pPr>
              <a:endParaRPr kern="0">
                <a:solidFill>
                  <a:srgbClr val="FFFFFF"/>
                </a:solidFill>
                <a:latin typeface="Calibri"/>
                <a:sym typeface="Calibri"/>
              </a:endParaRPr>
            </a:p>
          </p:txBody>
        </p:sp>
        <p:sp>
          <p:nvSpPr>
            <p:cNvPr id="200" name="Shape 200"/>
            <p:cNvSpPr/>
            <p:nvPr/>
          </p:nvSpPr>
          <p:spPr>
            <a:xfrm flipV="1">
              <a:off x="3639991" y="3632222"/>
              <a:ext cx="1" cy="524933"/>
            </a:xfrm>
            <a:prstGeom prst="line">
              <a:avLst/>
            </a:prstGeom>
            <a:noFill/>
            <a:ln w="12700" cap="flat">
              <a:solidFill>
                <a:srgbClr val="FFFFFF"/>
              </a:solidFill>
              <a:prstDash val="solid"/>
              <a:round/>
            </a:ln>
            <a:effectLst/>
          </p:spPr>
          <p:txBody>
            <a:bodyPr wrap="square" lIns="34289" tIns="34289" rIns="34289" bIns="34289" numCol="1" anchor="t">
              <a:noAutofit/>
            </a:bodyPr>
            <a:lstStyle/>
            <a:p>
              <a:pPr defTabSz="457200" hangingPunct="0">
                <a:defRPr>
                  <a:solidFill>
                    <a:srgbClr val="FFFFFF"/>
                  </a:solidFill>
                </a:defRPr>
              </a:pPr>
              <a:endParaRPr kern="0">
                <a:solidFill>
                  <a:srgbClr val="FFFFFF"/>
                </a:solidFill>
                <a:latin typeface="Calibri"/>
                <a:sym typeface="Calibri"/>
              </a:endParaRPr>
            </a:p>
          </p:txBody>
        </p:sp>
        <p:sp>
          <p:nvSpPr>
            <p:cNvPr id="201" name="Shape 201"/>
            <p:cNvSpPr/>
            <p:nvPr/>
          </p:nvSpPr>
          <p:spPr>
            <a:xfrm>
              <a:off x="37269" y="704253"/>
              <a:ext cx="2796508" cy="2320591"/>
            </a:xfrm>
            <a:prstGeom prst="rect">
              <a:avLst/>
            </a:prstGeom>
            <a:noFill/>
            <a:ln w="12700" cap="flat">
              <a:solidFill>
                <a:srgbClr val="FFFFFF"/>
              </a:solidFill>
              <a:prstDash val="solid"/>
              <a:round/>
            </a:ln>
            <a:effectLst/>
          </p:spPr>
          <p:txBody>
            <a:bodyPr wrap="square" lIns="34289" tIns="34289" rIns="34289" bIns="34289" numCol="1" anchor="ctr">
              <a:noAutofit/>
            </a:bodyPr>
            <a:lstStyle/>
            <a:p>
              <a:pPr algn="ctr" hangingPunct="0"/>
              <a:endParaRPr kern="0">
                <a:solidFill>
                  <a:srgbClr val="000000"/>
                </a:solidFill>
                <a:latin typeface="Calibri"/>
                <a:sym typeface="Calibri"/>
              </a:endParaRPr>
            </a:p>
          </p:txBody>
        </p:sp>
        <p:sp>
          <p:nvSpPr>
            <p:cNvPr id="202" name="Shape 202"/>
            <p:cNvSpPr/>
            <p:nvPr/>
          </p:nvSpPr>
          <p:spPr>
            <a:xfrm flipH="1">
              <a:off x="3644184" y="3027296"/>
              <a:ext cx="813189" cy="1"/>
            </a:xfrm>
            <a:prstGeom prst="line">
              <a:avLst/>
            </a:prstGeom>
            <a:noFill/>
            <a:ln w="12700" cap="flat">
              <a:solidFill>
                <a:srgbClr val="FFFFFF"/>
              </a:solidFill>
              <a:prstDash val="solid"/>
              <a:round/>
            </a:ln>
            <a:effectLst/>
          </p:spPr>
          <p:txBody>
            <a:bodyPr wrap="square" lIns="34289" tIns="34289" rIns="34289" bIns="34289" numCol="1" anchor="t">
              <a:noAutofit/>
            </a:bodyPr>
            <a:lstStyle/>
            <a:p>
              <a:pPr defTabSz="457200" hangingPunct="0">
                <a:defRPr>
                  <a:solidFill>
                    <a:srgbClr val="FFFFFF"/>
                  </a:solidFill>
                </a:defRPr>
              </a:pPr>
              <a:endParaRPr kern="0">
                <a:solidFill>
                  <a:srgbClr val="FFFFFF"/>
                </a:solidFill>
                <a:latin typeface="Calibri"/>
                <a:sym typeface="Calibri"/>
              </a:endParaRPr>
            </a:p>
          </p:txBody>
        </p:sp>
        <p:sp>
          <p:nvSpPr>
            <p:cNvPr id="203" name="Shape 203"/>
            <p:cNvSpPr/>
            <p:nvPr/>
          </p:nvSpPr>
          <p:spPr>
            <a:xfrm flipH="1" flipV="1">
              <a:off x="3644184" y="703161"/>
              <a:ext cx="813189" cy="1"/>
            </a:xfrm>
            <a:prstGeom prst="line">
              <a:avLst/>
            </a:prstGeom>
            <a:noFill/>
            <a:ln w="12700" cap="flat">
              <a:solidFill>
                <a:srgbClr val="FFFFFF"/>
              </a:solidFill>
              <a:prstDash val="solid"/>
              <a:round/>
            </a:ln>
            <a:effectLst/>
          </p:spPr>
          <p:txBody>
            <a:bodyPr wrap="square" lIns="34289" tIns="34289" rIns="34289" bIns="34289" numCol="1" anchor="t">
              <a:noAutofit/>
            </a:bodyPr>
            <a:lstStyle/>
            <a:p>
              <a:pPr defTabSz="457200" hangingPunct="0">
                <a:defRPr>
                  <a:solidFill>
                    <a:srgbClr val="FFFFFF"/>
                  </a:solidFill>
                </a:defRPr>
              </a:pPr>
              <a:endParaRPr kern="0">
                <a:solidFill>
                  <a:srgbClr val="FFFFFF"/>
                </a:solidFill>
                <a:latin typeface="Calibri"/>
                <a:sym typeface="Calibri"/>
              </a:endParaRPr>
            </a:p>
          </p:txBody>
        </p:sp>
        <p:sp>
          <p:nvSpPr>
            <p:cNvPr id="204" name="Shape 204"/>
            <p:cNvSpPr/>
            <p:nvPr/>
          </p:nvSpPr>
          <p:spPr>
            <a:xfrm flipH="1">
              <a:off x="3644184" y="4048464"/>
              <a:ext cx="813189" cy="1"/>
            </a:xfrm>
            <a:prstGeom prst="line">
              <a:avLst/>
            </a:prstGeom>
            <a:noFill/>
            <a:ln w="12700" cap="flat">
              <a:solidFill>
                <a:srgbClr val="FFFFFF"/>
              </a:solidFill>
              <a:prstDash val="solid"/>
              <a:round/>
            </a:ln>
            <a:effectLst/>
          </p:spPr>
          <p:txBody>
            <a:bodyPr wrap="square" lIns="34289" tIns="34289" rIns="34289" bIns="34289" numCol="1" anchor="t">
              <a:noAutofit/>
            </a:bodyPr>
            <a:lstStyle/>
            <a:p>
              <a:pPr defTabSz="457200" hangingPunct="0">
                <a:defRPr>
                  <a:solidFill>
                    <a:srgbClr val="FFFFFF"/>
                  </a:solidFill>
                </a:defRPr>
              </a:pPr>
              <a:endParaRPr kern="0">
                <a:solidFill>
                  <a:srgbClr val="FFFFFF"/>
                </a:solidFill>
                <a:latin typeface="Calibri"/>
                <a:sym typeface="Calibri"/>
              </a:endParaRPr>
            </a:p>
          </p:txBody>
        </p:sp>
        <p:sp>
          <p:nvSpPr>
            <p:cNvPr id="205" name="Shape 205"/>
            <p:cNvSpPr/>
            <p:nvPr/>
          </p:nvSpPr>
          <p:spPr>
            <a:xfrm flipH="1">
              <a:off x="4457844" y="105844"/>
              <a:ext cx="1626376" cy="3518814"/>
            </a:xfrm>
            <a:prstGeom prst="rect">
              <a:avLst/>
            </a:prstGeom>
            <a:noFill/>
            <a:ln w="12700" cap="flat">
              <a:solidFill>
                <a:srgbClr val="FFFFFF"/>
              </a:solidFill>
              <a:prstDash val="solid"/>
              <a:round/>
            </a:ln>
            <a:effectLst/>
          </p:spPr>
          <p:txBody>
            <a:bodyPr wrap="square" lIns="34289" tIns="34289" rIns="34289" bIns="34289" numCol="1" anchor="ctr">
              <a:noAutofit/>
            </a:bodyPr>
            <a:lstStyle/>
            <a:p>
              <a:pPr algn="ctr" hangingPunct="0"/>
              <a:endParaRPr kern="0">
                <a:solidFill>
                  <a:srgbClr val="000000"/>
                </a:solidFill>
                <a:latin typeface="Calibri"/>
                <a:sym typeface="Calibri"/>
              </a:endParaRPr>
            </a:p>
          </p:txBody>
        </p:sp>
        <p:sp>
          <p:nvSpPr>
            <p:cNvPr id="206" name="Shape 206"/>
            <p:cNvSpPr/>
            <p:nvPr/>
          </p:nvSpPr>
          <p:spPr>
            <a:xfrm flipH="1">
              <a:off x="6084218" y="105843"/>
              <a:ext cx="2796507" cy="597318"/>
            </a:xfrm>
            <a:prstGeom prst="rect">
              <a:avLst/>
            </a:prstGeom>
            <a:noFill/>
            <a:ln w="12700" cap="flat">
              <a:solidFill>
                <a:srgbClr val="FFFFFF"/>
              </a:solidFill>
              <a:prstDash val="solid"/>
              <a:round/>
            </a:ln>
            <a:effectLst/>
          </p:spPr>
          <p:txBody>
            <a:bodyPr wrap="square" lIns="34289" tIns="34289" rIns="34289" bIns="34289" numCol="1" anchor="ctr">
              <a:noAutofit/>
            </a:bodyPr>
            <a:lstStyle/>
            <a:p>
              <a:pPr algn="ctr" hangingPunct="0"/>
              <a:endParaRPr kern="0">
                <a:solidFill>
                  <a:srgbClr val="000000"/>
                </a:solidFill>
                <a:latin typeface="Calibri"/>
                <a:sym typeface="Calibri"/>
              </a:endParaRPr>
            </a:p>
          </p:txBody>
        </p:sp>
        <p:sp>
          <p:nvSpPr>
            <p:cNvPr id="207" name="Shape 207"/>
            <p:cNvSpPr/>
            <p:nvPr/>
          </p:nvSpPr>
          <p:spPr>
            <a:xfrm flipH="1">
              <a:off x="6084219" y="3027341"/>
              <a:ext cx="2796811" cy="597317"/>
            </a:xfrm>
            <a:prstGeom prst="rect">
              <a:avLst/>
            </a:prstGeom>
            <a:noFill/>
            <a:ln w="12700" cap="flat">
              <a:solidFill>
                <a:srgbClr val="FFFFFF"/>
              </a:solidFill>
              <a:prstDash val="solid"/>
              <a:round/>
            </a:ln>
            <a:effectLst/>
          </p:spPr>
          <p:txBody>
            <a:bodyPr wrap="square" lIns="34289" tIns="34289" rIns="34289" bIns="34289" numCol="1" anchor="ctr">
              <a:noAutofit/>
            </a:bodyPr>
            <a:lstStyle/>
            <a:p>
              <a:pPr algn="ctr" hangingPunct="0"/>
              <a:endParaRPr kern="0">
                <a:solidFill>
                  <a:srgbClr val="000000"/>
                </a:solidFill>
                <a:latin typeface="Calibri"/>
                <a:sym typeface="Calibri"/>
              </a:endParaRPr>
            </a:p>
          </p:txBody>
        </p:sp>
        <p:sp>
          <p:nvSpPr>
            <p:cNvPr id="208" name="Shape 208"/>
            <p:cNvSpPr/>
            <p:nvPr/>
          </p:nvSpPr>
          <p:spPr>
            <a:xfrm flipH="1">
              <a:off x="8853823" y="-1"/>
              <a:ext cx="64173" cy="119938"/>
            </a:xfrm>
            <a:prstGeom prst="rect">
              <a:avLst/>
            </a:prstGeom>
            <a:solidFill>
              <a:srgbClr val="E46C0A"/>
            </a:solidFill>
            <a:ln w="3175" cap="flat">
              <a:solidFill>
                <a:srgbClr val="000000"/>
              </a:solidFill>
              <a:prstDash val="solid"/>
              <a:miter lim="400000"/>
            </a:ln>
            <a:effectLst/>
          </p:spPr>
          <p:txBody>
            <a:bodyPr wrap="square" lIns="34289" tIns="34289" rIns="34289" bIns="34289" numCol="1" anchor="ctr">
              <a:noAutofit/>
            </a:bodyPr>
            <a:lstStyle/>
            <a:p>
              <a:pPr hangingPunct="0">
                <a:defRPr sz="2400">
                  <a:solidFill>
                    <a:srgbClr val="FFFFFF"/>
                  </a:solidFill>
                </a:defRPr>
              </a:pPr>
              <a:endParaRPr sz="2400" kern="0">
                <a:solidFill>
                  <a:srgbClr val="FFFFFF"/>
                </a:solidFill>
                <a:latin typeface="Calibri"/>
                <a:sym typeface="Calibri"/>
              </a:endParaRPr>
            </a:p>
          </p:txBody>
        </p:sp>
        <p:sp>
          <p:nvSpPr>
            <p:cNvPr id="209" name="Shape 209"/>
            <p:cNvSpPr/>
            <p:nvPr/>
          </p:nvSpPr>
          <p:spPr>
            <a:xfrm flipH="1">
              <a:off x="8852841" y="3615964"/>
              <a:ext cx="64173" cy="113897"/>
            </a:xfrm>
            <a:prstGeom prst="rect">
              <a:avLst/>
            </a:prstGeom>
            <a:solidFill>
              <a:srgbClr val="E46C0A"/>
            </a:solidFill>
            <a:ln w="3175" cap="flat">
              <a:solidFill>
                <a:srgbClr val="000000"/>
              </a:solidFill>
              <a:prstDash val="solid"/>
              <a:miter lim="400000"/>
            </a:ln>
            <a:effectLst/>
          </p:spPr>
          <p:txBody>
            <a:bodyPr wrap="square" lIns="34289" tIns="34289" rIns="34289" bIns="34289" numCol="1" anchor="ctr">
              <a:noAutofit/>
            </a:bodyPr>
            <a:lstStyle/>
            <a:p>
              <a:pPr hangingPunct="0">
                <a:defRPr sz="2400">
                  <a:solidFill>
                    <a:srgbClr val="FFFFFF"/>
                  </a:solidFill>
                </a:defRPr>
              </a:pPr>
              <a:endParaRPr sz="2400" kern="0">
                <a:solidFill>
                  <a:srgbClr val="FFFFFF"/>
                </a:solidFill>
                <a:latin typeface="Calibri"/>
                <a:sym typeface="Calibri"/>
              </a:endParaRPr>
            </a:p>
          </p:txBody>
        </p:sp>
        <p:sp>
          <p:nvSpPr>
            <p:cNvPr id="210" name="Shape 210"/>
            <p:cNvSpPr/>
            <p:nvPr/>
          </p:nvSpPr>
          <p:spPr>
            <a:xfrm flipH="1">
              <a:off x="5278306" y="3624658"/>
              <a:ext cx="1263084" cy="423806"/>
            </a:xfrm>
            <a:prstGeom prst="rect">
              <a:avLst/>
            </a:prstGeom>
            <a:noFill/>
            <a:ln w="12700" cap="flat">
              <a:solidFill>
                <a:srgbClr val="FFFFFF"/>
              </a:solidFill>
              <a:prstDash val="dash"/>
              <a:round/>
            </a:ln>
            <a:effectLst/>
          </p:spPr>
          <p:txBody>
            <a:bodyPr wrap="square" lIns="34289" tIns="34289" rIns="34289" bIns="34289" numCol="1" anchor="ctr">
              <a:noAutofit/>
            </a:bodyPr>
            <a:lstStyle/>
            <a:p>
              <a:pPr algn="ctr" hangingPunct="0"/>
              <a:endParaRPr kern="0">
                <a:solidFill>
                  <a:srgbClr val="000000"/>
                </a:solidFill>
                <a:latin typeface="Calibri"/>
                <a:sym typeface="Calibri"/>
              </a:endParaRPr>
            </a:p>
          </p:txBody>
        </p:sp>
        <p:sp>
          <p:nvSpPr>
            <p:cNvPr id="211" name="Shape 211"/>
            <p:cNvSpPr/>
            <p:nvPr/>
          </p:nvSpPr>
          <p:spPr>
            <a:xfrm flipH="1">
              <a:off x="5229193" y="3560281"/>
              <a:ext cx="95923" cy="7194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E46C0A"/>
            </a:solidFill>
            <a:ln w="3175" cap="flat">
              <a:solidFill>
                <a:srgbClr val="000000"/>
              </a:solidFill>
              <a:prstDash val="solid"/>
              <a:miter lim="400000"/>
            </a:ln>
            <a:effectLst/>
          </p:spPr>
          <p:txBody>
            <a:bodyPr wrap="square" lIns="34289" tIns="34289" rIns="34289" bIns="34289" numCol="1" anchor="ctr">
              <a:noAutofit/>
            </a:bodyPr>
            <a:lstStyle/>
            <a:p>
              <a:pPr hangingPunct="0">
                <a:defRPr sz="2600">
                  <a:solidFill>
                    <a:srgbClr val="FFFFFF"/>
                  </a:solidFill>
                </a:defRPr>
              </a:pPr>
              <a:endParaRPr sz="2600" kern="0">
                <a:solidFill>
                  <a:srgbClr val="FFFFFF"/>
                </a:solidFill>
                <a:latin typeface="Calibri"/>
                <a:sym typeface="Calibri"/>
              </a:endParaRPr>
            </a:p>
          </p:txBody>
        </p:sp>
        <p:sp>
          <p:nvSpPr>
            <p:cNvPr id="212" name="Shape 212"/>
            <p:cNvSpPr/>
            <p:nvPr/>
          </p:nvSpPr>
          <p:spPr>
            <a:xfrm flipH="1">
              <a:off x="7456287" y="1651851"/>
              <a:ext cx="462718" cy="450770"/>
            </a:xfrm>
            <a:prstGeom prst="ellipse">
              <a:avLst/>
            </a:prstGeom>
            <a:noFill/>
            <a:ln w="12700" cap="flat">
              <a:solidFill>
                <a:srgbClr val="FFFFFF"/>
              </a:solidFill>
              <a:prstDash val="solid"/>
              <a:miter lim="400000"/>
            </a:ln>
            <a:effectLst/>
          </p:spPr>
          <p:txBody>
            <a:bodyPr wrap="square" lIns="34289" tIns="34289" rIns="34289" bIns="34289" numCol="1" anchor="ctr">
              <a:noAutofit/>
            </a:bodyPr>
            <a:lstStyle/>
            <a:p>
              <a:pPr hangingPunct="0">
                <a:defRPr sz="2400">
                  <a:solidFill>
                    <a:srgbClr val="FFFFFF"/>
                  </a:solidFill>
                </a:defRPr>
              </a:pPr>
              <a:endParaRPr sz="2400" kern="0">
                <a:solidFill>
                  <a:srgbClr val="FFFFFF"/>
                </a:solidFill>
                <a:latin typeface="Calibri"/>
                <a:sym typeface="Calibri"/>
              </a:endParaRPr>
            </a:p>
          </p:txBody>
        </p:sp>
        <p:sp>
          <p:nvSpPr>
            <p:cNvPr id="213" name="Shape 213"/>
            <p:cNvSpPr/>
            <p:nvPr/>
          </p:nvSpPr>
          <p:spPr>
            <a:xfrm flipV="1">
              <a:off x="7688599" y="1796660"/>
              <a:ext cx="1" cy="161150"/>
            </a:xfrm>
            <a:prstGeom prst="line">
              <a:avLst/>
            </a:prstGeom>
            <a:noFill/>
            <a:ln w="12700" cap="flat">
              <a:solidFill>
                <a:srgbClr val="FFFFFF"/>
              </a:solidFill>
              <a:prstDash val="solid"/>
              <a:miter lim="400000"/>
            </a:ln>
            <a:effectLst/>
          </p:spPr>
          <p:txBody>
            <a:bodyPr wrap="square" lIns="34289" tIns="34289" rIns="34289" bIns="34289" numCol="1" anchor="t">
              <a:noAutofit/>
            </a:bodyPr>
            <a:lstStyle/>
            <a:p>
              <a:pPr defTabSz="457200" hangingPunct="0">
                <a:defRPr>
                  <a:solidFill>
                    <a:srgbClr val="FFFFFF"/>
                  </a:solidFill>
                </a:defRPr>
              </a:pPr>
              <a:endParaRPr kern="0">
                <a:solidFill>
                  <a:srgbClr val="FFFFFF"/>
                </a:solidFill>
                <a:latin typeface="Calibri"/>
                <a:sym typeface="Calibri"/>
              </a:endParaRPr>
            </a:p>
          </p:txBody>
        </p:sp>
        <p:sp>
          <p:nvSpPr>
            <p:cNvPr id="214" name="Shape 214"/>
            <p:cNvSpPr/>
            <p:nvPr/>
          </p:nvSpPr>
          <p:spPr>
            <a:xfrm flipV="1">
              <a:off x="5278955" y="3632222"/>
              <a:ext cx="1" cy="524933"/>
            </a:xfrm>
            <a:prstGeom prst="line">
              <a:avLst/>
            </a:prstGeom>
            <a:noFill/>
            <a:ln w="12700" cap="flat">
              <a:solidFill>
                <a:srgbClr val="FFFFFF"/>
              </a:solidFill>
              <a:prstDash val="solid"/>
              <a:round/>
            </a:ln>
            <a:effectLst/>
          </p:spPr>
          <p:txBody>
            <a:bodyPr wrap="square" lIns="34289" tIns="34289" rIns="34289" bIns="34289" numCol="1" anchor="t">
              <a:noAutofit/>
            </a:bodyPr>
            <a:lstStyle/>
            <a:p>
              <a:pPr defTabSz="457200" hangingPunct="0">
                <a:defRPr>
                  <a:solidFill>
                    <a:srgbClr val="FFFFFF"/>
                  </a:solidFill>
                </a:defRPr>
              </a:pPr>
              <a:endParaRPr kern="0">
                <a:solidFill>
                  <a:srgbClr val="FFFFFF"/>
                </a:solidFill>
                <a:latin typeface="Calibri"/>
                <a:sym typeface="Calibri"/>
              </a:endParaRPr>
            </a:p>
          </p:txBody>
        </p:sp>
        <p:sp>
          <p:nvSpPr>
            <p:cNvPr id="215" name="Shape 215"/>
            <p:cNvSpPr/>
            <p:nvPr/>
          </p:nvSpPr>
          <p:spPr>
            <a:xfrm flipH="1">
              <a:off x="6084218" y="704253"/>
              <a:ext cx="2796507" cy="2320591"/>
            </a:xfrm>
            <a:prstGeom prst="rect">
              <a:avLst/>
            </a:prstGeom>
            <a:noFill/>
            <a:ln w="12700" cap="flat">
              <a:solidFill>
                <a:srgbClr val="FFFFFF"/>
              </a:solidFill>
              <a:prstDash val="solid"/>
              <a:round/>
            </a:ln>
            <a:effectLst/>
          </p:spPr>
          <p:txBody>
            <a:bodyPr wrap="square" lIns="34289" tIns="34289" rIns="34289" bIns="34289" numCol="1" anchor="ctr">
              <a:noAutofit/>
            </a:bodyPr>
            <a:lstStyle/>
            <a:p>
              <a:pPr algn="ctr" hangingPunct="0"/>
              <a:endParaRPr kern="0">
                <a:solidFill>
                  <a:srgbClr val="000000"/>
                </a:solidFill>
                <a:latin typeface="Calibri"/>
                <a:sym typeface="Calibri"/>
              </a:endParaRPr>
            </a:p>
          </p:txBody>
        </p:sp>
        <p:sp>
          <p:nvSpPr>
            <p:cNvPr id="216" name="Shape 216"/>
            <p:cNvSpPr/>
            <p:nvPr/>
          </p:nvSpPr>
          <p:spPr>
            <a:xfrm>
              <a:off x="4460623" y="3027296"/>
              <a:ext cx="813188" cy="1"/>
            </a:xfrm>
            <a:prstGeom prst="line">
              <a:avLst/>
            </a:prstGeom>
            <a:noFill/>
            <a:ln w="12700" cap="flat">
              <a:solidFill>
                <a:srgbClr val="FFFFFF"/>
              </a:solidFill>
              <a:prstDash val="solid"/>
              <a:round/>
            </a:ln>
            <a:effectLst/>
          </p:spPr>
          <p:txBody>
            <a:bodyPr wrap="square" lIns="34289" tIns="34289" rIns="34289" bIns="34289" numCol="1" anchor="t">
              <a:noAutofit/>
            </a:bodyPr>
            <a:lstStyle/>
            <a:p>
              <a:pPr defTabSz="457200" hangingPunct="0">
                <a:defRPr>
                  <a:solidFill>
                    <a:srgbClr val="FFFFFF"/>
                  </a:solidFill>
                </a:defRPr>
              </a:pPr>
              <a:endParaRPr kern="0">
                <a:solidFill>
                  <a:srgbClr val="FFFFFF"/>
                </a:solidFill>
                <a:latin typeface="Calibri"/>
                <a:sym typeface="Calibri"/>
              </a:endParaRPr>
            </a:p>
          </p:txBody>
        </p:sp>
        <p:sp>
          <p:nvSpPr>
            <p:cNvPr id="217" name="Shape 217"/>
            <p:cNvSpPr/>
            <p:nvPr/>
          </p:nvSpPr>
          <p:spPr>
            <a:xfrm>
              <a:off x="4460623" y="703161"/>
              <a:ext cx="813188" cy="1"/>
            </a:xfrm>
            <a:prstGeom prst="line">
              <a:avLst/>
            </a:prstGeom>
            <a:noFill/>
            <a:ln w="12700" cap="flat">
              <a:solidFill>
                <a:srgbClr val="FFFFFF"/>
              </a:solidFill>
              <a:prstDash val="solid"/>
              <a:round/>
            </a:ln>
            <a:effectLst/>
          </p:spPr>
          <p:txBody>
            <a:bodyPr wrap="square" lIns="34289" tIns="34289" rIns="34289" bIns="34289" numCol="1" anchor="t">
              <a:noAutofit/>
            </a:bodyPr>
            <a:lstStyle/>
            <a:p>
              <a:pPr defTabSz="457200" hangingPunct="0">
                <a:defRPr>
                  <a:solidFill>
                    <a:srgbClr val="FFFFFF"/>
                  </a:solidFill>
                </a:defRPr>
              </a:pPr>
              <a:endParaRPr kern="0">
                <a:solidFill>
                  <a:srgbClr val="FFFFFF"/>
                </a:solidFill>
                <a:latin typeface="Calibri"/>
                <a:sym typeface="Calibri"/>
              </a:endParaRPr>
            </a:p>
          </p:txBody>
        </p:sp>
        <p:sp>
          <p:nvSpPr>
            <p:cNvPr id="218" name="Shape 218"/>
            <p:cNvSpPr/>
            <p:nvPr/>
          </p:nvSpPr>
          <p:spPr>
            <a:xfrm>
              <a:off x="4460623" y="4048464"/>
              <a:ext cx="813188" cy="1"/>
            </a:xfrm>
            <a:prstGeom prst="line">
              <a:avLst/>
            </a:prstGeom>
            <a:noFill/>
            <a:ln w="12700" cap="flat">
              <a:solidFill>
                <a:srgbClr val="FFFFFF"/>
              </a:solidFill>
              <a:prstDash val="solid"/>
              <a:round/>
            </a:ln>
            <a:effectLst/>
          </p:spPr>
          <p:txBody>
            <a:bodyPr wrap="square" lIns="34289" tIns="34289" rIns="34289" bIns="34289" numCol="1" anchor="t">
              <a:noAutofit/>
            </a:bodyPr>
            <a:lstStyle/>
            <a:p>
              <a:pPr defTabSz="457200" hangingPunct="0">
                <a:defRPr>
                  <a:solidFill>
                    <a:srgbClr val="FFFFFF"/>
                  </a:solidFill>
                </a:defRPr>
              </a:pPr>
              <a:endParaRPr kern="0">
                <a:solidFill>
                  <a:srgbClr val="FFFFFF"/>
                </a:solidFill>
                <a:latin typeface="Calibri"/>
                <a:sym typeface="Calibri"/>
              </a:endParaRPr>
            </a:p>
          </p:txBody>
        </p:sp>
        <p:sp>
          <p:nvSpPr>
            <p:cNvPr id="219" name="Shape 219"/>
            <p:cNvSpPr/>
            <p:nvPr/>
          </p:nvSpPr>
          <p:spPr>
            <a:xfrm>
              <a:off x="4411371" y="-1"/>
              <a:ext cx="70849" cy="125746"/>
            </a:xfrm>
            <a:prstGeom prst="rect">
              <a:avLst/>
            </a:prstGeom>
            <a:solidFill>
              <a:srgbClr val="E46C0A"/>
            </a:solidFill>
            <a:ln w="3175" cap="flat">
              <a:solidFill>
                <a:srgbClr val="000000"/>
              </a:solidFill>
              <a:prstDash val="solid"/>
              <a:miter lim="400000"/>
            </a:ln>
            <a:effectLst/>
          </p:spPr>
          <p:txBody>
            <a:bodyPr wrap="square" lIns="34289" tIns="34289" rIns="34289" bIns="34289" numCol="1" anchor="ctr">
              <a:noAutofit/>
            </a:bodyPr>
            <a:lstStyle/>
            <a:p>
              <a:pPr hangingPunct="0">
                <a:defRPr sz="2400">
                  <a:solidFill>
                    <a:srgbClr val="FFFFFF"/>
                  </a:solidFill>
                </a:defRPr>
              </a:pPr>
              <a:endParaRPr sz="2400" kern="0">
                <a:solidFill>
                  <a:srgbClr val="FFFFFF"/>
                </a:solidFill>
                <a:latin typeface="Calibri"/>
                <a:sym typeface="Calibri"/>
              </a:endParaRPr>
            </a:p>
          </p:txBody>
        </p:sp>
        <p:sp>
          <p:nvSpPr>
            <p:cNvPr id="220" name="Shape 220"/>
            <p:cNvSpPr/>
            <p:nvPr/>
          </p:nvSpPr>
          <p:spPr>
            <a:xfrm>
              <a:off x="4440158" y="1827317"/>
              <a:ext cx="39979" cy="99838"/>
            </a:xfrm>
            <a:prstGeom prst="rect">
              <a:avLst/>
            </a:prstGeom>
            <a:solidFill>
              <a:srgbClr val="C00000"/>
            </a:solidFill>
            <a:ln w="12700" cap="flat">
              <a:noFill/>
              <a:miter lim="400000"/>
            </a:ln>
            <a:effectLst/>
          </p:spPr>
          <p:txBody>
            <a:bodyPr wrap="square" lIns="34289" tIns="34289" rIns="34289" bIns="34289" numCol="1" anchor="ctr">
              <a:noAutofit/>
            </a:bodyPr>
            <a:lstStyle/>
            <a:p>
              <a:pPr algn="ctr" hangingPunct="0"/>
              <a:endParaRPr kern="0">
                <a:solidFill>
                  <a:srgbClr val="000000"/>
                </a:solidFill>
                <a:latin typeface="Calibri"/>
                <a:sym typeface="Calibri"/>
              </a:endParaRPr>
            </a:p>
          </p:txBody>
        </p:sp>
      </p:grpSp>
      <p:pic>
        <p:nvPicPr>
          <p:cNvPr id="222" name="image3.jpg" descr="top2.jpg"/>
          <p:cNvPicPr>
            <a:picLocks noChangeAspect="1"/>
          </p:cNvPicPr>
          <p:nvPr/>
        </p:nvPicPr>
        <p:blipFill>
          <a:blip r:embed="rId2"/>
          <a:stretch>
            <a:fillRect/>
          </a:stretch>
        </p:blipFill>
        <p:spPr>
          <a:xfrm>
            <a:off x="0" y="5749635"/>
            <a:ext cx="9144000" cy="1108365"/>
          </a:xfrm>
          <a:prstGeom prst="rect">
            <a:avLst/>
          </a:prstGeom>
          <a:ln w="12700">
            <a:miter lim="400000"/>
          </a:ln>
        </p:spPr>
      </p:pic>
      <p:sp>
        <p:nvSpPr>
          <p:cNvPr id="223" name="Shape 223"/>
          <p:cNvSpPr>
            <a:spLocks noGrp="1"/>
          </p:cNvSpPr>
          <p:nvPr>
            <p:ph type="sldNum" sz="quarter" idx="2"/>
          </p:nvPr>
        </p:nvSpPr>
        <p:spPr>
          <a:xfrm>
            <a:off x="4419600" y="5484812"/>
            <a:ext cx="2133600" cy="279401"/>
          </a:xfrm>
          <a:prstGeom prst="rect">
            <a:avLst/>
          </a:prstGeom>
        </p:spPr>
        <p:txBody>
          <a:bodyPr lIns="34289" tIns="34289" rIns="34289" bIns="34289"/>
          <a:lstStyle>
            <a:lvl1pPr defTabSz="457200">
              <a:defRPr>
                <a:solidFill>
                  <a:srgbClr val="FFFFFF"/>
                </a:solidFill>
              </a:defRPr>
            </a:lvl1pPr>
          </a:lstStyle>
          <a:p>
            <a:fld id="{86CB4B4D-7CA3-9044-876B-883B54F8677D}" type="slidenum">
              <a:rPr/>
              <a:pPr/>
              <a:t>‹#›</a:t>
            </a:fld>
            <a:endParaRPr/>
          </a:p>
        </p:txBody>
      </p:sp>
    </p:spTree>
    <p:extLst>
      <p:ext uri="{BB962C8B-B14F-4D97-AF65-F5344CB8AC3E}">
        <p14:creationId xmlns:p14="http://schemas.microsoft.com/office/powerpoint/2010/main" val="3178085440"/>
      </p:ext>
    </p:extLst>
  </p:cSld>
  <p:clrMapOvr>
    <a:masterClrMapping/>
  </p:clrMapOvr>
  <p:transition spd="med"/>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type="tx" preserve="1">
  <p:cSld name="Field Left Solo">
    <p:bg>
      <p:bgPr>
        <a:gradFill flip="none" rotWithShape="1">
          <a:gsLst>
            <a:gs pos="0">
              <a:srgbClr val="000B5F"/>
            </a:gs>
            <a:gs pos="100000">
              <a:srgbClr val="000000"/>
            </a:gs>
          </a:gsLst>
          <a:path path="circle">
            <a:fillToRect l="50000" t="50000" r="50000" b="50000"/>
          </a:path>
        </a:gradFill>
        <a:effectLst/>
      </p:bgPr>
    </p:bg>
    <p:spTree>
      <p:nvGrpSpPr>
        <p:cNvPr id="1" name=""/>
        <p:cNvGrpSpPr/>
        <p:nvPr/>
      </p:nvGrpSpPr>
      <p:grpSpPr>
        <a:xfrm>
          <a:off x="0" y="0"/>
          <a:ext cx="0" cy="0"/>
          <a:chOff x="0" y="0"/>
          <a:chExt cx="0" cy="0"/>
        </a:xfrm>
      </p:grpSpPr>
      <p:sp>
        <p:nvSpPr>
          <p:cNvPr id="230" name="Shape 230"/>
          <p:cNvSpPr>
            <a:spLocks noGrp="1"/>
          </p:cNvSpPr>
          <p:nvPr>
            <p:ph type="title"/>
          </p:nvPr>
        </p:nvSpPr>
        <p:spPr>
          <a:xfrm>
            <a:off x="1" y="889598"/>
            <a:ext cx="9144002" cy="291142"/>
          </a:xfrm>
          <a:prstGeom prst="rect">
            <a:avLst/>
          </a:prstGeom>
        </p:spPr>
        <p:txBody>
          <a:bodyPr lIns="34289" tIns="34289" rIns="34289" bIns="34289" anchor="ctr"/>
          <a:lstStyle>
            <a:lvl1pPr algn="ctr" defTabSz="914400">
              <a:lnSpc>
                <a:spcPct val="100000"/>
              </a:lnSpc>
              <a:defRPr sz="2000" b="1" spc="0">
                <a:solidFill>
                  <a:srgbClr val="FEBC11"/>
                </a:solidFill>
                <a:latin typeface="+mn-lt"/>
                <a:ea typeface="+mn-ea"/>
                <a:cs typeface="+mn-cs"/>
                <a:sym typeface="Helvetica"/>
              </a:defRPr>
            </a:lvl1pPr>
          </a:lstStyle>
          <a:p>
            <a:pPr>
              <a:defRPr>
                <a:effectLst/>
              </a:defRPr>
            </a:pPr>
            <a:r>
              <a:rPr lang="en-US"/>
              <a:t>Click to edit Master title style</a:t>
            </a:r>
            <a:endParaRPr/>
          </a:p>
        </p:txBody>
      </p:sp>
      <p:grpSp>
        <p:nvGrpSpPr>
          <p:cNvPr id="247" name="Group 247"/>
          <p:cNvGrpSpPr/>
          <p:nvPr/>
        </p:nvGrpSpPr>
        <p:grpSpPr>
          <a:xfrm>
            <a:off x="2039114" y="1266078"/>
            <a:ext cx="5065776" cy="4672946"/>
            <a:chOff x="0" y="0"/>
            <a:chExt cx="5065774" cy="4672944"/>
          </a:xfrm>
        </p:grpSpPr>
        <p:sp>
          <p:nvSpPr>
            <p:cNvPr id="231" name="Shape 231"/>
            <p:cNvSpPr/>
            <p:nvPr/>
          </p:nvSpPr>
          <p:spPr>
            <a:xfrm>
              <a:off x="3185371" y="118976"/>
              <a:ext cx="1828165" cy="3955405"/>
            </a:xfrm>
            <a:prstGeom prst="rect">
              <a:avLst/>
            </a:prstGeom>
            <a:noFill/>
            <a:ln w="12700" cap="flat">
              <a:solidFill>
                <a:srgbClr val="FFFFFF"/>
              </a:solidFill>
              <a:prstDash val="solid"/>
              <a:round/>
            </a:ln>
            <a:effectLst/>
          </p:spPr>
          <p:txBody>
            <a:bodyPr wrap="square" lIns="34289" tIns="34289" rIns="34289" bIns="34289" numCol="1" anchor="ctr">
              <a:noAutofit/>
            </a:bodyPr>
            <a:lstStyle/>
            <a:p>
              <a:pPr algn="ctr" hangingPunct="0"/>
              <a:endParaRPr kern="0">
                <a:solidFill>
                  <a:srgbClr val="000000"/>
                </a:solidFill>
                <a:latin typeface="Calibri"/>
                <a:sym typeface="Calibri"/>
              </a:endParaRPr>
            </a:p>
          </p:txBody>
        </p:sp>
        <p:sp>
          <p:nvSpPr>
            <p:cNvPr id="232" name="Shape 232"/>
            <p:cNvSpPr/>
            <p:nvPr/>
          </p:nvSpPr>
          <p:spPr>
            <a:xfrm>
              <a:off x="41894" y="118976"/>
              <a:ext cx="3143479" cy="671429"/>
            </a:xfrm>
            <a:prstGeom prst="rect">
              <a:avLst/>
            </a:prstGeom>
            <a:noFill/>
            <a:ln w="12700" cap="flat">
              <a:solidFill>
                <a:srgbClr val="FFFFFF"/>
              </a:solidFill>
              <a:prstDash val="solid"/>
              <a:round/>
            </a:ln>
            <a:effectLst/>
          </p:spPr>
          <p:txBody>
            <a:bodyPr wrap="square" lIns="34289" tIns="34289" rIns="34289" bIns="34289" numCol="1" anchor="ctr">
              <a:noAutofit/>
            </a:bodyPr>
            <a:lstStyle/>
            <a:p>
              <a:pPr algn="ctr" hangingPunct="0"/>
              <a:endParaRPr kern="0">
                <a:solidFill>
                  <a:srgbClr val="000000"/>
                </a:solidFill>
                <a:latin typeface="Calibri"/>
                <a:sym typeface="Calibri"/>
              </a:endParaRPr>
            </a:p>
          </p:txBody>
        </p:sp>
        <p:sp>
          <p:nvSpPr>
            <p:cNvPr id="233" name="Shape 233"/>
            <p:cNvSpPr/>
            <p:nvPr/>
          </p:nvSpPr>
          <p:spPr>
            <a:xfrm>
              <a:off x="41552" y="3402952"/>
              <a:ext cx="3143820" cy="671429"/>
            </a:xfrm>
            <a:prstGeom prst="rect">
              <a:avLst/>
            </a:prstGeom>
            <a:noFill/>
            <a:ln w="12700" cap="flat">
              <a:solidFill>
                <a:srgbClr val="FFFFFF"/>
              </a:solidFill>
              <a:prstDash val="solid"/>
              <a:round/>
            </a:ln>
            <a:effectLst/>
          </p:spPr>
          <p:txBody>
            <a:bodyPr wrap="square" lIns="34289" tIns="34289" rIns="34289" bIns="34289" numCol="1" anchor="ctr">
              <a:noAutofit/>
            </a:bodyPr>
            <a:lstStyle/>
            <a:p>
              <a:pPr algn="ctr" hangingPunct="0"/>
              <a:endParaRPr kern="0">
                <a:solidFill>
                  <a:srgbClr val="000000"/>
                </a:solidFill>
                <a:latin typeface="Calibri"/>
                <a:sym typeface="Calibri"/>
              </a:endParaRPr>
            </a:p>
          </p:txBody>
        </p:sp>
        <p:sp>
          <p:nvSpPr>
            <p:cNvPr id="234" name="Shape 234"/>
            <p:cNvSpPr/>
            <p:nvPr/>
          </p:nvSpPr>
          <p:spPr>
            <a:xfrm>
              <a:off x="0" y="0"/>
              <a:ext cx="72134" cy="134818"/>
            </a:xfrm>
            <a:prstGeom prst="rect">
              <a:avLst/>
            </a:prstGeom>
            <a:solidFill>
              <a:srgbClr val="E46C0A"/>
            </a:solidFill>
            <a:ln w="3175" cap="flat">
              <a:solidFill>
                <a:srgbClr val="000000"/>
              </a:solidFill>
              <a:prstDash val="solid"/>
              <a:miter lim="400000"/>
            </a:ln>
            <a:effectLst/>
          </p:spPr>
          <p:txBody>
            <a:bodyPr wrap="square" lIns="34289" tIns="34289" rIns="34289" bIns="34289" numCol="1" anchor="ctr">
              <a:noAutofit/>
            </a:bodyPr>
            <a:lstStyle/>
            <a:p>
              <a:pPr hangingPunct="0">
                <a:defRPr sz="2400">
                  <a:solidFill>
                    <a:srgbClr val="FFFFFF"/>
                  </a:solidFill>
                </a:defRPr>
              </a:pPr>
              <a:endParaRPr sz="2400" kern="0">
                <a:solidFill>
                  <a:srgbClr val="FFFFFF"/>
                </a:solidFill>
                <a:latin typeface="Calibri"/>
                <a:sym typeface="Calibri"/>
              </a:endParaRPr>
            </a:p>
          </p:txBody>
        </p:sp>
        <p:sp>
          <p:nvSpPr>
            <p:cNvPr id="235" name="Shape 235"/>
            <p:cNvSpPr/>
            <p:nvPr/>
          </p:nvSpPr>
          <p:spPr>
            <a:xfrm>
              <a:off x="1103" y="4064608"/>
              <a:ext cx="72135" cy="128029"/>
            </a:xfrm>
            <a:prstGeom prst="rect">
              <a:avLst/>
            </a:prstGeom>
            <a:solidFill>
              <a:srgbClr val="E46C0A"/>
            </a:solidFill>
            <a:ln w="3175" cap="flat">
              <a:solidFill>
                <a:srgbClr val="000000"/>
              </a:solidFill>
              <a:prstDash val="solid"/>
              <a:miter lim="400000"/>
            </a:ln>
            <a:effectLst/>
          </p:spPr>
          <p:txBody>
            <a:bodyPr wrap="square" lIns="34289" tIns="34289" rIns="34289" bIns="34289" numCol="1" anchor="ctr">
              <a:noAutofit/>
            </a:bodyPr>
            <a:lstStyle/>
            <a:p>
              <a:pPr hangingPunct="0">
                <a:defRPr sz="2400">
                  <a:solidFill>
                    <a:srgbClr val="FFFFFF"/>
                  </a:solidFill>
                </a:defRPr>
              </a:pPr>
              <a:endParaRPr sz="2400" kern="0">
                <a:solidFill>
                  <a:srgbClr val="FFFFFF"/>
                </a:solidFill>
                <a:latin typeface="Calibri"/>
                <a:sym typeface="Calibri"/>
              </a:endParaRPr>
            </a:p>
          </p:txBody>
        </p:sp>
        <p:sp>
          <p:nvSpPr>
            <p:cNvPr id="236" name="Shape 236"/>
            <p:cNvSpPr/>
            <p:nvPr/>
          </p:nvSpPr>
          <p:spPr>
            <a:xfrm>
              <a:off x="2671479" y="4074381"/>
              <a:ext cx="1419798" cy="476388"/>
            </a:xfrm>
            <a:prstGeom prst="rect">
              <a:avLst/>
            </a:prstGeom>
            <a:noFill/>
            <a:ln w="12700" cap="flat">
              <a:solidFill>
                <a:srgbClr val="FFFFFF"/>
              </a:solidFill>
              <a:prstDash val="dash"/>
              <a:round/>
            </a:ln>
            <a:effectLst/>
          </p:spPr>
          <p:txBody>
            <a:bodyPr wrap="square" lIns="34289" tIns="34289" rIns="34289" bIns="34289" numCol="1" anchor="ctr">
              <a:noAutofit/>
            </a:bodyPr>
            <a:lstStyle/>
            <a:p>
              <a:pPr algn="ctr" hangingPunct="0"/>
              <a:endParaRPr kern="0">
                <a:solidFill>
                  <a:srgbClr val="000000"/>
                </a:solidFill>
                <a:latin typeface="Calibri"/>
                <a:sym typeface="Calibri"/>
              </a:endParaRPr>
            </a:p>
          </p:txBody>
        </p:sp>
        <p:sp>
          <p:nvSpPr>
            <p:cNvPr id="237" name="Shape 237"/>
            <p:cNvSpPr/>
            <p:nvPr/>
          </p:nvSpPr>
          <p:spPr>
            <a:xfrm>
              <a:off x="4038660" y="4002015"/>
              <a:ext cx="107823" cy="80868"/>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E46C0A"/>
            </a:solidFill>
            <a:ln w="3175" cap="flat">
              <a:solidFill>
                <a:srgbClr val="000000"/>
              </a:solidFill>
              <a:prstDash val="solid"/>
              <a:miter lim="400000"/>
            </a:ln>
            <a:effectLst/>
          </p:spPr>
          <p:txBody>
            <a:bodyPr wrap="square" lIns="34289" tIns="34289" rIns="34289" bIns="34289" numCol="1" anchor="ctr">
              <a:noAutofit/>
            </a:bodyPr>
            <a:lstStyle/>
            <a:p>
              <a:pPr hangingPunct="0">
                <a:defRPr sz="2600">
                  <a:solidFill>
                    <a:srgbClr val="FFFFFF"/>
                  </a:solidFill>
                </a:defRPr>
              </a:pPr>
              <a:endParaRPr sz="2600" kern="0">
                <a:solidFill>
                  <a:srgbClr val="FFFFFF"/>
                </a:solidFill>
                <a:latin typeface="Calibri"/>
                <a:sym typeface="Calibri"/>
              </a:endParaRPr>
            </a:p>
          </p:txBody>
        </p:sp>
        <p:sp>
          <p:nvSpPr>
            <p:cNvPr id="238" name="Shape 238"/>
            <p:cNvSpPr/>
            <p:nvPr/>
          </p:nvSpPr>
          <p:spPr>
            <a:xfrm>
              <a:off x="1122939" y="1856801"/>
              <a:ext cx="520129" cy="506698"/>
            </a:xfrm>
            <a:prstGeom prst="ellipse">
              <a:avLst/>
            </a:prstGeom>
            <a:noFill/>
            <a:ln w="12700" cap="flat">
              <a:solidFill>
                <a:srgbClr val="FFFFFF"/>
              </a:solidFill>
              <a:prstDash val="solid"/>
              <a:miter lim="400000"/>
            </a:ln>
            <a:effectLst/>
          </p:spPr>
          <p:txBody>
            <a:bodyPr wrap="square" lIns="34289" tIns="34289" rIns="34289" bIns="34289" numCol="1" anchor="ctr">
              <a:noAutofit/>
            </a:bodyPr>
            <a:lstStyle/>
            <a:p>
              <a:pPr hangingPunct="0">
                <a:defRPr sz="2400">
                  <a:solidFill>
                    <a:srgbClr val="FFFFFF"/>
                  </a:solidFill>
                </a:defRPr>
              </a:pPr>
              <a:endParaRPr sz="2400" kern="0">
                <a:solidFill>
                  <a:srgbClr val="FFFFFF"/>
                </a:solidFill>
                <a:latin typeface="Calibri"/>
                <a:sym typeface="Calibri"/>
              </a:endParaRPr>
            </a:p>
          </p:txBody>
        </p:sp>
        <p:sp>
          <p:nvSpPr>
            <p:cNvPr id="239" name="Shape 239"/>
            <p:cNvSpPr/>
            <p:nvPr/>
          </p:nvSpPr>
          <p:spPr>
            <a:xfrm flipV="1">
              <a:off x="1383002" y="2019577"/>
              <a:ext cx="1" cy="181144"/>
            </a:xfrm>
            <a:prstGeom prst="line">
              <a:avLst/>
            </a:prstGeom>
            <a:noFill/>
            <a:ln w="12700" cap="flat">
              <a:solidFill>
                <a:srgbClr val="FFFFFF"/>
              </a:solidFill>
              <a:prstDash val="solid"/>
              <a:miter lim="400000"/>
            </a:ln>
            <a:effectLst/>
          </p:spPr>
          <p:txBody>
            <a:bodyPr wrap="square" lIns="34289" tIns="34289" rIns="34289" bIns="34289" numCol="1" anchor="t">
              <a:noAutofit/>
            </a:bodyPr>
            <a:lstStyle/>
            <a:p>
              <a:pPr defTabSz="457200" hangingPunct="0">
                <a:defRPr>
                  <a:solidFill>
                    <a:srgbClr val="FFFFFF"/>
                  </a:solidFill>
                </a:defRPr>
              </a:pPr>
              <a:endParaRPr kern="0">
                <a:solidFill>
                  <a:srgbClr val="FFFFFF"/>
                </a:solidFill>
                <a:latin typeface="Calibri"/>
                <a:sym typeface="Calibri"/>
              </a:endParaRPr>
            </a:p>
          </p:txBody>
        </p:sp>
        <p:sp>
          <p:nvSpPr>
            <p:cNvPr id="240" name="Shape 240"/>
            <p:cNvSpPr/>
            <p:nvPr/>
          </p:nvSpPr>
          <p:spPr>
            <a:xfrm flipV="1">
              <a:off x="4091617" y="4082882"/>
              <a:ext cx="1" cy="590063"/>
            </a:xfrm>
            <a:prstGeom prst="line">
              <a:avLst/>
            </a:prstGeom>
            <a:noFill/>
            <a:ln w="12700" cap="flat">
              <a:solidFill>
                <a:srgbClr val="FFFFFF"/>
              </a:solidFill>
              <a:prstDash val="solid"/>
              <a:round/>
            </a:ln>
            <a:effectLst/>
          </p:spPr>
          <p:txBody>
            <a:bodyPr wrap="square" lIns="34289" tIns="34289" rIns="34289" bIns="34289" numCol="1" anchor="t">
              <a:noAutofit/>
            </a:bodyPr>
            <a:lstStyle/>
            <a:p>
              <a:pPr defTabSz="457200" hangingPunct="0">
                <a:defRPr>
                  <a:solidFill>
                    <a:srgbClr val="FFFFFF"/>
                  </a:solidFill>
                </a:defRPr>
              </a:pPr>
              <a:endParaRPr kern="0">
                <a:solidFill>
                  <a:srgbClr val="FFFFFF"/>
                </a:solidFill>
                <a:latin typeface="Calibri"/>
                <a:sym typeface="Calibri"/>
              </a:endParaRPr>
            </a:p>
          </p:txBody>
        </p:sp>
        <p:sp>
          <p:nvSpPr>
            <p:cNvPr id="241" name="Shape 241"/>
            <p:cNvSpPr/>
            <p:nvPr/>
          </p:nvSpPr>
          <p:spPr>
            <a:xfrm>
              <a:off x="41894" y="791631"/>
              <a:ext cx="3143479" cy="2608513"/>
            </a:xfrm>
            <a:prstGeom prst="rect">
              <a:avLst/>
            </a:prstGeom>
            <a:noFill/>
            <a:ln w="12700" cap="flat">
              <a:solidFill>
                <a:srgbClr val="FFFFFF"/>
              </a:solidFill>
              <a:prstDash val="solid"/>
              <a:round/>
            </a:ln>
            <a:effectLst/>
          </p:spPr>
          <p:txBody>
            <a:bodyPr wrap="square" lIns="34289" tIns="34289" rIns="34289" bIns="34289" numCol="1" anchor="ctr">
              <a:noAutofit/>
            </a:bodyPr>
            <a:lstStyle/>
            <a:p>
              <a:pPr algn="ctr" hangingPunct="0"/>
              <a:endParaRPr kern="0">
                <a:solidFill>
                  <a:srgbClr val="000000"/>
                </a:solidFill>
                <a:latin typeface="Calibri"/>
                <a:sym typeface="Calibri"/>
              </a:endParaRPr>
            </a:p>
          </p:txBody>
        </p:sp>
        <p:sp>
          <p:nvSpPr>
            <p:cNvPr id="242" name="Shape 242"/>
            <p:cNvSpPr/>
            <p:nvPr/>
          </p:nvSpPr>
          <p:spPr>
            <a:xfrm flipH="1">
              <a:off x="4096329" y="3402901"/>
              <a:ext cx="914084" cy="1"/>
            </a:xfrm>
            <a:prstGeom prst="line">
              <a:avLst/>
            </a:prstGeom>
            <a:noFill/>
            <a:ln w="12700" cap="flat">
              <a:solidFill>
                <a:srgbClr val="FFFFFF"/>
              </a:solidFill>
              <a:prstDash val="solid"/>
              <a:round/>
            </a:ln>
            <a:effectLst/>
          </p:spPr>
          <p:txBody>
            <a:bodyPr wrap="square" lIns="34289" tIns="34289" rIns="34289" bIns="34289" numCol="1" anchor="t">
              <a:noAutofit/>
            </a:bodyPr>
            <a:lstStyle/>
            <a:p>
              <a:pPr defTabSz="457200" hangingPunct="0">
                <a:defRPr>
                  <a:solidFill>
                    <a:srgbClr val="FFFFFF"/>
                  </a:solidFill>
                </a:defRPr>
              </a:pPr>
              <a:endParaRPr kern="0">
                <a:solidFill>
                  <a:srgbClr val="FFFFFF"/>
                </a:solidFill>
                <a:latin typeface="Calibri"/>
                <a:sym typeface="Calibri"/>
              </a:endParaRPr>
            </a:p>
          </p:txBody>
        </p:sp>
        <p:sp>
          <p:nvSpPr>
            <p:cNvPr id="243" name="Shape 243"/>
            <p:cNvSpPr/>
            <p:nvPr/>
          </p:nvSpPr>
          <p:spPr>
            <a:xfrm flipH="1" flipV="1">
              <a:off x="4096329" y="790404"/>
              <a:ext cx="914084" cy="1"/>
            </a:xfrm>
            <a:prstGeom prst="line">
              <a:avLst/>
            </a:prstGeom>
            <a:noFill/>
            <a:ln w="12700" cap="flat">
              <a:solidFill>
                <a:srgbClr val="FFFFFF"/>
              </a:solidFill>
              <a:prstDash val="solid"/>
              <a:round/>
            </a:ln>
            <a:effectLst/>
          </p:spPr>
          <p:txBody>
            <a:bodyPr wrap="square" lIns="34289" tIns="34289" rIns="34289" bIns="34289" numCol="1" anchor="t">
              <a:noAutofit/>
            </a:bodyPr>
            <a:lstStyle/>
            <a:p>
              <a:pPr defTabSz="457200" hangingPunct="0">
                <a:defRPr>
                  <a:solidFill>
                    <a:srgbClr val="FFFFFF"/>
                  </a:solidFill>
                </a:defRPr>
              </a:pPr>
              <a:endParaRPr kern="0">
                <a:solidFill>
                  <a:srgbClr val="FFFFFF"/>
                </a:solidFill>
                <a:latin typeface="Calibri"/>
                <a:sym typeface="Calibri"/>
              </a:endParaRPr>
            </a:p>
          </p:txBody>
        </p:sp>
        <p:sp>
          <p:nvSpPr>
            <p:cNvPr id="244" name="Shape 244"/>
            <p:cNvSpPr/>
            <p:nvPr/>
          </p:nvSpPr>
          <p:spPr>
            <a:xfrm flipH="1">
              <a:off x="4096329" y="4550769"/>
              <a:ext cx="914084" cy="1"/>
            </a:xfrm>
            <a:prstGeom prst="line">
              <a:avLst/>
            </a:prstGeom>
            <a:noFill/>
            <a:ln w="12700" cap="flat">
              <a:solidFill>
                <a:srgbClr val="FFFFFF"/>
              </a:solidFill>
              <a:prstDash val="solid"/>
              <a:round/>
            </a:ln>
            <a:effectLst/>
          </p:spPr>
          <p:txBody>
            <a:bodyPr wrap="square" lIns="34289" tIns="34289" rIns="34289" bIns="34289" numCol="1" anchor="t">
              <a:noAutofit/>
            </a:bodyPr>
            <a:lstStyle/>
            <a:p>
              <a:pPr defTabSz="457200" hangingPunct="0">
                <a:defRPr>
                  <a:solidFill>
                    <a:srgbClr val="FFFFFF"/>
                  </a:solidFill>
                </a:defRPr>
              </a:pPr>
              <a:endParaRPr kern="0">
                <a:solidFill>
                  <a:srgbClr val="FFFFFF"/>
                </a:solidFill>
                <a:latin typeface="Calibri"/>
                <a:sym typeface="Calibri"/>
              </a:endParaRPr>
            </a:p>
          </p:txBody>
        </p:sp>
        <p:sp>
          <p:nvSpPr>
            <p:cNvPr id="245" name="Shape 245"/>
            <p:cNvSpPr/>
            <p:nvPr/>
          </p:nvSpPr>
          <p:spPr>
            <a:xfrm flipH="1">
              <a:off x="4986136" y="0"/>
              <a:ext cx="79639" cy="141347"/>
            </a:xfrm>
            <a:prstGeom prst="rect">
              <a:avLst/>
            </a:prstGeom>
            <a:solidFill>
              <a:srgbClr val="E46C0A"/>
            </a:solidFill>
            <a:ln w="3175" cap="flat">
              <a:solidFill>
                <a:srgbClr val="000000"/>
              </a:solidFill>
              <a:prstDash val="solid"/>
              <a:miter lim="400000"/>
            </a:ln>
            <a:effectLst/>
          </p:spPr>
          <p:txBody>
            <a:bodyPr wrap="square" lIns="34289" tIns="34289" rIns="34289" bIns="34289" numCol="1" anchor="ctr">
              <a:noAutofit/>
            </a:bodyPr>
            <a:lstStyle/>
            <a:p>
              <a:pPr hangingPunct="0">
                <a:defRPr sz="2400">
                  <a:solidFill>
                    <a:srgbClr val="FFFFFF"/>
                  </a:solidFill>
                </a:defRPr>
              </a:pPr>
              <a:endParaRPr sz="2400" kern="0">
                <a:solidFill>
                  <a:srgbClr val="FFFFFF"/>
                </a:solidFill>
                <a:latin typeface="Calibri"/>
                <a:sym typeface="Calibri"/>
              </a:endParaRPr>
            </a:p>
          </p:txBody>
        </p:sp>
        <p:sp>
          <p:nvSpPr>
            <p:cNvPr id="246" name="Shape 246"/>
            <p:cNvSpPr/>
            <p:nvPr/>
          </p:nvSpPr>
          <p:spPr>
            <a:xfrm flipH="1">
              <a:off x="4988477" y="2054037"/>
              <a:ext cx="44940" cy="112225"/>
            </a:xfrm>
            <a:prstGeom prst="rect">
              <a:avLst/>
            </a:prstGeom>
            <a:solidFill>
              <a:srgbClr val="C00000"/>
            </a:solidFill>
            <a:ln w="12700" cap="flat">
              <a:noFill/>
              <a:miter lim="400000"/>
            </a:ln>
            <a:effectLst/>
          </p:spPr>
          <p:txBody>
            <a:bodyPr wrap="square" lIns="34289" tIns="34289" rIns="34289" bIns="34289" numCol="1" anchor="ctr">
              <a:noAutofit/>
            </a:bodyPr>
            <a:lstStyle/>
            <a:p>
              <a:pPr algn="ctr" hangingPunct="0"/>
              <a:endParaRPr kern="0">
                <a:solidFill>
                  <a:srgbClr val="000000"/>
                </a:solidFill>
                <a:latin typeface="Calibri"/>
                <a:sym typeface="Calibri"/>
              </a:endParaRPr>
            </a:p>
          </p:txBody>
        </p:sp>
      </p:grpSp>
      <p:pic>
        <p:nvPicPr>
          <p:cNvPr id="248" name="image3.jpg" descr="top2.jpg"/>
          <p:cNvPicPr>
            <a:picLocks noChangeAspect="1"/>
          </p:cNvPicPr>
          <p:nvPr/>
        </p:nvPicPr>
        <p:blipFill>
          <a:blip r:embed="rId2"/>
          <a:stretch>
            <a:fillRect/>
          </a:stretch>
        </p:blipFill>
        <p:spPr>
          <a:xfrm>
            <a:off x="0" y="5749635"/>
            <a:ext cx="9144000" cy="1108365"/>
          </a:xfrm>
          <a:prstGeom prst="rect">
            <a:avLst/>
          </a:prstGeom>
          <a:ln w="12700">
            <a:miter lim="400000"/>
          </a:ln>
        </p:spPr>
      </p:pic>
      <p:sp>
        <p:nvSpPr>
          <p:cNvPr id="249" name="Shape 249"/>
          <p:cNvSpPr>
            <a:spLocks noGrp="1"/>
          </p:cNvSpPr>
          <p:nvPr>
            <p:ph type="sldNum" sz="quarter" idx="2"/>
          </p:nvPr>
        </p:nvSpPr>
        <p:spPr>
          <a:xfrm>
            <a:off x="4419600" y="5484812"/>
            <a:ext cx="2133600" cy="279401"/>
          </a:xfrm>
          <a:prstGeom prst="rect">
            <a:avLst/>
          </a:prstGeom>
        </p:spPr>
        <p:txBody>
          <a:bodyPr lIns="34289" tIns="34289" rIns="34289" bIns="34289"/>
          <a:lstStyle>
            <a:lvl1pPr defTabSz="457200">
              <a:defRPr>
                <a:solidFill>
                  <a:srgbClr val="FFFFFF"/>
                </a:solidFill>
              </a:defRPr>
            </a:lvl1pPr>
          </a:lstStyle>
          <a:p>
            <a:fld id="{86CB4B4D-7CA3-9044-876B-883B54F8677D}" type="slidenum">
              <a:rPr/>
              <a:pPr/>
              <a:t>‹#›</a:t>
            </a:fld>
            <a:endParaRPr/>
          </a:p>
        </p:txBody>
      </p:sp>
    </p:spTree>
    <p:extLst>
      <p:ext uri="{BB962C8B-B14F-4D97-AF65-F5344CB8AC3E}">
        <p14:creationId xmlns:p14="http://schemas.microsoft.com/office/powerpoint/2010/main" val="1600333837"/>
      </p:ext>
    </p:extLst>
  </p:cSld>
  <p:clrMapOvr>
    <a:masterClrMapping/>
  </p:clrMapOvr>
  <p:transition spd="med"/>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type="tx" preserve="1">
  <p:cSld name="1_Full Field">
    <p:bg>
      <p:bgPr>
        <a:gradFill flip="none" rotWithShape="1">
          <a:gsLst>
            <a:gs pos="0">
              <a:srgbClr val="000B5F"/>
            </a:gs>
            <a:gs pos="100000">
              <a:srgbClr val="000000"/>
            </a:gs>
          </a:gsLst>
          <a:path path="circle">
            <a:fillToRect l="50000" t="50000" r="50000" b="50000"/>
          </a:path>
        </a:gradFill>
        <a:effectLst/>
      </p:bgPr>
    </p:bg>
    <p:spTree>
      <p:nvGrpSpPr>
        <p:cNvPr id="1" name=""/>
        <p:cNvGrpSpPr/>
        <p:nvPr/>
      </p:nvGrpSpPr>
      <p:grpSpPr>
        <a:xfrm>
          <a:off x="0" y="0"/>
          <a:ext cx="0" cy="0"/>
          <a:chOff x="0" y="0"/>
          <a:chExt cx="0" cy="0"/>
        </a:xfrm>
      </p:grpSpPr>
      <p:sp>
        <p:nvSpPr>
          <p:cNvPr id="256" name="Shape 256"/>
          <p:cNvSpPr>
            <a:spLocks noGrp="1"/>
          </p:cNvSpPr>
          <p:nvPr>
            <p:ph type="title"/>
          </p:nvPr>
        </p:nvSpPr>
        <p:spPr>
          <a:xfrm>
            <a:off x="-1" y="891715"/>
            <a:ext cx="9144002" cy="291142"/>
          </a:xfrm>
          <a:prstGeom prst="rect">
            <a:avLst/>
          </a:prstGeom>
        </p:spPr>
        <p:txBody>
          <a:bodyPr lIns="34289" tIns="34289" rIns="34289" bIns="34289" anchor="ctr"/>
          <a:lstStyle>
            <a:lvl1pPr algn="ctr" defTabSz="914400">
              <a:lnSpc>
                <a:spcPct val="100000"/>
              </a:lnSpc>
              <a:defRPr sz="2000" b="1" spc="0">
                <a:solidFill>
                  <a:srgbClr val="FEBC11"/>
                </a:solidFill>
                <a:latin typeface="+mn-lt"/>
                <a:ea typeface="+mn-ea"/>
                <a:cs typeface="+mn-cs"/>
                <a:sym typeface="Helvetica"/>
              </a:defRPr>
            </a:lvl1pPr>
          </a:lstStyle>
          <a:p>
            <a:pPr>
              <a:defRPr>
                <a:effectLst/>
              </a:defRPr>
            </a:pPr>
            <a:r>
              <a:rPr lang="en-US"/>
              <a:t>Click to edit Master title style</a:t>
            </a:r>
            <a:endParaRPr/>
          </a:p>
        </p:txBody>
      </p:sp>
      <p:grpSp>
        <p:nvGrpSpPr>
          <p:cNvPr id="287" name="Group 287"/>
          <p:cNvGrpSpPr/>
          <p:nvPr/>
        </p:nvGrpSpPr>
        <p:grpSpPr>
          <a:xfrm>
            <a:off x="113004" y="1481645"/>
            <a:ext cx="8917997" cy="4157156"/>
            <a:chOff x="0" y="0"/>
            <a:chExt cx="8917995" cy="4157154"/>
          </a:xfrm>
        </p:grpSpPr>
        <p:sp>
          <p:nvSpPr>
            <p:cNvPr id="257" name="Shape 257"/>
            <p:cNvSpPr/>
            <p:nvPr/>
          </p:nvSpPr>
          <p:spPr>
            <a:xfrm>
              <a:off x="2833776" y="105844"/>
              <a:ext cx="1626376" cy="3518814"/>
            </a:xfrm>
            <a:prstGeom prst="rect">
              <a:avLst/>
            </a:prstGeom>
            <a:noFill/>
            <a:ln w="12700" cap="flat">
              <a:solidFill>
                <a:srgbClr val="FFFFFF"/>
              </a:solidFill>
              <a:prstDash val="solid"/>
              <a:round/>
            </a:ln>
            <a:effectLst/>
          </p:spPr>
          <p:txBody>
            <a:bodyPr wrap="square" lIns="34289" tIns="34289" rIns="34289" bIns="34289" numCol="1" anchor="ctr">
              <a:noAutofit/>
            </a:bodyPr>
            <a:lstStyle/>
            <a:p>
              <a:pPr algn="ctr" hangingPunct="0"/>
              <a:endParaRPr kern="0">
                <a:solidFill>
                  <a:srgbClr val="000000"/>
                </a:solidFill>
                <a:latin typeface="Calibri"/>
                <a:sym typeface="Calibri"/>
              </a:endParaRPr>
            </a:p>
          </p:txBody>
        </p:sp>
        <p:sp>
          <p:nvSpPr>
            <p:cNvPr id="258" name="Shape 258"/>
            <p:cNvSpPr/>
            <p:nvPr/>
          </p:nvSpPr>
          <p:spPr>
            <a:xfrm>
              <a:off x="37269" y="105843"/>
              <a:ext cx="2796508" cy="597318"/>
            </a:xfrm>
            <a:prstGeom prst="rect">
              <a:avLst/>
            </a:prstGeom>
            <a:noFill/>
            <a:ln w="12700" cap="flat">
              <a:solidFill>
                <a:srgbClr val="FFFFFF"/>
              </a:solidFill>
              <a:prstDash val="solid"/>
              <a:round/>
            </a:ln>
            <a:effectLst/>
          </p:spPr>
          <p:txBody>
            <a:bodyPr wrap="square" lIns="34289" tIns="34289" rIns="34289" bIns="34289" numCol="1" anchor="ctr">
              <a:noAutofit/>
            </a:bodyPr>
            <a:lstStyle/>
            <a:p>
              <a:pPr algn="ctr" hangingPunct="0"/>
              <a:endParaRPr kern="0">
                <a:solidFill>
                  <a:srgbClr val="000000"/>
                </a:solidFill>
                <a:latin typeface="Calibri"/>
                <a:sym typeface="Calibri"/>
              </a:endParaRPr>
            </a:p>
          </p:txBody>
        </p:sp>
        <p:sp>
          <p:nvSpPr>
            <p:cNvPr id="259" name="Shape 259"/>
            <p:cNvSpPr/>
            <p:nvPr/>
          </p:nvSpPr>
          <p:spPr>
            <a:xfrm>
              <a:off x="36965" y="3027341"/>
              <a:ext cx="2796811" cy="597317"/>
            </a:xfrm>
            <a:prstGeom prst="rect">
              <a:avLst/>
            </a:prstGeom>
            <a:noFill/>
            <a:ln w="12700" cap="flat">
              <a:solidFill>
                <a:srgbClr val="FFFFFF"/>
              </a:solidFill>
              <a:prstDash val="solid"/>
              <a:round/>
            </a:ln>
            <a:effectLst/>
          </p:spPr>
          <p:txBody>
            <a:bodyPr wrap="square" lIns="34289" tIns="34289" rIns="34289" bIns="34289" numCol="1" anchor="ctr">
              <a:noAutofit/>
            </a:bodyPr>
            <a:lstStyle/>
            <a:p>
              <a:pPr algn="ctr" hangingPunct="0"/>
              <a:endParaRPr kern="0">
                <a:solidFill>
                  <a:srgbClr val="000000"/>
                </a:solidFill>
                <a:latin typeface="Calibri"/>
                <a:sym typeface="Calibri"/>
              </a:endParaRPr>
            </a:p>
          </p:txBody>
        </p:sp>
        <p:sp>
          <p:nvSpPr>
            <p:cNvPr id="260" name="Shape 260"/>
            <p:cNvSpPr/>
            <p:nvPr/>
          </p:nvSpPr>
          <p:spPr>
            <a:xfrm>
              <a:off x="-1" y="-1"/>
              <a:ext cx="64173" cy="119938"/>
            </a:xfrm>
            <a:prstGeom prst="rect">
              <a:avLst/>
            </a:prstGeom>
            <a:solidFill>
              <a:srgbClr val="E46C0A"/>
            </a:solidFill>
            <a:ln w="3175" cap="flat">
              <a:solidFill>
                <a:srgbClr val="000000"/>
              </a:solidFill>
              <a:prstDash val="solid"/>
              <a:miter lim="400000"/>
            </a:ln>
            <a:effectLst/>
          </p:spPr>
          <p:txBody>
            <a:bodyPr wrap="square" lIns="34289" tIns="34289" rIns="34289" bIns="34289" numCol="1" anchor="ctr">
              <a:noAutofit/>
            </a:bodyPr>
            <a:lstStyle/>
            <a:p>
              <a:pPr hangingPunct="0">
                <a:defRPr sz="2400">
                  <a:solidFill>
                    <a:srgbClr val="FFFFFF"/>
                  </a:solidFill>
                </a:defRPr>
              </a:pPr>
              <a:endParaRPr sz="2400" kern="0">
                <a:solidFill>
                  <a:srgbClr val="FFFFFF"/>
                </a:solidFill>
                <a:latin typeface="Calibri"/>
                <a:sym typeface="Calibri"/>
              </a:endParaRPr>
            </a:p>
          </p:txBody>
        </p:sp>
        <p:sp>
          <p:nvSpPr>
            <p:cNvPr id="261" name="Shape 261"/>
            <p:cNvSpPr/>
            <p:nvPr/>
          </p:nvSpPr>
          <p:spPr>
            <a:xfrm>
              <a:off x="981" y="3615964"/>
              <a:ext cx="64173" cy="113897"/>
            </a:xfrm>
            <a:prstGeom prst="rect">
              <a:avLst/>
            </a:prstGeom>
            <a:solidFill>
              <a:srgbClr val="E46C0A"/>
            </a:solidFill>
            <a:ln w="3175" cap="flat">
              <a:solidFill>
                <a:srgbClr val="000000"/>
              </a:solidFill>
              <a:prstDash val="solid"/>
              <a:miter lim="400000"/>
            </a:ln>
            <a:effectLst/>
          </p:spPr>
          <p:txBody>
            <a:bodyPr wrap="square" lIns="34289" tIns="34289" rIns="34289" bIns="34289" numCol="1" anchor="ctr">
              <a:noAutofit/>
            </a:bodyPr>
            <a:lstStyle/>
            <a:p>
              <a:pPr hangingPunct="0">
                <a:defRPr sz="2400">
                  <a:solidFill>
                    <a:srgbClr val="FFFFFF"/>
                  </a:solidFill>
                </a:defRPr>
              </a:pPr>
              <a:endParaRPr sz="2400" kern="0">
                <a:solidFill>
                  <a:srgbClr val="FFFFFF"/>
                </a:solidFill>
                <a:latin typeface="Calibri"/>
                <a:sym typeface="Calibri"/>
              </a:endParaRPr>
            </a:p>
          </p:txBody>
        </p:sp>
        <p:sp>
          <p:nvSpPr>
            <p:cNvPr id="262" name="Shape 262"/>
            <p:cNvSpPr/>
            <p:nvPr/>
          </p:nvSpPr>
          <p:spPr>
            <a:xfrm>
              <a:off x="2376605" y="3624658"/>
              <a:ext cx="1263084" cy="423806"/>
            </a:xfrm>
            <a:prstGeom prst="rect">
              <a:avLst/>
            </a:prstGeom>
            <a:noFill/>
            <a:ln w="12700" cap="flat">
              <a:solidFill>
                <a:srgbClr val="FFFFFF"/>
              </a:solidFill>
              <a:prstDash val="dash"/>
              <a:round/>
            </a:ln>
            <a:effectLst/>
          </p:spPr>
          <p:txBody>
            <a:bodyPr wrap="square" lIns="34289" tIns="34289" rIns="34289" bIns="34289" numCol="1" anchor="ctr">
              <a:noAutofit/>
            </a:bodyPr>
            <a:lstStyle/>
            <a:p>
              <a:pPr algn="ctr" hangingPunct="0"/>
              <a:endParaRPr kern="0">
                <a:solidFill>
                  <a:srgbClr val="000000"/>
                </a:solidFill>
                <a:latin typeface="Calibri"/>
                <a:sym typeface="Calibri"/>
              </a:endParaRPr>
            </a:p>
          </p:txBody>
        </p:sp>
        <p:sp>
          <p:nvSpPr>
            <p:cNvPr id="263" name="Shape 263"/>
            <p:cNvSpPr/>
            <p:nvPr/>
          </p:nvSpPr>
          <p:spPr>
            <a:xfrm>
              <a:off x="3592879" y="3560281"/>
              <a:ext cx="95922" cy="7194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E46C0A"/>
            </a:solidFill>
            <a:ln w="3175" cap="flat">
              <a:solidFill>
                <a:srgbClr val="000000"/>
              </a:solidFill>
              <a:prstDash val="solid"/>
              <a:miter lim="400000"/>
            </a:ln>
            <a:effectLst/>
          </p:spPr>
          <p:txBody>
            <a:bodyPr wrap="square" lIns="34289" tIns="34289" rIns="34289" bIns="34289" numCol="1" anchor="ctr">
              <a:noAutofit/>
            </a:bodyPr>
            <a:lstStyle/>
            <a:p>
              <a:pPr hangingPunct="0">
                <a:defRPr sz="2600">
                  <a:solidFill>
                    <a:srgbClr val="FFFFFF"/>
                  </a:solidFill>
                </a:defRPr>
              </a:pPr>
              <a:endParaRPr sz="2600" kern="0">
                <a:solidFill>
                  <a:srgbClr val="FFFFFF"/>
                </a:solidFill>
                <a:latin typeface="Calibri"/>
                <a:sym typeface="Calibri"/>
              </a:endParaRPr>
            </a:p>
          </p:txBody>
        </p:sp>
        <p:sp>
          <p:nvSpPr>
            <p:cNvPr id="264" name="Shape 264"/>
            <p:cNvSpPr/>
            <p:nvPr/>
          </p:nvSpPr>
          <p:spPr>
            <a:xfrm>
              <a:off x="998990" y="1651851"/>
              <a:ext cx="462718" cy="450770"/>
            </a:xfrm>
            <a:prstGeom prst="ellipse">
              <a:avLst/>
            </a:prstGeom>
            <a:noFill/>
            <a:ln w="12700" cap="flat">
              <a:solidFill>
                <a:srgbClr val="FFFFFF"/>
              </a:solidFill>
              <a:prstDash val="solid"/>
              <a:miter lim="400000"/>
            </a:ln>
            <a:effectLst/>
          </p:spPr>
          <p:txBody>
            <a:bodyPr wrap="square" lIns="34289" tIns="34289" rIns="34289" bIns="34289" numCol="1" anchor="ctr">
              <a:noAutofit/>
            </a:bodyPr>
            <a:lstStyle/>
            <a:p>
              <a:pPr hangingPunct="0">
                <a:defRPr sz="2400">
                  <a:solidFill>
                    <a:srgbClr val="FFFFFF"/>
                  </a:solidFill>
                </a:defRPr>
              </a:pPr>
              <a:endParaRPr sz="2400" kern="0">
                <a:solidFill>
                  <a:srgbClr val="FFFFFF"/>
                </a:solidFill>
                <a:latin typeface="Calibri"/>
                <a:sym typeface="Calibri"/>
              </a:endParaRPr>
            </a:p>
          </p:txBody>
        </p:sp>
        <p:sp>
          <p:nvSpPr>
            <p:cNvPr id="265" name="Shape 265"/>
            <p:cNvSpPr/>
            <p:nvPr/>
          </p:nvSpPr>
          <p:spPr>
            <a:xfrm flipV="1">
              <a:off x="1230348" y="1796660"/>
              <a:ext cx="1" cy="161150"/>
            </a:xfrm>
            <a:prstGeom prst="line">
              <a:avLst/>
            </a:prstGeom>
            <a:noFill/>
            <a:ln w="12700" cap="flat">
              <a:solidFill>
                <a:srgbClr val="FFFFFF"/>
              </a:solidFill>
              <a:prstDash val="solid"/>
              <a:miter lim="400000"/>
            </a:ln>
            <a:effectLst/>
          </p:spPr>
          <p:txBody>
            <a:bodyPr wrap="square" lIns="34289" tIns="34289" rIns="34289" bIns="34289" numCol="1" anchor="t">
              <a:noAutofit/>
            </a:bodyPr>
            <a:lstStyle/>
            <a:p>
              <a:pPr defTabSz="457200" hangingPunct="0">
                <a:defRPr>
                  <a:solidFill>
                    <a:srgbClr val="FFFFFF"/>
                  </a:solidFill>
                </a:defRPr>
              </a:pPr>
              <a:endParaRPr kern="0">
                <a:solidFill>
                  <a:srgbClr val="FFFFFF"/>
                </a:solidFill>
                <a:latin typeface="Calibri"/>
                <a:sym typeface="Calibri"/>
              </a:endParaRPr>
            </a:p>
          </p:txBody>
        </p:sp>
        <p:sp>
          <p:nvSpPr>
            <p:cNvPr id="266" name="Shape 266"/>
            <p:cNvSpPr/>
            <p:nvPr/>
          </p:nvSpPr>
          <p:spPr>
            <a:xfrm flipV="1">
              <a:off x="3639991" y="3632222"/>
              <a:ext cx="1" cy="524933"/>
            </a:xfrm>
            <a:prstGeom prst="line">
              <a:avLst/>
            </a:prstGeom>
            <a:noFill/>
            <a:ln w="12700" cap="flat">
              <a:solidFill>
                <a:srgbClr val="FFFFFF"/>
              </a:solidFill>
              <a:prstDash val="solid"/>
              <a:round/>
            </a:ln>
            <a:effectLst/>
          </p:spPr>
          <p:txBody>
            <a:bodyPr wrap="square" lIns="34289" tIns="34289" rIns="34289" bIns="34289" numCol="1" anchor="t">
              <a:noAutofit/>
            </a:bodyPr>
            <a:lstStyle/>
            <a:p>
              <a:pPr defTabSz="457200" hangingPunct="0">
                <a:defRPr>
                  <a:solidFill>
                    <a:srgbClr val="FFFFFF"/>
                  </a:solidFill>
                </a:defRPr>
              </a:pPr>
              <a:endParaRPr kern="0">
                <a:solidFill>
                  <a:srgbClr val="FFFFFF"/>
                </a:solidFill>
                <a:latin typeface="Calibri"/>
                <a:sym typeface="Calibri"/>
              </a:endParaRPr>
            </a:p>
          </p:txBody>
        </p:sp>
        <p:sp>
          <p:nvSpPr>
            <p:cNvPr id="267" name="Shape 267"/>
            <p:cNvSpPr/>
            <p:nvPr/>
          </p:nvSpPr>
          <p:spPr>
            <a:xfrm>
              <a:off x="37269" y="704253"/>
              <a:ext cx="2796508" cy="2320591"/>
            </a:xfrm>
            <a:prstGeom prst="rect">
              <a:avLst/>
            </a:prstGeom>
            <a:noFill/>
            <a:ln w="12700" cap="flat">
              <a:solidFill>
                <a:srgbClr val="FFFFFF"/>
              </a:solidFill>
              <a:prstDash val="solid"/>
              <a:round/>
            </a:ln>
            <a:effectLst/>
          </p:spPr>
          <p:txBody>
            <a:bodyPr wrap="square" lIns="34289" tIns="34289" rIns="34289" bIns="34289" numCol="1" anchor="ctr">
              <a:noAutofit/>
            </a:bodyPr>
            <a:lstStyle/>
            <a:p>
              <a:pPr algn="ctr" hangingPunct="0"/>
              <a:endParaRPr kern="0">
                <a:solidFill>
                  <a:srgbClr val="000000"/>
                </a:solidFill>
                <a:latin typeface="Calibri"/>
                <a:sym typeface="Calibri"/>
              </a:endParaRPr>
            </a:p>
          </p:txBody>
        </p:sp>
        <p:sp>
          <p:nvSpPr>
            <p:cNvPr id="268" name="Shape 268"/>
            <p:cNvSpPr/>
            <p:nvPr/>
          </p:nvSpPr>
          <p:spPr>
            <a:xfrm flipH="1">
              <a:off x="3644184" y="3027296"/>
              <a:ext cx="813189" cy="1"/>
            </a:xfrm>
            <a:prstGeom prst="line">
              <a:avLst/>
            </a:prstGeom>
            <a:noFill/>
            <a:ln w="12700" cap="flat">
              <a:solidFill>
                <a:srgbClr val="FFFFFF"/>
              </a:solidFill>
              <a:prstDash val="solid"/>
              <a:round/>
            </a:ln>
            <a:effectLst/>
          </p:spPr>
          <p:txBody>
            <a:bodyPr wrap="square" lIns="34289" tIns="34289" rIns="34289" bIns="34289" numCol="1" anchor="t">
              <a:noAutofit/>
            </a:bodyPr>
            <a:lstStyle/>
            <a:p>
              <a:pPr defTabSz="457200" hangingPunct="0">
                <a:defRPr>
                  <a:solidFill>
                    <a:srgbClr val="FFFFFF"/>
                  </a:solidFill>
                </a:defRPr>
              </a:pPr>
              <a:endParaRPr kern="0">
                <a:solidFill>
                  <a:srgbClr val="FFFFFF"/>
                </a:solidFill>
                <a:latin typeface="Calibri"/>
                <a:sym typeface="Calibri"/>
              </a:endParaRPr>
            </a:p>
          </p:txBody>
        </p:sp>
        <p:sp>
          <p:nvSpPr>
            <p:cNvPr id="269" name="Shape 269"/>
            <p:cNvSpPr/>
            <p:nvPr/>
          </p:nvSpPr>
          <p:spPr>
            <a:xfrm flipH="1" flipV="1">
              <a:off x="3644184" y="703161"/>
              <a:ext cx="813189" cy="1"/>
            </a:xfrm>
            <a:prstGeom prst="line">
              <a:avLst/>
            </a:prstGeom>
            <a:noFill/>
            <a:ln w="12700" cap="flat">
              <a:solidFill>
                <a:srgbClr val="FFFFFF"/>
              </a:solidFill>
              <a:prstDash val="solid"/>
              <a:round/>
            </a:ln>
            <a:effectLst/>
          </p:spPr>
          <p:txBody>
            <a:bodyPr wrap="square" lIns="34289" tIns="34289" rIns="34289" bIns="34289" numCol="1" anchor="t">
              <a:noAutofit/>
            </a:bodyPr>
            <a:lstStyle/>
            <a:p>
              <a:pPr defTabSz="457200" hangingPunct="0">
                <a:defRPr>
                  <a:solidFill>
                    <a:srgbClr val="FFFFFF"/>
                  </a:solidFill>
                </a:defRPr>
              </a:pPr>
              <a:endParaRPr kern="0">
                <a:solidFill>
                  <a:srgbClr val="FFFFFF"/>
                </a:solidFill>
                <a:latin typeface="Calibri"/>
                <a:sym typeface="Calibri"/>
              </a:endParaRPr>
            </a:p>
          </p:txBody>
        </p:sp>
        <p:sp>
          <p:nvSpPr>
            <p:cNvPr id="270" name="Shape 270"/>
            <p:cNvSpPr/>
            <p:nvPr/>
          </p:nvSpPr>
          <p:spPr>
            <a:xfrm flipH="1">
              <a:off x="3644184" y="4048464"/>
              <a:ext cx="813189" cy="1"/>
            </a:xfrm>
            <a:prstGeom prst="line">
              <a:avLst/>
            </a:prstGeom>
            <a:noFill/>
            <a:ln w="12700" cap="flat">
              <a:solidFill>
                <a:srgbClr val="FFFFFF"/>
              </a:solidFill>
              <a:prstDash val="solid"/>
              <a:round/>
            </a:ln>
            <a:effectLst/>
          </p:spPr>
          <p:txBody>
            <a:bodyPr wrap="square" lIns="34289" tIns="34289" rIns="34289" bIns="34289" numCol="1" anchor="t">
              <a:noAutofit/>
            </a:bodyPr>
            <a:lstStyle/>
            <a:p>
              <a:pPr defTabSz="457200" hangingPunct="0">
                <a:defRPr>
                  <a:solidFill>
                    <a:srgbClr val="FFFFFF"/>
                  </a:solidFill>
                </a:defRPr>
              </a:pPr>
              <a:endParaRPr kern="0">
                <a:solidFill>
                  <a:srgbClr val="FFFFFF"/>
                </a:solidFill>
                <a:latin typeface="Calibri"/>
                <a:sym typeface="Calibri"/>
              </a:endParaRPr>
            </a:p>
          </p:txBody>
        </p:sp>
        <p:sp>
          <p:nvSpPr>
            <p:cNvPr id="271" name="Shape 271"/>
            <p:cNvSpPr/>
            <p:nvPr/>
          </p:nvSpPr>
          <p:spPr>
            <a:xfrm flipH="1">
              <a:off x="4457844" y="105844"/>
              <a:ext cx="1626376" cy="3518814"/>
            </a:xfrm>
            <a:prstGeom prst="rect">
              <a:avLst/>
            </a:prstGeom>
            <a:noFill/>
            <a:ln w="12700" cap="flat">
              <a:solidFill>
                <a:srgbClr val="FFFFFF"/>
              </a:solidFill>
              <a:prstDash val="solid"/>
              <a:round/>
            </a:ln>
            <a:effectLst/>
          </p:spPr>
          <p:txBody>
            <a:bodyPr wrap="square" lIns="34289" tIns="34289" rIns="34289" bIns="34289" numCol="1" anchor="ctr">
              <a:noAutofit/>
            </a:bodyPr>
            <a:lstStyle/>
            <a:p>
              <a:pPr algn="ctr" hangingPunct="0"/>
              <a:endParaRPr kern="0">
                <a:solidFill>
                  <a:srgbClr val="000000"/>
                </a:solidFill>
                <a:latin typeface="Calibri"/>
                <a:sym typeface="Calibri"/>
              </a:endParaRPr>
            </a:p>
          </p:txBody>
        </p:sp>
        <p:sp>
          <p:nvSpPr>
            <p:cNvPr id="272" name="Shape 272"/>
            <p:cNvSpPr/>
            <p:nvPr/>
          </p:nvSpPr>
          <p:spPr>
            <a:xfrm flipH="1">
              <a:off x="6084218" y="105843"/>
              <a:ext cx="2796507" cy="597318"/>
            </a:xfrm>
            <a:prstGeom prst="rect">
              <a:avLst/>
            </a:prstGeom>
            <a:noFill/>
            <a:ln w="12700" cap="flat">
              <a:solidFill>
                <a:srgbClr val="FFFFFF"/>
              </a:solidFill>
              <a:prstDash val="solid"/>
              <a:round/>
            </a:ln>
            <a:effectLst/>
          </p:spPr>
          <p:txBody>
            <a:bodyPr wrap="square" lIns="34289" tIns="34289" rIns="34289" bIns="34289" numCol="1" anchor="ctr">
              <a:noAutofit/>
            </a:bodyPr>
            <a:lstStyle/>
            <a:p>
              <a:pPr algn="ctr" hangingPunct="0"/>
              <a:endParaRPr kern="0">
                <a:solidFill>
                  <a:srgbClr val="000000"/>
                </a:solidFill>
                <a:latin typeface="Calibri"/>
                <a:sym typeface="Calibri"/>
              </a:endParaRPr>
            </a:p>
          </p:txBody>
        </p:sp>
        <p:sp>
          <p:nvSpPr>
            <p:cNvPr id="273" name="Shape 273"/>
            <p:cNvSpPr/>
            <p:nvPr/>
          </p:nvSpPr>
          <p:spPr>
            <a:xfrm flipH="1">
              <a:off x="6084219" y="3027341"/>
              <a:ext cx="2796811" cy="597317"/>
            </a:xfrm>
            <a:prstGeom prst="rect">
              <a:avLst/>
            </a:prstGeom>
            <a:noFill/>
            <a:ln w="12700" cap="flat">
              <a:solidFill>
                <a:srgbClr val="FFFFFF"/>
              </a:solidFill>
              <a:prstDash val="solid"/>
              <a:round/>
            </a:ln>
            <a:effectLst/>
          </p:spPr>
          <p:txBody>
            <a:bodyPr wrap="square" lIns="34289" tIns="34289" rIns="34289" bIns="34289" numCol="1" anchor="ctr">
              <a:noAutofit/>
            </a:bodyPr>
            <a:lstStyle/>
            <a:p>
              <a:pPr algn="ctr" hangingPunct="0"/>
              <a:endParaRPr kern="0">
                <a:solidFill>
                  <a:srgbClr val="000000"/>
                </a:solidFill>
                <a:latin typeface="Calibri"/>
                <a:sym typeface="Calibri"/>
              </a:endParaRPr>
            </a:p>
          </p:txBody>
        </p:sp>
        <p:sp>
          <p:nvSpPr>
            <p:cNvPr id="274" name="Shape 274"/>
            <p:cNvSpPr/>
            <p:nvPr/>
          </p:nvSpPr>
          <p:spPr>
            <a:xfrm flipH="1">
              <a:off x="8853823" y="-1"/>
              <a:ext cx="64173" cy="119938"/>
            </a:xfrm>
            <a:prstGeom prst="rect">
              <a:avLst/>
            </a:prstGeom>
            <a:solidFill>
              <a:srgbClr val="E46C0A"/>
            </a:solidFill>
            <a:ln w="3175" cap="flat">
              <a:solidFill>
                <a:srgbClr val="000000"/>
              </a:solidFill>
              <a:prstDash val="solid"/>
              <a:miter lim="400000"/>
            </a:ln>
            <a:effectLst/>
          </p:spPr>
          <p:txBody>
            <a:bodyPr wrap="square" lIns="34289" tIns="34289" rIns="34289" bIns="34289" numCol="1" anchor="ctr">
              <a:noAutofit/>
            </a:bodyPr>
            <a:lstStyle/>
            <a:p>
              <a:pPr hangingPunct="0">
                <a:defRPr sz="2400">
                  <a:solidFill>
                    <a:srgbClr val="FFFFFF"/>
                  </a:solidFill>
                </a:defRPr>
              </a:pPr>
              <a:endParaRPr sz="2400" kern="0">
                <a:solidFill>
                  <a:srgbClr val="FFFFFF"/>
                </a:solidFill>
                <a:latin typeface="Calibri"/>
                <a:sym typeface="Calibri"/>
              </a:endParaRPr>
            </a:p>
          </p:txBody>
        </p:sp>
        <p:sp>
          <p:nvSpPr>
            <p:cNvPr id="275" name="Shape 275"/>
            <p:cNvSpPr/>
            <p:nvPr/>
          </p:nvSpPr>
          <p:spPr>
            <a:xfrm flipH="1">
              <a:off x="8852841" y="3615964"/>
              <a:ext cx="64173" cy="113897"/>
            </a:xfrm>
            <a:prstGeom prst="rect">
              <a:avLst/>
            </a:prstGeom>
            <a:solidFill>
              <a:srgbClr val="E46C0A"/>
            </a:solidFill>
            <a:ln w="3175" cap="flat">
              <a:solidFill>
                <a:srgbClr val="000000"/>
              </a:solidFill>
              <a:prstDash val="solid"/>
              <a:miter lim="400000"/>
            </a:ln>
            <a:effectLst/>
          </p:spPr>
          <p:txBody>
            <a:bodyPr wrap="square" lIns="34289" tIns="34289" rIns="34289" bIns="34289" numCol="1" anchor="ctr">
              <a:noAutofit/>
            </a:bodyPr>
            <a:lstStyle/>
            <a:p>
              <a:pPr hangingPunct="0">
                <a:defRPr sz="2400">
                  <a:solidFill>
                    <a:srgbClr val="FFFFFF"/>
                  </a:solidFill>
                </a:defRPr>
              </a:pPr>
              <a:endParaRPr sz="2400" kern="0">
                <a:solidFill>
                  <a:srgbClr val="FFFFFF"/>
                </a:solidFill>
                <a:latin typeface="Calibri"/>
                <a:sym typeface="Calibri"/>
              </a:endParaRPr>
            </a:p>
          </p:txBody>
        </p:sp>
        <p:sp>
          <p:nvSpPr>
            <p:cNvPr id="276" name="Shape 276"/>
            <p:cNvSpPr/>
            <p:nvPr/>
          </p:nvSpPr>
          <p:spPr>
            <a:xfrm flipH="1">
              <a:off x="5278306" y="3624658"/>
              <a:ext cx="1263084" cy="423806"/>
            </a:xfrm>
            <a:prstGeom prst="rect">
              <a:avLst/>
            </a:prstGeom>
            <a:noFill/>
            <a:ln w="12700" cap="flat">
              <a:solidFill>
                <a:srgbClr val="FFFFFF"/>
              </a:solidFill>
              <a:prstDash val="dash"/>
              <a:round/>
            </a:ln>
            <a:effectLst/>
          </p:spPr>
          <p:txBody>
            <a:bodyPr wrap="square" lIns="34289" tIns="34289" rIns="34289" bIns="34289" numCol="1" anchor="ctr">
              <a:noAutofit/>
            </a:bodyPr>
            <a:lstStyle/>
            <a:p>
              <a:pPr algn="ctr" hangingPunct="0"/>
              <a:endParaRPr kern="0">
                <a:solidFill>
                  <a:srgbClr val="000000"/>
                </a:solidFill>
                <a:latin typeface="Calibri"/>
                <a:sym typeface="Calibri"/>
              </a:endParaRPr>
            </a:p>
          </p:txBody>
        </p:sp>
        <p:sp>
          <p:nvSpPr>
            <p:cNvPr id="277" name="Shape 277"/>
            <p:cNvSpPr/>
            <p:nvPr/>
          </p:nvSpPr>
          <p:spPr>
            <a:xfrm flipH="1">
              <a:off x="5229193" y="3560281"/>
              <a:ext cx="95923" cy="7194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E46C0A"/>
            </a:solidFill>
            <a:ln w="3175" cap="flat">
              <a:solidFill>
                <a:srgbClr val="000000"/>
              </a:solidFill>
              <a:prstDash val="solid"/>
              <a:miter lim="400000"/>
            </a:ln>
            <a:effectLst/>
          </p:spPr>
          <p:txBody>
            <a:bodyPr wrap="square" lIns="34289" tIns="34289" rIns="34289" bIns="34289" numCol="1" anchor="ctr">
              <a:noAutofit/>
            </a:bodyPr>
            <a:lstStyle/>
            <a:p>
              <a:pPr hangingPunct="0">
                <a:defRPr sz="2600">
                  <a:solidFill>
                    <a:srgbClr val="FFFFFF"/>
                  </a:solidFill>
                </a:defRPr>
              </a:pPr>
              <a:endParaRPr sz="2600" kern="0">
                <a:solidFill>
                  <a:srgbClr val="FFFFFF"/>
                </a:solidFill>
                <a:latin typeface="Calibri"/>
                <a:sym typeface="Calibri"/>
              </a:endParaRPr>
            </a:p>
          </p:txBody>
        </p:sp>
        <p:sp>
          <p:nvSpPr>
            <p:cNvPr id="278" name="Shape 278"/>
            <p:cNvSpPr/>
            <p:nvPr/>
          </p:nvSpPr>
          <p:spPr>
            <a:xfrm flipH="1">
              <a:off x="7456287" y="1651851"/>
              <a:ext cx="462718" cy="450770"/>
            </a:xfrm>
            <a:prstGeom prst="ellipse">
              <a:avLst/>
            </a:prstGeom>
            <a:noFill/>
            <a:ln w="12700" cap="flat">
              <a:solidFill>
                <a:srgbClr val="FFFFFF"/>
              </a:solidFill>
              <a:prstDash val="solid"/>
              <a:miter lim="400000"/>
            </a:ln>
            <a:effectLst/>
          </p:spPr>
          <p:txBody>
            <a:bodyPr wrap="square" lIns="34289" tIns="34289" rIns="34289" bIns="34289" numCol="1" anchor="ctr">
              <a:noAutofit/>
            </a:bodyPr>
            <a:lstStyle/>
            <a:p>
              <a:pPr hangingPunct="0">
                <a:defRPr sz="2400">
                  <a:solidFill>
                    <a:srgbClr val="FFFFFF"/>
                  </a:solidFill>
                </a:defRPr>
              </a:pPr>
              <a:endParaRPr sz="2400" kern="0">
                <a:solidFill>
                  <a:srgbClr val="FFFFFF"/>
                </a:solidFill>
                <a:latin typeface="Calibri"/>
                <a:sym typeface="Calibri"/>
              </a:endParaRPr>
            </a:p>
          </p:txBody>
        </p:sp>
        <p:sp>
          <p:nvSpPr>
            <p:cNvPr id="279" name="Shape 279"/>
            <p:cNvSpPr/>
            <p:nvPr/>
          </p:nvSpPr>
          <p:spPr>
            <a:xfrm flipV="1">
              <a:off x="7688599" y="1796660"/>
              <a:ext cx="1" cy="161150"/>
            </a:xfrm>
            <a:prstGeom prst="line">
              <a:avLst/>
            </a:prstGeom>
            <a:noFill/>
            <a:ln w="12700" cap="flat">
              <a:solidFill>
                <a:srgbClr val="FFFFFF"/>
              </a:solidFill>
              <a:prstDash val="solid"/>
              <a:miter lim="400000"/>
            </a:ln>
            <a:effectLst/>
          </p:spPr>
          <p:txBody>
            <a:bodyPr wrap="square" lIns="34289" tIns="34289" rIns="34289" bIns="34289" numCol="1" anchor="t">
              <a:noAutofit/>
            </a:bodyPr>
            <a:lstStyle/>
            <a:p>
              <a:pPr defTabSz="457200" hangingPunct="0">
                <a:defRPr>
                  <a:solidFill>
                    <a:srgbClr val="FFFFFF"/>
                  </a:solidFill>
                </a:defRPr>
              </a:pPr>
              <a:endParaRPr kern="0">
                <a:solidFill>
                  <a:srgbClr val="FFFFFF"/>
                </a:solidFill>
                <a:latin typeface="Calibri"/>
                <a:sym typeface="Calibri"/>
              </a:endParaRPr>
            </a:p>
          </p:txBody>
        </p:sp>
        <p:sp>
          <p:nvSpPr>
            <p:cNvPr id="280" name="Shape 280"/>
            <p:cNvSpPr/>
            <p:nvPr/>
          </p:nvSpPr>
          <p:spPr>
            <a:xfrm flipV="1">
              <a:off x="5278955" y="3632222"/>
              <a:ext cx="1" cy="524933"/>
            </a:xfrm>
            <a:prstGeom prst="line">
              <a:avLst/>
            </a:prstGeom>
            <a:noFill/>
            <a:ln w="12700" cap="flat">
              <a:solidFill>
                <a:srgbClr val="FFFFFF"/>
              </a:solidFill>
              <a:prstDash val="solid"/>
              <a:round/>
            </a:ln>
            <a:effectLst/>
          </p:spPr>
          <p:txBody>
            <a:bodyPr wrap="square" lIns="34289" tIns="34289" rIns="34289" bIns="34289" numCol="1" anchor="t">
              <a:noAutofit/>
            </a:bodyPr>
            <a:lstStyle/>
            <a:p>
              <a:pPr defTabSz="457200" hangingPunct="0">
                <a:defRPr>
                  <a:solidFill>
                    <a:srgbClr val="FFFFFF"/>
                  </a:solidFill>
                </a:defRPr>
              </a:pPr>
              <a:endParaRPr kern="0">
                <a:solidFill>
                  <a:srgbClr val="FFFFFF"/>
                </a:solidFill>
                <a:latin typeface="Calibri"/>
                <a:sym typeface="Calibri"/>
              </a:endParaRPr>
            </a:p>
          </p:txBody>
        </p:sp>
        <p:sp>
          <p:nvSpPr>
            <p:cNvPr id="281" name="Shape 281"/>
            <p:cNvSpPr/>
            <p:nvPr/>
          </p:nvSpPr>
          <p:spPr>
            <a:xfrm flipH="1">
              <a:off x="6084218" y="704253"/>
              <a:ext cx="2796507" cy="2320591"/>
            </a:xfrm>
            <a:prstGeom prst="rect">
              <a:avLst/>
            </a:prstGeom>
            <a:noFill/>
            <a:ln w="12700" cap="flat">
              <a:solidFill>
                <a:srgbClr val="FFFFFF"/>
              </a:solidFill>
              <a:prstDash val="solid"/>
              <a:round/>
            </a:ln>
            <a:effectLst/>
          </p:spPr>
          <p:txBody>
            <a:bodyPr wrap="square" lIns="34289" tIns="34289" rIns="34289" bIns="34289" numCol="1" anchor="ctr">
              <a:noAutofit/>
            </a:bodyPr>
            <a:lstStyle/>
            <a:p>
              <a:pPr algn="ctr" hangingPunct="0"/>
              <a:endParaRPr kern="0">
                <a:solidFill>
                  <a:srgbClr val="000000"/>
                </a:solidFill>
                <a:latin typeface="Calibri"/>
                <a:sym typeface="Calibri"/>
              </a:endParaRPr>
            </a:p>
          </p:txBody>
        </p:sp>
        <p:sp>
          <p:nvSpPr>
            <p:cNvPr id="282" name="Shape 282"/>
            <p:cNvSpPr/>
            <p:nvPr/>
          </p:nvSpPr>
          <p:spPr>
            <a:xfrm>
              <a:off x="4460623" y="3027296"/>
              <a:ext cx="813188" cy="1"/>
            </a:xfrm>
            <a:prstGeom prst="line">
              <a:avLst/>
            </a:prstGeom>
            <a:noFill/>
            <a:ln w="12700" cap="flat">
              <a:solidFill>
                <a:srgbClr val="FFFFFF"/>
              </a:solidFill>
              <a:prstDash val="solid"/>
              <a:round/>
            </a:ln>
            <a:effectLst/>
          </p:spPr>
          <p:txBody>
            <a:bodyPr wrap="square" lIns="34289" tIns="34289" rIns="34289" bIns="34289" numCol="1" anchor="t">
              <a:noAutofit/>
            </a:bodyPr>
            <a:lstStyle/>
            <a:p>
              <a:pPr defTabSz="457200" hangingPunct="0">
                <a:defRPr>
                  <a:solidFill>
                    <a:srgbClr val="FFFFFF"/>
                  </a:solidFill>
                </a:defRPr>
              </a:pPr>
              <a:endParaRPr kern="0">
                <a:solidFill>
                  <a:srgbClr val="FFFFFF"/>
                </a:solidFill>
                <a:latin typeface="Calibri"/>
                <a:sym typeface="Calibri"/>
              </a:endParaRPr>
            </a:p>
          </p:txBody>
        </p:sp>
        <p:sp>
          <p:nvSpPr>
            <p:cNvPr id="283" name="Shape 283"/>
            <p:cNvSpPr/>
            <p:nvPr/>
          </p:nvSpPr>
          <p:spPr>
            <a:xfrm>
              <a:off x="4460623" y="703161"/>
              <a:ext cx="813188" cy="1"/>
            </a:xfrm>
            <a:prstGeom prst="line">
              <a:avLst/>
            </a:prstGeom>
            <a:noFill/>
            <a:ln w="12700" cap="flat">
              <a:solidFill>
                <a:srgbClr val="FFFFFF"/>
              </a:solidFill>
              <a:prstDash val="solid"/>
              <a:round/>
            </a:ln>
            <a:effectLst/>
          </p:spPr>
          <p:txBody>
            <a:bodyPr wrap="square" lIns="34289" tIns="34289" rIns="34289" bIns="34289" numCol="1" anchor="t">
              <a:noAutofit/>
            </a:bodyPr>
            <a:lstStyle/>
            <a:p>
              <a:pPr defTabSz="457200" hangingPunct="0">
                <a:defRPr>
                  <a:solidFill>
                    <a:srgbClr val="FFFFFF"/>
                  </a:solidFill>
                </a:defRPr>
              </a:pPr>
              <a:endParaRPr kern="0">
                <a:solidFill>
                  <a:srgbClr val="FFFFFF"/>
                </a:solidFill>
                <a:latin typeface="Calibri"/>
                <a:sym typeface="Calibri"/>
              </a:endParaRPr>
            </a:p>
          </p:txBody>
        </p:sp>
        <p:sp>
          <p:nvSpPr>
            <p:cNvPr id="284" name="Shape 284"/>
            <p:cNvSpPr/>
            <p:nvPr/>
          </p:nvSpPr>
          <p:spPr>
            <a:xfrm>
              <a:off x="4460623" y="4048464"/>
              <a:ext cx="813188" cy="1"/>
            </a:xfrm>
            <a:prstGeom prst="line">
              <a:avLst/>
            </a:prstGeom>
            <a:noFill/>
            <a:ln w="12700" cap="flat">
              <a:solidFill>
                <a:srgbClr val="FFFFFF"/>
              </a:solidFill>
              <a:prstDash val="solid"/>
              <a:round/>
            </a:ln>
            <a:effectLst/>
          </p:spPr>
          <p:txBody>
            <a:bodyPr wrap="square" lIns="34289" tIns="34289" rIns="34289" bIns="34289" numCol="1" anchor="t">
              <a:noAutofit/>
            </a:bodyPr>
            <a:lstStyle/>
            <a:p>
              <a:pPr defTabSz="457200" hangingPunct="0">
                <a:defRPr>
                  <a:solidFill>
                    <a:srgbClr val="FFFFFF"/>
                  </a:solidFill>
                </a:defRPr>
              </a:pPr>
              <a:endParaRPr kern="0">
                <a:solidFill>
                  <a:srgbClr val="FFFFFF"/>
                </a:solidFill>
                <a:latin typeface="Calibri"/>
                <a:sym typeface="Calibri"/>
              </a:endParaRPr>
            </a:p>
          </p:txBody>
        </p:sp>
        <p:sp>
          <p:nvSpPr>
            <p:cNvPr id="285" name="Shape 285"/>
            <p:cNvSpPr/>
            <p:nvPr/>
          </p:nvSpPr>
          <p:spPr>
            <a:xfrm>
              <a:off x="4411371" y="-1"/>
              <a:ext cx="70849" cy="125746"/>
            </a:xfrm>
            <a:prstGeom prst="rect">
              <a:avLst/>
            </a:prstGeom>
            <a:solidFill>
              <a:srgbClr val="E46C0A"/>
            </a:solidFill>
            <a:ln w="3175" cap="flat">
              <a:solidFill>
                <a:srgbClr val="000000"/>
              </a:solidFill>
              <a:prstDash val="solid"/>
              <a:miter lim="400000"/>
            </a:ln>
            <a:effectLst/>
          </p:spPr>
          <p:txBody>
            <a:bodyPr wrap="square" lIns="34289" tIns="34289" rIns="34289" bIns="34289" numCol="1" anchor="ctr">
              <a:noAutofit/>
            </a:bodyPr>
            <a:lstStyle/>
            <a:p>
              <a:pPr hangingPunct="0">
                <a:defRPr sz="2400">
                  <a:solidFill>
                    <a:srgbClr val="FFFFFF"/>
                  </a:solidFill>
                </a:defRPr>
              </a:pPr>
              <a:endParaRPr sz="2400" kern="0">
                <a:solidFill>
                  <a:srgbClr val="FFFFFF"/>
                </a:solidFill>
                <a:latin typeface="Calibri"/>
                <a:sym typeface="Calibri"/>
              </a:endParaRPr>
            </a:p>
          </p:txBody>
        </p:sp>
        <p:sp>
          <p:nvSpPr>
            <p:cNvPr id="286" name="Shape 286"/>
            <p:cNvSpPr/>
            <p:nvPr/>
          </p:nvSpPr>
          <p:spPr>
            <a:xfrm>
              <a:off x="4440158" y="1827317"/>
              <a:ext cx="39979" cy="99838"/>
            </a:xfrm>
            <a:prstGeom prst="rect">
              <a:avLst/>
            </a:prstGeom>
            <a:solidFill>
              <a:srgbClr val="C00000"/>
            </a:solidFill>
            <a:ln w="12700" cap="flat">
              <a:noFill/>
              <a:miter lim="400000"/>
            </a:ln>
            <a:effectLst/>
          </p:spPr>
          <p:txBody>
            <a:bodyPr wrap="square" lIns="34289" tIns="34289" rIns="34289" bIns="34289" numCol="1" anchor="ctr">
              <a:noAutofit/>
            </a:bodyPr>
            <a:lstStyle/>
            <a:p>
              <a:pPr algn="ctr" hangingPunct="0"/>
              <a:endParaRPr kern="0">
                <a:solidFill>
                  <a:srgbClr val="000000"/>
                </a:solidFill>
                <a:latin typeface="Calibri"/>
                <a:sym typeface="Calibri"/>
              </a:endParaRPr>
            </a:p>
          </p:txBody>
        </p:sp>
      </p:grpSp>
      <p:pic>
        <p:nvPicPr>
          <p:cNvPr id="288" name="image3.jpg" descr="top2.jpg"/>
          <p:cNvPicPr>
            <a:picLocks noChangeAspect="1"/>
          </p:cNvPicPr>
          <p:nvPr/>
        </p:nvPicPr>
        <p:blipFill>
          <a:blip r:embed="rId2"/>
          <a:stretch>
            <a:fillRect/>
          </a:stretch>
        </p:blipFill>
        <p:spPr>
          <a:xfrm>
            <a:off x="0" y="5749635"/>
            <a:ext cx="9144000" cy="1108365"/>
          </a:xfrm>
          <a:prstGeom prst="rect">
            <a:avLst/>
          </a:prstGeom>
          <a:ln w="12700">
            <a:miter lim="400000"/>
          </a:ln>
        </p:spPr>
      </p:pic>
      <p:sp>
        <p:nvSpPr>
          <p:cNvPr id="289" name="Shape 289"/>
          <p:cNvSpPr>
            <a:spLocks noGrp="1"/>
          </p:cNvSpPr>
          <p:nvPr>
            <p:ph type="sldNum" sz="quarter" idx="2"/>
          </p:nvPr>
        </p:nvSpPr>
        <p:spPr>
          <a:xfrm>
            <a:off x="4419600" y="5484812"/>
            <a:ext cx="2133600" cy="279401"/>
          </a:xfrm>
          <a:prstGeom prst="rect">
            <a:avLst/>
          </a:prstGeom>
        </p:spPr>
        <p:txBody>
          <a:bodyPr lIns="34289" tIns="34289" rIns="34289" bIns="34289"/>
          <a:lstStyle>
            <a:lvl1pPr defTabSz="457200">
              <a:defRPr>
                <a:solidFill>
                  <a:srgbClr val="FFFFFF"/>
                </a:solidFill>
              </a:defRPr>
            </a:lvl1pPr>
          </a:lstStyle>
          <a:p>
            <a:fld id="{86CB4B4D-7CA3-9044-876B-883B54F8677D}" type="slidenum">
              <a:rPr/>
              <a:pPr/>
              <a:t>‹#›</a:t>
            </a:fld>
            <a:endParaRPr/>
          </a:p>
        </p:txBody>
      </p:sp>
    </p:spTree>
    <p:extLst>
      <p:ext uri="{BB962C8B-B14F-4D97-AF65-F5344CB8AC3E}">
        <p14:creationId xmlns:p14="http://schemas.microsoft.com/office/powerpoint/2010/main" val="3655661541"/>
      </p:ext>
    </p:extLst>
  </p:cSld>
  <p:clrMapOvr>
    <a:masterClrMapping/>
  </p:clrMapOvr>
  <p:transition spd="med"/>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type="tx" preserve="1">
  <p:cSld name="1_Field Right Text">
    <p:bg>
      <p:bgPr>
        <a:gradFill flip="none" rotWithShape="1">
          <a:gsLst>
            <a:gs pos="0">
              <a:srgbClr val="000B5F"/>
            </a:gs>
            <a:gs pos="100000">
              <a:srgbClr val="000000"/>
            </a:gs>
          </a:gsLst>
          <a:path path="circle">
            <a:fillToRect l="50000" t="50000" r="50000" b="50000"/>
          </a:path>
        </a:gradFill>
        <a:effectLst/>
      </p:bgPr>
    </p:bg>
    <p:spTree>
      <p:nvGrpSpPr>
        <p:cNvPr id="1" name=""/>
        <p:cNvGrpSpPr/>
        <p:nvPr/>
      </p:nvGrpSpPr>
      <p:grpSpPr>
        <a:xfrm>
          <a:off x="0" y="0"/>
          <a:ext cx="0" cy="0"/>
          <a:chOff x="0" y="0"/>
          <a:chExt cx="0" cy="0"/>
        </a:xfrm>
      </p:grpSpPr>
      <p:sp>
        <p:nvSpPr>
          <p:cNvPr id="296" name="Shape 296"/>
          <p:cNvSpPr>
            <a:spLocks noGrp="1"/>
          </p:cNvSpPr>
          <p:nvPr>
            <p:ph type="body" sz="half" idx="1"/>
          </p:nvPr>
        </p:nvSpPr>
        <p:spPr>
          <a:xfrm>
            <a:off x="232913" y="1439532"/>
            <a:ext cx="4038601" cy="3926467"/>
          </a:xfrm>
          <a:prstGeom prst="rect">
            <a:avLst/>
          </a:prstGeom>
        </p:spPr>
        <p:txBody>
          <a:bodyPr lIns="34289" tIns="34289" rIns="34289" bIns="34289">
            <a:normAutofit/>
          </a:bodyPr>
          <a:lstStyle>
            <a:lvl1pPr marL="342900" indent="-342900" defTabSz="914400">
              <a:lnSpc>
                <a:spcPct val="100000"/>
              </a:lnSpc>
              <a:spcBef>
                <a:spcPts val="600"/>
              </a:spcBef>
              <a:buFont typeface="Wingdings"/>
              <a:buChar char="▪"/>
              <a:defRPr sz="2800">
                <a:solidFill>
                  <a:srgbClr val="FFFFFF"/>
                </a:solidFill>
                <a:latin typeface="+mn-lt"/>
                <a:ea typeface="+mn-ea"/>
                <a:cs typeface="+mn-cs"/>
                <a:sym typeface="Helvetica"/>
              </a:defRPr>
            </a:lvl1pPr>
            <a:lvl2pPr marL="790575" indent="-333375" defTabSz="914400">
              <a:lnSpc>
                <a:spcPct val="100000"/>
              </a:lnSpc>
              <a:spcBef>
                <a:spcPts val="600"/>
              </a:spcBef>
              <a:buFont typeface="Wingdings"/>
              <a:buChar char="–"/>
              <a:defRPr sz="2800">
                <a:solidFill>
                  <a:srgbClr val="FFFFFF"/>
                </a:solidFill>
                <a:latin typeface="+mn-lt"/>
                <a:ea typeface="+mn-ea"/>
                <a:cs typeface="+mn-cs"/>
                <a:sym typeface="Helvetica"/>
              </a:defRPr>
            </a:lvl2pPr>
            <a:lvl3pPr marL="1234439" indent="-320039" defTabSz="914400">
              <a:lnSpc>
                <a:spcPct val="100000"/>
              </a:lnSpc>
              <a:spcBef>
                <a:spcPts val="600"/>
              </a:spcBef>
              <a:buFont typeface="Wingdings"/>
              <a:buChar char="•"/>
              <a:defRPr sz="2800">
                <a:solidFill>
                  <a:srgbClr val="FFFFFF"/>
                </a:solidFill>
                <a:latin typeface="+mn-lt"/>
                <a:ea typeface="+mn-ea"/>
                <a:cs typeface="+mn-cs"/>
                <a:sym typeface="Helvetica"/>
              </a:defRPr>
            </a:lvl3pPr>
            <a:lvl4pPr marL="1727200" indent="-355600" defTabSz="914400">
              <a:lnSpc>
                <a:spcPct val="100000"/>
              </a:lnSpc>
              <a:spcBef>
                <a:spcPts val="600"/>
              </a:spcBef>
              <a:buFont typeface="Wingdings"/>
              <a:buChar char="–"/>
              <a:defRPr sz="2800">
                <a:solidFill>
                  <a:srgbClr val="FFFFFF"/>
                </a:solidFill>
                <a:latin typeface="+mn-lt"/>
                <a:ea typeface="+mn-ea"/>
                <a:cs typeface="+mn-cs"/>
                <a:sym typeface="Helvetica"/>
              </a:defRPr>
            </a:lvl4pPr>
            <a:lvl5pPr marL="2184400" indent="-355600" defTabSz="914400">
              <a:lnSpc>
                <a:spcPct val="100000"/>
              </a:lnSpc>
              <a:spcBef>
                <a:spcPts val="600"/>
              </a:spcBef>
              <a:buFont typeface="Wingdings"/>
              <a:buChar char="»"/>
              <a:defRPr sz="2800">
                <a:solidFill>
                  <a:srgbClr val="FFFFFF"/>
                </a:solidFill>
                <a:latin typeface="+mn-lt"/>
                <a:ea typeface="+mn-ea"/>
                <a:cs typeface="+mn-cs"/>
                <a:sym typeface="Helvetica"/>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297" name="Shape 297"/>
          <p:cNvSpPr>
            <a:spLocks noGrp="1"/>
          </p:cNvSpPr>
          <p:nvPr>
            <p:ph type="title"/>
          </p:nvPr>
        </p:nvSpPr>
        <p:spPr>
          <a:xfrm>
            <a:off x="1" y="889598"/>
            <a:ext cx="9144002" cy="291142"/>
          </a:xfrm>
          <a:prstGeom prst="rect">
            <a:avLst/>
          </a:prstGeom>
        </p:spPr>
        <p:txBody>
          <a:bodyPr lIns="34289" tIns="34289" rIns="34289" bIns="34289" anchor="ctr"/>
          <a:lstStyle>
            <a:lvl1pPr algn="ctr" defTabSz="914400">
              <a:lnSpc>
                <a:spcPct val="100000"/>
              </a:lnSpc>
              <a:defRPr sz="2000" b="1" spc="0">
                <a:solidFill>
                  <a:srgbClr val="FEBC11"/>
                </a:solidFill>
                <a:latin typeface="+mn-lt"/>
                <a:ea typeface="+mn-ea"/>
                <a:cs typeface="+mn-cs"/>
                <a:sym typeface="Helvetica"/>
              </a:defRPr>
            </a:lvl1pPr>
          </a:lstStyle>
          <a:p>
            <a:pPr>
              <a:defRPr>
                <a:effectLst/>
              </a:defRPr>
            </a:pPr>
            <a:r>
              <a:rPr lang="en-US"/>
              <a:t>Click to edit Master title style</a:t>
            </a:r>
            <a:endParaRPr/>
          </a:p>
        </p:txBody>
      </p:sp>
      <p:grpSp>
        <p:nvGrpSpPr>
          <p:cNvPr id="314" name="Group 314"/>
          <p:cNvGrpSpPr/>
          <p:nvPr/>
        </p:nvGrpSpPr>
        <p:grpSpPr>
          <a:xfrm>
            <a:off x="4495801" y="1481645"/>
            <a:ext cx="4482220" cy="4157155"/>
            <a:chOff x="0" y="0"/>
            <a:chExt cx="4482219" cy="4157154"/>
          </a:xfrm>
        </p:grpSpPr>
        <p:sp>
          <p:nvSpPr>
            <p:cNvPr id="298" name="Shape 298"/>
            <p:cNvSpPr/>
            <p:nvPr/>
          </p:nvSpPr>
          <p:spPr>
            <a:xfrm flipH="1">
              <a:off x="22068" y="105844"/>
              <a:ext cx="1626376" cy="3518815"/>
            </a:xfrm>
            <a:prstGeom prst="rect">
              <a:avLst/>
            </a:prstGeom>
            <a:noFill/>
            <a:ln w="12700" cap="flat">
              <a:solidFill>
                <a:srgbClr val="FFFFFF"/>
              </a:solidFill>
              <a:prstDash val="solid"/>
              <a:round/>
            </a:ln>
            <a:effectLst/>
          </p:spPr>
          <p:txBody>
            <a:bodyPr wrap="square" lIns="34289" tIns="34289" rIns="34289" bIns="34289" numCol="1" anchor="ctr">
              <a:noAutofit/>
            </a:bodyPr>
            <a:lstStyle/>
            <a:p>
              <a:pPr algn="ctr" hangingPunct="0"/>
              <a:endParaRPr kern="0">
                <a:solidFill>
                  <a:srgbClr val="000000"/>
                </a:solidFill>
                <a:latin typeface="Calibri"/>
                <a:sym typeface="Calibri"/>
              </a:endParaRPr>
            </a:p>
          </p:txBody>
        </p:sp>
        <p:sp>
          <p:nvSpPr>
            <p:cNvPr id="299" name="Shape 299"/>
            <p:cNvSpPr/>
            <p:nvPr/>
          </p:nvSpPr>
          <p:spPr>
            <a:xfrm flipH="1">
              <a:off x="1648442" y="105843"/>
              <a:ext cx="2796508" cy="597318"/>
            </a:xfrm>
            <a:prstGeom prst="rect">
              <a:avLst/>
            </a:prstGeom>
            <a:noFill/>
            <a:ln w="12700" cap="flat">
              <a:solidFill>
                <a:srgbClr val="FFFFFF"/>
              </a:solidFill>
              <a:prstDash val="solid"/>
              <a:round/>
            </a:ln>
            <a:effectLst/>
          </p:spPr>
          <p:txBody>
            <a:bodyPr wrap="square" lIns="34289" tIns="34289" rIns="34289" bIns="34289" numCol="1" anchor="ctr">
              <a:noAutofit/>
            </a:bodyPr>
            <a:lstStyle/>
            <a:p>
              <a:pPr algn="ctr" hangingPunct="0"/>
              <a:endParaRPr kern="0">
                <a:solidFill>
                  <a:srgbClr val="000000"/>
                </a:solidFill>
                <a:latin typeface="Calibri"/>
                <a:sym typeface="Calibri"/>
              </a:endParaRPr>
            </a:p>
          </p:txBody>
        </p:sp>
        <p:sp>
          <p:nvSpPr>
            <p:cNvPr id="300" name="Shape 300"/>
            <p:cNvSpPr/>
            <p:nvPr/>
          </p:nvSpPr>
          <p:spPr>
            <a:xfrm flipH="1">
              <a:off x="1648443" y="3027341"/>
              <a:ext cx="2796811" cy="597317"/>
            </a:xfrm>
            <a:prstGeom prst="rect">
              <a:avLst/>
            </a:prstGeom>
            <a:noFill/>
            <a:ln w="12700" cap="flat">
              <a:solidFill>
                <a:srgbClr val="FFFFFF"/>
              </a:solidFill>
              <a:prstDash val="solid"/>
              <a:round/>
            </a:ln>
            <a:effectLst/>
          </p:spPr>
          <p:txBody>
            <a:bodyPr wrap="square" lIns="34289" tIns="34289" rIns="34289" bIns="34289" numCol="1" anchor="ctr">
              <a:noAutofit/>
            </a:bodyPr>
            <a:lstStyle/>
            <a:p>
              <a:pPr algn="ctr" hangingPunct="0"/>
              <a:endParaRPr kern="0">
                <a:solidFill>
                  <a:srgbClr val="000000"/>
                </a:solidFill>
                <a:latin typeface="Calibri"/>
                <a:sym typeface="Calibri"/>
              </a:endParaRPr>
            </a:p>
          </p:txBody>
        </p:sp>
        <p:sp>
          <p:nvSpPr>
            <p:cNvPr id="301" name="Shape 301"/>
            <p:cNvSpPr/>
            <p:nvPr/>
          </p:nvSpPr>
          <p:spPr>
            <a:xfrm flipH="1">
              <a:off x="4418047" y="0"/>
              <a:ext cx="64173" cy="119938"/>
            </a:xfrm>
            <a:prstGeom prst="rect">
              <a:avLst/>
            </a:prstGeom>
            <a:solidFill>
              <a:srgbClr val="E46C0A"/>
            </a:solidFill>
            <a:ln w="3175" cap="flat">
              <a:solidFill>
                <a:srgbClr val="000000"/>
              </a:solidFill>
              <a:prstDash val="solid"/>
              <a:miter lim="400000"/>
            </a:ln>
            <a:effectLst/>
          </p:spPr>
          <p:txBody>
            <a:bodyPr wrap="square" lIns="34289" tIns="34289" rIns="34289" bIns="34289" numCol="1" anchor="ctr">
              <a:noAutofit/>
            </a:bodyPr>
            <a:lstStyle/>
            <a:p>
              <a:pPr hangingPunct="0">
                <a:defRPr sz="2400">
                  <a:solidFill>
                    <a:srgbClr val="FFFFFF"/>
                  </a:solidFill>
                </a:defRPr>
              </a:pPr>
              <a:endParaRPr sz="2400" kern="0">
                <a:solidFill>
                  <a:srgbClr val="FFFFFF"/>
                </a:solidFill>
                <a:latin typeface="Calibri"/>
                <a:sym typeface="Calibri"/>
              </a:endParaRPr>
            </a:p>
          </p:txBody>
        </p:sp>
        <p:sp>
          <p:nvSpPr>
            <p:cNvPr id="302" name="Shape 302"/>
            <p:cNvSpPr/>
            <p:nvPr/>
          </p:nvSpPr>
          <p:spPr>
            <a:xfrm flipH="1">
              <a:off x="4417065" y="3615965"/>
              <a:ext cx="64173" cy="113896"/>
            </a:xfrm>
            <a:prstGeom prst="rect">
              <a:avLst/>
            </a:prstGeom>
            <a:solidFill>
              <a:srgbClr val="E46C0A"/>
            </a:solidFill>
            <a:ln w="3175" cap="flat">
              <a:solidFill>
                <a:srgbClr val="000000"/>
              </a:solidFill>
              <a:prstDash val="solid"/>
              <a:miter lim="400000"/>
            </a:ln>
            <a:effectLst/>
          </p:spPr>
          <p:txBody>
            <a:bodyPr wrap="square" lIns="34289" tIns="34289" rIns="34289" bIns="34289" numCol="1" anchor="ctr">
              <a:noAutofit/>
            </a:bodyPr>
            <a:lstStyle/>
            <a:p>
              <a:pPr hangingPunct="0">
                <a:defRPr sz="2400">
                  <a:solidFill>
                    <a:srgbClr val="FFFFFF"/>
                  </a:solidFill>
                </a:defRPr>
              </a:pPr>
              <a:endParaRPr sz="2400" kern="0">
                <a:solidFill>
                  <a:srgbClr val="FFFFFF"/>
                </a:solidFill>
                <a:latin typeface="Calibri"/>
                <a:sym typeface="Calibri"/>
              </a:endParaRPr>
            </a:p>
          </p:txBody>
        </p:sp>
        <p:sp>
          <p:nvSpPr>
            <p:cNvPr id="303" name="Shape 303"/>
            <p:cNvSpPr/>
            <p:nvPr/>
          </p:nvSpPr>
          <p:spPr>
            <a:xfrm flipH="1">
              <a:off x="842530" y="3624658"/>
              <a:ext cx="1263084" cy="423806"/>
            </a:xfrm>
            <a:prstGeom prst="rect">
              <a:avLst/>
            </a:prstGeom>
            <a:noFill/>
            <a:ln w="12700" cap="flat">
              <a:solidFill>
                <a:srgbClr val="FFFFFF"/>
              </a:solidFill>
              <a:prstDash val="dash"/>
              <a:round/>
            </a:ln>
            <a:effectLst/>
          </p:spPr>
          <p:txBody>
            <a:bodyPr wrap="square" lIns="34289" tIns="34289" rIns="34289" bIns="34289" numCol="1" anchor="ctr">
              <a:noAutofit/>
            </a:bodyPr>
            <a:lstStyle/>
            <a:p>
              <a:pPr algn="ctr" hangingPunct="0"/>
              <a:endParaRPr kern="0">
                <a:solidFill>
                  <a:srgbClr val="000000"/>
                </a:solidFill>
                <a:latin typeface="Calibri"/>
                <a:sym typeface="Calibri"/>
              </a:endParaRPr>
            </a:p>
          </p:txBody>
        </p:sp>
        <p:sp>
          <p:nvSpPr>
            <p:cNvPr id="304" name="Shape 304"/>
            <p:cNvSpPr/>
            <p:nvPr/>
          </p:nvSpPr>
          <p:spPr>
            <a:xfrm flipH="1">
              <a:off x="793417" y="3560281"/>
              <a:ext cx="95923" cy="7194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E46C0A"/>
            </a:solidFill>
            <a:ln w="3175" cap="flat">
              <a:solidFill>
                <a:srgbClr val="000000"/>
              </a:solidFill>
              <a:prstDash val="solid"/>
              <a:miter lim="400000"/>
            </a:ln>
            <a:effectLst/>
          </p:spPr>
          <p:txBody>
            <a:bodyPr wrap="square" lIns="34289" tIns="34289" rIns="34289" bIns="34289" numCol="1" anchor="ctr">
              <a:noAutofit/>
            </a:bodyPr>
            <a:lstStyle/>
            <a:p>
              <a:pPr hangingPunct="0">
                <a:defRPr sz="2600">
                  <a:solidFill>
                    <a:srgbClr val="FFFFFF"/>
                  </a:solidFill>
                </a:defRPr>
              </a:pPr>
              <a:endParaRPr sz="2600" kern="0">
                <a:solidFill>
                  <a:srgbClr val="FFFFFF"/>
                </a:solidFill>
                <a:latin typeface="Calibri"/>
                <a:sym typeface="Calibri"/>
              </a:endParaRPr>
            </a:p>
          </p:txBody>
        </p:sp>
        <p:sp>
          <p:nvSpPr>
            <p:cNvPr id="305" name="Shape 305"/>
            <p:cNvSpPr/>
            <p:nvPr/>
          </p:nvSpPr>
          <p:spPr>
            <a:xfrm flipH="1">
              <a:off x="3020511" y="1651851"/>
              <a:ext cx="462718" cy="450770"/>
            </a:xfrm>
            <a:prstGeom prst="ellipse">
              <a:avLst/>
            </a:prstGeom>
            <a:noFill/>
            <a:ln w="12700" cap="flat">
              <a:solidFill>
                <a:srgbClr val="FFFFFF"/>
              </a:solidFill>
              <a:prstDash val="solid"/>
              <a:miter lim="400000"/>
            </a:ln>
            <a:effectLst/>
          </p:spPr>
          <p:txBody>
            <a:bodyPr wrap="square" lIns="34289" tIns="34289" rIns="34289" bIns="34289" numCol="1" anchor="ctr">
              <a:noAutofit/>
            </a:bodyPr>
            <a:lstStyle/>
            <a:p>
              <a:pPr hangingPunct="0">
                <a:defRPr sz="2400">
                  <a:solidFill>
                    <a:srgbClr val="FFFFFF"/>
                  </a:solidFill>
                </a:defRPr>
              </a:pPr>
              <a:endParaRPr sz="2400" kern="0">
                <a:solidFill>
                  <a:srgbClr val="FFFFFF"/>
                </a:solidFill>
                <a:latin typeface="Calibri"/>
                <a:sym typeface="Calibri"/>
              </a:endParaRPr>
            </a:p>
          </p:txBody>
        </p:sp>
        <p:sp>
          <p:nvSpPr>
            <p:cNvPr id="306" name="Shape 306"/>
            <p:cNvSpPr/>
            <p:nvPr/>
          </p:nvSpPr>
          <p:spPr>
            <a:xfrm flipV="1">
              <a:off x="3252822" y="1796660"/>
              <a:ext cx="1" cy="161150"/>
            </a:xfrm>
            <a:prstGeom prst="line">
              <a:avLst/>
            </a:prstGeom>
            <a:noFill/>
            <a:ln w="12700" cap="flat">
              <a:solidFill>
                <a:srgbClr val="FFFFFF"/>
              </a:solidFill>
              <a:prstDash val="solid"/>
              <a:miter lim="400000"/>
            </a:ln>
            <a:effectLst/>
          </p:spPr>
          <p:txBody>
            <a:bodyPr wrap="square" lIns="34289" tIns="34289" rIns="34289" bIns="34289" numCol="1" anchor="t">
              <a:noAutofit/>
            </a:bodyPr>
            <a:lstStyle/>
            <a:p>
              <a:pPr defTabSz="457200" hangingPunct="0">
                <a:defRPr>
                  <a:solidFill>
                    <a:srgbClr val="FFFFFF"/>
                  </a:solidFill>
                </a:defRPr>
              </a:pPr>
              <a:endParaRPr kern="0">
                <a:solidFill>
                  <a:srgbClr val="FFFFFF"/>
                </a:solidFill>
                <a:latin typeface="Calibri"/>
                <a:sym typeface="Calibri"/>
              </a:endParaRPr>
            </a:p>
          </p:txBody>
        </p:sp>
        <p:sp>
          <p:nvSpPr>
            <p:cNvPr id="307" name="Shape 307"/>
            <p:cNvSpPr/>
            <p:nvPr/>
          </p:nvSpPr>
          <p:spPr>
            <a:xfrm flipV="1">
              <a:off x="843179" y="3632222"/>
              <a:ext cx="1" cy="524933"/>
            </a:xfrm>
            <a:prstGeom prst="line">
              <a:avLst/>
            </a:prstGeom>
            <a:noFill/>
            <a:ln w="12700" cap="flat">
              <a:solidFill>
                <a:srgbClr val="FFFFFF"/>
              </a:solidFill>
              <a:prstDash val="solid"/>
              <a:round/>
            </a:ln>
            <a:effectLst/>
          </p:spPr>
          <p:txBody>
            <a:bodyPr wrap="square" lIns="34289" tIns="34289" rIns="34289" bIns="34289" numCol="1" anchor="t">
              <a:noAutofit/>
            </a:bodyPr>
            <a:lstStyle/>
            <a:p>
              <a:pPr defTabSz="457200" hangingPunct="0">
                <a:defRPr>
                  <a:solidFill>
                    <a:srgbClr val="FFFFFF"/>
                  </a:solidFill>
                </a:defRPr>
              </a:pPr>
              <a:endParaRPr kern="0">
                <a:solidFill>
                  <a:srgbClr val="FFFFFF"/>
                </a:solidFill>
                <a:latin typeface="Calibri"/>
                <a:sym typeface="Calibri"/>
              </a:endParaRPr>
            </a:p>
          </p:txBody>
        </p:sp>
        <p:sp>
          <p:nvSpPr>
            <p:cNvPr id="308" name="Shape 308"/>
            <p:cNvSpPr/>
            <p:nvPr/>
          </p:nvSpPr>
          <p:spPr>
            <a:xfrm flipH="1">
              <a:off x="1648442" y="704253"/>
              <a:ext cx="2796508" cy="2320591"/>
            </a:xfrm>
            <a:prstGeom prst="rect">
              <a:avLst/>
            </a:prstGeom>
            <a:noFill/>
            <a:ln w="12700" cap="flat">
              <a:solidFill>
                <a:srgbClr val="FFFFFF"/>
              </a:solidFill>
              <a:prstDash val="solid"/>
              <a:round/>
            </a:ln>
            <a:effectLst/>
          </p:spPr>
          <p:txBody>
            <a:bodyPr wrap="square" lIns="34289" tIns="34289" rIns="34289" bIns="34289" numCol="1" anchor="ctr">
              <a:noAutofit/>
            </a:bodyPr>
            <a:lstStyle/>
            <a:p>
              <a:pPr algn="ctr" hangingPunct="0"/>
              <a:endParaRPr kern="0">
                <a:solidFill>
                  <a:srgbClr val="000000"/>
                </a:solidFill>
                <a:latin typeface="Calibri"/>
                <a:sym typeface="Calibri"/>
              </a:endParaRPr>
            </a:p>
          </p:txBody>
        </p:sp>
        <p:sp>
          <p:nvSpPr>
            <p:cNvPr id="309" name="Shape 309"/>
            <p:cNvSpPr/>
            <p:nvPr/>
          </p:nvSpPr>
          <p:spPr>
            <a:xfrm>
              <a:off x="24847" y="3027296"/>
              <a:ext cx="813188" cy="1"/>
            </a:xfrm>
            <a:prstGeom prst="line">
              <a:avLst/>
            </a:prstGeom>
            <a:noFill/>
            <a:ln w="12700" cap="flat">
              <a:solidFill>
                <a:srgbClr val="FFFFFF"/>
              </a:solidFill>
              <a:prstDash val="solid"/>
              <a:round/>
            </a:ln>
            <a:effectLst/>
          </p:spPr>
          <p:txBody>
            <a:bodyPr wrap="square" lIns="34289" tIns="34289" rIns="34289" bIns="34289" numCol="1" anchor="t">
              <a:noAutofit/>
            </a:bodyPr>
            <a:lstStyle/>
            <a:p>
              <a:pPr defTabSz="457200" hangingPunct="0">
                <a:defRPr>
                  <a:solidFill>
                    <a:srgbClr val="FFFFFF"/>
                  </a:solidFill>
                </a:defRPr>
              </a:pPr>
              <a:endParaRPr kern="0">
                <a:solidFill>
                  <a:srgbClr val="FFFFFF"/>
                </a:solidFill>
                <a:latin typeface="Calibri"/>
                <a:sym typeface="Calibri"/>
              </a:endParaRPr>
            </a:p>
          </p:txBody>
        </p:sp>
        <p:sp>
          <p:nvSpPr>
            <p:cNvPr id="310" name="Shape 310"/>
            <p:cNvSpPr/>
            <p:nvPr/>
          </p:nvSpPr>
          <p:spPr>
            <a:xfrm>
              <a:off x="24847" y="703161"/>
              <a:ext cx="813188" cy="1"/>
            </a:xfrm>
            <a:prstGeom prst="line">
              <a:avLst/>
            </a:prstGeom>
            <a:noFill/>
            <a:ln w="12700" cap="flat">
              <a:solidFill>
                <a:srgbClr val="FFFFFF"/>
              </a:solidFill>
              <a:prstDash val="solid"/>
              <a:round/>
            </a:ln>
            <a:effectLst/>
          </p:spPr>
          <p:txBody>
            <a:bodyPr wrap="square" lIns="34289" tIns="34289" rIns="34289" bIns="34289" numCol="1" anchor="t">
              <a:noAutofit/>
            </a:bodyPr>
            <a:lstStyle/>
            <a:p>
              <a:pPr defTabSz="457200" hangingPunct="0">
                <a:defRPr>
                  <a:solidFill>
                    <a:srgbClr val="FFFFFF"/>
                  </a:solidFill>
                </a:defRPr>
              </a:pPr>
              <a:endParaRPr kern="0">
                <a:solidFill>
                  <a:srgbClr val="FFFFFF"/>
                </a:solidFill>
                <a:latin typeface="Calibri"/>
                <a:sym typeface="Calibri"/>
              </a:endParaRPr>
            </a:p>
          </p:txBody>
        </p:sp>
        <p:sp>
          <p:nvSpPr>
            <p:cNvPr id="311" name="Shape 311"/>
            <p:cNvSpPr/>
            <p:nvPr/>
          </p:nvSpPr>
          <p:spPr>
            <a:xfrm>
              <a:off x="24847" y="4048464"/>
              <a:ext cx="813188" cy="1"/>
            </a:xfrm>
            <a:prstGeom prst="line">
              <a:avLst/>
            </a:prstGeom>
            <a:noFill/>
            <a:ln w="12700" cap="flat">
              <a:solidFill>
                <a:srgbClr val="FFFFFF"/>
              </a:solidFill>
              <a:prstDash val="solid"/>
              <a:round/>
            </a:ln>
            <a:effectLst/>
          </p:spPr>
          <p:txBody>
            <a:bodyPr wrap="square" lIns="34289" tIns="34289" rIns="34289" bIns="34289" numCol="1" anchor="t">
              <a:noAutofit/>
            </a:bodyPr>
            <a:lstStyle/>
            <a:p>
              <a:pPr defTabSz="457200" hangingPunct="0">
                <a:defRPr>
                  <a:solidFill>
                    <a:srgbClr val="FFFFFF"/>
                  </a:solidFill>
                </a:defRPr>
              </a:pPr>
              <a:endParaRPr kern="0">
                <a:solidFill>
                  <a:srgbClr val="FFFFFF"/>
                </a:solidFill>
                <a:latin typeface="Calibri"/>
                <a:sym typeface="Calibri"/>
              </a:endParaRPr>
            </a:p>
          </p:txBody>
        </p:sp>
        <p:sp>
          <p:nvSpPr>
            <p:cNvPr id="312" name="Shape 312"/>
            <p:cNvSpPr/>
            <p:nvPr/>
          </p:nvSpPr>
          <p:spPr>
            <a:xfrm flipH="1">
              <a:off x="0" y="0"/>
              <a:ext cx="70849" cy="125746"/>
            </a:xfrm>
            <a:prstGeom prst="rect">
              <a:avLst/>
            </a:prstGeom>
            <a:solidFill>
              <a:srgbClr val="E46C0A"/>
            </a:solidFill>
            <a:ln w="3175" cap="flat">
              <a:solidFill>
                <a:srgbClr val="000000"/>
              </a:solidFill>
              <a:prstDash val="solid"/>
              <a:miter lim="400000"/>
            </a:ln>
            <a:effectLst/>
          </p:spPr>
          <p:txBody>
            <a:bodyPr wrap="square" lIns="34289" tIns="34289" rIns="34289" bIns="34289" numCol="1" anchor="ctr">
              <a:noAutofit/>
            </a:bodyPr>
            <a:lstStyle/>
            <a:p>
              <a:pPr hangingPunct="0">
                <a:defRPr sz="2400">
                  <a:solidFill>
                    <a:srgbClr val="FFFFFF"/>
                  </a:solidFill>
                </a:defRPr>
              </a:pPr>
              <a:endParaRPr sz="2400" kern="0">
                <a:solidFill>
                  <a:srgbClr val="FFFFFF"/>
                </a:solidFill>
                <a:latin typeface="Calibri"/>
                <a:sym typeface="Calibri"/>
              </a:endParaRPr>
            </a:p>
          </p:txBody>
        </p:sp>
        <p:sp>
          <p:nvSpPr>
            <p:cNvPr id="313" name="Shape 313"/>
            <p:cNvSpPr/>
            <p:nvPr/>
          </p:nvSpPr>
          <p:spPr>
            <a:xfrm flipH="1">
              <a:off x="2082" y="1827317"/>
              <a:ext cx="39979" cy="99838"/>
            </a:xfrm>
            <a:prstGeom prst="rect">
              <a:avLst/>
            </a:prstGeom>
            <a:solidFill>
              <a:srgbClr val="C00000"/>
            </a:solidFill>
            <a:ln w="12700" cap="flat">
              <a:noFill/>
              <a:miter lim="400000"/>
            </a:ln>
            <a:effectLst/>
          </p:spPr>
          <p:txBody>
            <a:bodyPr wrap="square" lIns="34289" tIns="34289" rIns="34289" bIns="34289" numCol="1" anchor="ctr">
              <a:noAutofit/>
            </a:bodyPr>
            <a:lstStyle/>
            <a:p>
              <a:pPr algn="ctr" hangingPunct="0"/>
              <a:endParaRPr kern="0">
                <a:solidFill>
                  <a:srgbClr val="000000"/>
                </a:solidFill>
                <a:latin typeface="Calibri"/>
                <a:sym typeface="Calibri"/>
              </a:endParaRPr>
            </a:p>
          </p:txBody>
        </p:sp>
      </p:grpSp>
      <p:pic>
        <p:nvPicPr>
          <p:cNvPr id="315" name="image3.jpg" descr="top2.jpg"/>
          <p:cNvPicPr>
            <a:picLocks noChangeAspect="1"/>
          </p:cNvPicPr>
          <p:nvPr/>
        </p:nvPicPr>
        <p:blipFill>
          <a:blip r:embed="rId2"/>
          <a:stretch>
            <a:fillRect/>
          </a:stretch>
        </p:blipFill>
        <p:spPr>
          <a:xfrm>
            <a:off x="0" y="5749635"/>
            <a:ext cx="9144000" cy="1108365"/>
          </a:xfrm>
          <a:prstGeom prst="rect">
            <a:avLst/>
          </a:prstGeom>
          <a:ln w="12700">
            <a:miter lim="400000"/>
          </a:ln>
        </p:spPr>
      </p:pic>
      <p:sp>
        <p:nvSpPr>
          <p:cNvPr id="316" name="Shape 316"/>
          <p:cNvSpPr>
            <a:spLocks noGrp="1"/>
          </p:cNvSpPr>
          <p:nvPr>
            <p:ph type="sldNum" sz="quarter" idx="2"/>
          </p:nvPr>
        </p:nvSpPr>
        <p:spPr>
          <a:xfrm>
            <a:off x="4419600" y="5484812"/>
            <a:ext cx="2133600" cy="279401"/>
          </a:xfrm>
          <a:prstGeom prst="rect">
            <a:avLst/>
          </a:prstGeom>
        </p:spPr>
        <p:txBody>
          <a:bodyPr lIns="34289" tIns="34289" rIns="34289" bIns="34289"/>
          <a:lstStyle>
            <a:lvl1pPr defTabSz="457200">
              <a:defRPr>
                <a:solidFill>
                  <a:srgbClr val="FFFFFF"/>
                </a:solidFill>
              </a:defRPr>
            </a:lvl1pPr>
          </a:lstStyle>
          <a:p>
            <a:fld id="{86CB4B4D-7CA3-9044-876B-883B54F8677D}" type="slidenum">
              <a:rPr/>
              <a:pPr/>
              <a:t>‹#›</a:t>
            </a:fld>
            <a:endParaRPr/>
          </a:p>
        </p:txBody>
      </p:sp>
    </p:spTree>
    <p:extLst>
      <p:ext uri="{BB962C8B-B14F-4D97-AF65-F5344CB8AC3E}">
        <p14:creationId xmlns:p14="http://schemas.microsoft.com/office/powerpoint/2010/main" val="821487401"/>
      </p:ext>
    </p:extLst>
  </p:cSld>
  <p:clrMapOvr>
    <a:masterClrMapping/>
  </p:clrMapOvr>
  <p:transition spd="med"/>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type="tx" preserve="1">
  <p:cSld name="1_Half Field Vertical Goal Down">
    <p:bg>
      <p:bgPr>
        <a:gradFill flip="none" rotWithShape="1">
          <a:gsLst>
            <a:gs pos="0">
              <a:srgbClr val="000B5F"/>
            </a:gs>
            <a:gs pos="100000">
              <a:srgbClr val="000000"/>
            </a:gs>
          </a:gsLst>
          <a:path path="circle">
            <a:fillToRect l="50000" t="50000" r="50000" b="50000"/>
          </a:path>
        </a:gradFill>
        <a:effectLst/>
      </p:bgPr>
    </p:bg>
    <p:spTree>
      <p:nvGrpSpPr>
        <p:cNvPr id="1" name=""/>
        <p:cNvGrpSpPr/>
        <p:nvPr/>
      </p:nvGrpSpPr>
      <p:grpSpPr>
        <a:xfrm>
          <a:off x="0" y="0"/>
          <a:ext cx="0" cy="0"/>
          <a:chOff x="0" y="0"/>
          <a:chExt cx="0" cy="0"/>
        </a:xfrm>
      </p:grpSpPr>
      <p:sp>
        <p:nvSpPr>
          <p:cNvPr id="323" name="Shape 323"/>
          <p:cNvSpPr>
            <a:spLocks noGrp="1"/>
          </p:cNvSpPr>
          <p:nvPr>
            <p:ph type="title"/>
          </p:nvPr>
        </p:nvSpPr>
        <p:spPr>
          <a:xfrm>
            <a:off x="1" y="889598"/>
            <a:ext cx="9144002" cy="291142"/>
          </a:xfrm>
          <a:prstGeom prst="rect">
            <a:avLst/>
          </a:prstGeom>
        </p:spPr>
        <p:txBody>
          <a:bodyPr lIns="34289" tIns="34289" rIns="34289" bIns="34289" anchor="ctr"/>
          <a:lstStyle>
            <a:lvl1pPr algn="ctr" defTabSz="914400">
              <a:lnSpc>
                <a:spcPct val="100000"/>
              </a:lnSpc>
              <a:defRPr sz="2000" b="1" spc="0">
                <a:solidFill>
                  <a:srgbClr val="FEBC11"/>
                </a:solidFill>
                <a:latin typeface="+mn-lt"/>
                <a:ea typeface="+mn-ea"/>
                <a:cs typeface="+mn-cs"/>
                <a:sym typeface="Helvetica"/>
              </a:defRPr>
            </a:lvl1pPr>
          </a:lstStyle>
          <a:p>
            <a:pPr>
              <a:defRPr>
                <a:effectLst/>
              </a:defRPr>
            </a:pPr>
            <a:r>
              <a:rPr lang="en-US"/>
              <a:t>Click to edit Master title style</a:t>
            </a:r>
            <a:endParaRPr/>
          </a:p>
        </p:txBody>
      </p:sp>
      <p:grpSp>
        <p:nvGrpSpPr>
          <p:cNvPr id="337" name="Group 337"/>
          <p:cNvGrpSpPr/>
          <p:nvPr/>
        </p:nvGrpSpPr>
        <p:grpSpPr>
          <a:xfrm>
            <a:off x="143211" y="1171909"/>
            <a:ext cx="8806086" cy="4478404"/>
            <a:chOff x="0" y="0"/>
            <a:chExt cx="8806085" cy="4478403"/>
          </a:xfrm>
        </p:grpSpPr>
        <p:sp>
          <p:nvSpPr>
            <p:cNvPr id="324" name="Shape 324"/>
            <p:cNvSpPr/>
            <p:nvPr/>
          </p:nvSpPr>
          <p:spPr>
            <a:xfrm rot="10800000" flipH="1">
              <a:off x="7237534" y="1634307"/>
              <a:ext cx="1420408" cy="2803763"/>
            </a:xfrm>
            <a:prstGeom prst="rect">
              <a:avLst/>
            </a:prstGeom>
            <a:noFill/>
            <a:ln w="12700" cap="flat">
              <a:solidFill>
                <a:srgbClr val="FFFFFF"/>
              </a:solidFill>
              <a:prstDash val="solid"/>
              <a:round/>
            </a:ln>
            <a:effectLst/>
          </p:spPr>
          <p:txBody>
            <a:bodyPr wrap="square" lIns="34289" tIns="34289" rIns="34289" bIns="34289" numCol="1" anchor="ctr">
              <a:noAutofit/>
            </a:bodyPr>
            <a:lstStyle/>
            <a:p>
              <a:pPr algn="ctr" hangingPunct="0"/>
              <a:endParaRPr kern="0">
                <a:solidFill>
                  <a:srgbClr val="000000"/>
                </a:solidFill>
                <a:latin typeface="Calibri"/>
                <a:sym typeface="Calibri"/>
              </a:endParaRPr>
            </a:p>
          </p:txBody>
        </p:sp>
        <p:sp>
          <p:nvSpPr>
            <p:cNvPr id="325" name="Shape 325"/>
            <p:cNvSpPr/>
            <p:nvPr/>
          </p:nvSpPr>
          <p:spPr>
            <a:xfrm rot="10800000" flipH="1">
              <a:off x="1551029" y="1634307"/>
              <a:ext cx="5686506" cy="2803763"/>
            </a:xfrm>
            <a:prstGeom prst="rect">
              <a:avLst/>
            </a:prstGeom>
            <a:noFill/>
            <a:ln w="12700" cap="flat">
              <a:solidFill>
                <a:srgbClr val="FFFFFF"/>
              </a:solidFill>
              <a:prstDash val="solid"/>
              <a:round/>
            </a:ln>
            <a:effectLst/>
          </p:spPr>
          <p:txBody>
            <a:bodyPr wrap="square" lIns="34289" tIns="34289" rIns="34289" bIns="34289" numCol="1" anchor="ctr">
              <a:noAutofit/>
            </a:bodyPr>
            <a:lstStyle/>
            <a:p>
              <a:pPr algn="ctr" hangingPunct="0"/>
              <a:endParaRPr kern="0">
                <a:solidFill>
                  <a:srgbClr val="000000"/>
                </a:solidFill>
                <a:latin typeface="Calibri"/>
                <a:sym typeface="Calibri"/>
              </a:endParaRPr>
            </a:p>
          </p:txBody>
        </p:sp>
        <p:sp>
          <p:nvSpPr>
            <p:cNvPr id="326" name="Shape 326"/>
            <p:cNvSpPr/>
            <p:nvPr/>
          </p:nvSpPr>
          <p:spPr>
            <a:xfrm rot="10800000" flipH="1">
              <a:off x="134265" y="1634307"/>
              <a:ext cx="1416764" cy="2803763"/>
            </a:xfrm>
            <a:prstGeom prst="rect">
              <a:avLst/>
            </a:prstGeom>
            <a:noFill/>
            <a:ln w="12700" cap="flat">
              <a:solidFill>
                <a:srgbClr val="FFFFFF"/>
              </a:solidFill>
              <a:prstDash val="solid"/>
              <a:round/>
            </a:ln>
            <a:effectLst/>
          </p:spPr>
          <p:txBody>
            <a:bodyPr wrap="square" lIns="34289" tIns="34289" rIns="34289" bIns="34289" numCol="1" anchor="ctr">
              <a:noAutofit/>
            </a:bodyPr>
            <a:lstStyle/>
            <a:p>
              <a:pPr algn="ctr" hangingPunct="0"/>
              <a:endParaRPr kern="0">
                <a:solidFill>
                  <a:srgbClr val="000000"/>
                </a:solidFill>
                <a:latin typeface="Calibri"/>
                <a:sym typeface="Calibri"/>
              </a:endParaRPr>
            </a:p>
          </p:txBody>
        </p:sp>
        <p:sp>
          <p:nvSpPr>
            <p:cNvPr id="327" name="Shape 327"/>
            <p:cNvSpPr/>
            <p:nvPr/>
          </p:nvSpPr>
          <p:spPr>
            <a:xfrm rot="10800000" flipH="1">
              <a:off x="4105119" y="2870192"/>
              <a:ext cx="762001" cy="734353"/>
            </a:xfrm>
            <a:prstGeom prst="ellipse">
              <a:avLst/>
            </a:prstGeom>
            <a:noFill/>
            <a:ln w="25400" cap="flat">
              <a:solidFill>
                <a:srgbClr val="FFFFFF"/>
              </a:solidFill>
              <a:prstDash val="solid"/>
              <a:miter lim="400000"/>
            </a:ln>
            <a:effectLst/>
          </p:spPr>
          <p:txBody>
            <a:bodyPr wrap="square" lIns="34289" tIns="34289" rIns="34289" bIns="34289" numCol="1" anchor="ctr">
              <a:noAutofit/>
            </a:bodyPr>
            <a:lstStyle/>
            <a:p>
              <a:pPr hangingPunct="0">
                <a:defRPr sz="2400">
                  <a:solidFill>
                    <a:srgbClr val="FFFFFF"/>
                  </a:solidFill>
                </a:defRPr>
              </a:pPr>
              <a:endParaRPr sz="2400" kern="0">
                <a:solidFill>
                  <a:srgbClr val="FFFFFF"/>
                </a:solidFill>
                <a:latin typeface="Calibri"/>
                <a:sym typeface="Calibri"/>
              </a:endParaRPr>
            </a:p>
          </p:txBody>
        </p:sp>
        <p:sp>
          <p:nvSpPr>
            <p:cNvPr id="328" name="Shape 328"/>
            <p:cNvSpPr/>
            <p:nvPr/>
          </p:nvSpPr>
          <p:spPr>
            <a:xfrm>
              <a:off x="4364866" y="3238321"/>
              <a:ext cx="242507" cy="1"/>
            </a:xfrm>
            <a:prstGeom prst="line">
              <a:avLst/>
            </a:prstGeom>
            <a:noFill/>
            <a:ln w="12700" cap="flat">
              <a:solidFill>
                <a:srgbClr val="FFFFFF"/>
              </a:solidFill>
              <a:prstDash val="solid"/>
              <a:round/>
            </a:ln>
            <a:effectLst/>
          </p:spPr>
          <p:txBody>
            <a:bodyPr wrap="square" lIns="34289" tIns="34289" rIns="34289" bIns="34289" numCol="1" anchor="t">
              <a:noAutofit/>
            </a:bodyPr>
            <a:lstStyle/>
            <a:p>
              <a:pPr defTabSz="457200" hangingPunct="0">
                <a:defRPr>
                  <a:solidFill>
                    <a:srgbClr val="FFFFFF"/>
                  </a:solidFill>
                </a:defRPr>
              </a:pPr>
              <a:endParaRPr kern="0">
                <a:solidFill>
                  <a:srgbClr val="FFFFFF"/>
                </a:solidFill>
                <a:latin typeface="Calibri"/>
                <a:sym typeface="Calibri"/>
              </a:endParaRPr>
            </a:p>
          </p:txBody>
        </p:sp>
        <p:sp>
          <p:nvSpPr>
            <p:cNvPr id="329" name="Shape 329"/>
            <p:cNvSpPr/>
            <p:nvPr/>
          </p:nvSpPr>
          <p:spPr>
            <a:xfrm rot="10800000" flipH="1">
              <a:off x="134265" y="38867"/>
              <a:ext cx="8523678" cy="1595441"/>
            </a:xfrm>
            <a:prstGeom prst="rect">
              <a:avLst/>
            </a:prstGeom>
            <a:noFill/>
            <a:ln w="12700" cap="flat">
              <a:solidFill>
                <a:srgbClr val="FFFFFF"/>
              </a:solidFill>
              <a:prstDash val="solid"/>
              <a:round/>
            </a:ln>
            <a:effectLst/>
          </p:spPr>
          <p:txBody>
            <a:bodyPr wrap="square" lIns="34289" tIns="34289" rIns="34289" bIns="34289" numCol="1" anchor="ctr">
              <a:noAutofit/>
            </a:bodyPr>
            <a:lstStyle/>
            <a:p>
              <a:pPr algn="ctr" hangingPunct="0"/>
              <a:endParaRPr kern="0">
                <a:solidFill>
                  <a:srgbClr val="000000"/>
                </a:solidFill>
                <a:latin typeface="Calibri"/>
                <a:sym typeface="Calibri"/>
              </a:endParaRPr>
            </a:p>
          </p:txBody>
        </p:sp>
        <p:sp>
          <p:nvSpPr>
            <p:cNvPr id="330" name="Shape 330"/>
            <p:cNvSpPr/>
            <p:nvPr/>
          </p:nvSpPr>
          <p:spPr>
            <a:xfrm flipV="1">
              <a:off x="1565370" y="38867"/>
              <a:ext cx="1" cy="760651"/>
            </a:xfrm>
            <a:prstGeom prst="line">
              <a:avLst/>
            </a:prstGeom>
            <a:noFill/>
            <a:ln w="12700" cap="flat">
              <a:solidFill>
                <a:srgbClr val="FFFFFF"/>
              </a:solidFill>
              <a:prstDash val="solid"/>
              <a:round/>
            </a:ln>
            <a:effectLst/>
          </p:spPr>
          <p:txBody>
            <a:bodyPr wrap="square" lIns="34289" tIns="34289" rIns="34289" bIns="34289" numCol="1" anchor="t">
              <a:noAutofit/>
            </a:bodyPr>
            <a:lstStyle/>
            <a:p>
              <a:pPr defTabSz="457200" hangingPunct="0">
                <a:defRPr>
                  <a:solidFill>
                    <a:srgbClr val="FFFFFF"/>
                  </a:solidFill>
                </a:defRPr>
              </a:pPr>
              <a:endParaRPr kern="0">
                <a:solidFill>
                  <a:srgbClr val="FFFFFF"/>
                </a:solidFill>
                <a:latin typeface="Calibri"/>
                <a:sym typeface="Calibri"/>
              </a:endParaRPr>
            </a:p>
          </p:txBody>
        </p:sp>
        <p:sp>
          <p:nvSpPr>
            <p:cNvPr id="331" name="Shape 331"/>
            <p:cNvSpPr/>
            <p:nvPr/>
          </p:nvSpPr>
          <p:spPr>
            <a:xfrm flipV="1">
              <a:off x="7239454" y="38867"/>
              <a:ext cx="1" cy="760651"/>
            </a:xfrm>
            <a:prstGeom prst="line">
              <a:avLst/>
            </a:prstGeom>
            <a:noFill/>
            <a:ln w="12700" cap="flat">
              <a:solidFill>
                <a:srgbClr val="FFFFFF"/>
              </a:solidFill>
              <a:prstDash val="solid"/>
              <a:round/>
            </a:ln>
            <a:effectLst/>
          </p:spPr>
          <p:txBody>
            <a:bodyPr wrap="square" lIns="34289" tIns="34289" rIns="34289" bIns="34289" numCol="1" anchor="t">
              <a:noAutofit/>
            </a:bodyPr>
            <a:lstStyle/>
            <a:p>
              <a:pPr defTabSz="457200" hangingPunct="0">
                <a:defRPr>
                  <a:solidFill>
                    <a:srgbClr val="FFFFFF"/>
                  </a:solidFill>
                </a:defRPr>
              </a:pPr>
              <a:endParaRPr kern="0">
                <a:solidFill>
                  <a:srgbClr val="FFFFFF"/>
                </a:solidFill>
                <a:latin typeface="Calibri"/>
                <a:sym typeface="Calibri"/>
              </a:endParaRPr>
            </a:p>
          </p:txBody>
        </p:sp>
        <p:sp>
          <p:nvSpPr>
            <p:cNvPr id="332" name="Shape 332"/>
            <p:cNvSpPr/>
            <p:nvPr/>
          </p:nvSpPr>
          <p:spPr>
            <a:xfrm rot="5400000" flipH="1">
              <a:off x="4463259" y="-10647"/>
              <a:ext cx="45720" cy="99838"/>
            </a:xfrm>
            <a:prstGeom prst="rect">
              <a:avLst/>
            </a:prstGeom>
            <a:solidFill>
              <a:srgbClr val="C00000"/>
            </a:solidFill>
            <a:ln w="12700" cap="flat">
              <a:noFill/>
              <a:miter lim="400000"/>
            </a:ln>
            <a:effectLst/>
          </p:spPr>
          <p:txBody>
            <a:bodyPr wrap="square" lIns="34289" tIns="34289" rIns="34289" bIns="34289" numCol="1" anchor="ctr">
              <a:noAutofit/>
            </a:bodyPr>
            <a:lstStyle/>
            <a:p>
              <a:pPr algn="ctr" hangingPunct="0"/>
              <a:endParaRPr kern="0">
                <a:solidFill>
                  <a:srgbClr val="000000"/>
                </a:solidFill>
                <a:latin typeface="Calibri"/>
                <a:sym typeface="Calibri"/>
              </a:endParaRPr>
            </a:p>
          </p:txBody>
        </p:sp>
        <p:sp>
          <p:nvSpPr>
            <p:cNvPr id="333" name="Shape 333"/>
            <p:cNvSpPr/>
            <p:nvPr/>
          </p:nvSpPr>
          <p:spPr>
            <a:xfrm rot="5400000" flipH="1">
              <a:off x="8696239" y="-36458"/>
              <a:ext cx="73388" cy="146305"/>
            </a:xfrm>
            <a:prstGeom prst="rect">
              <a:avLst/>
            </a:prstGeom>
            <a:solidFill>
              <a:srgbClr val="E46C0A"/>
            </a:solidFill>
            <a:ln w="3175" cap="flat">
              <a:solidFill>
                <a:srgbClr val="000000"/>
              </a:solidFill>
              <a:prstDash val="solid"/>
              <a:miter lim="400000"/>
            </a:ln>
            <a:effectLst/>
          </p:spPr>
          <p:txBody>
            <a:bodyPr wrap="square" lIns="34289" tIns="34289" rIns="34289" bIns="34289" numCol="1" anchor="ctr">
              <a:noAutofit/>
            </a:bodyPr>
            <a:lstStyle/>
            <a:p>
              <a:pPr hangingPunct="0">
                <a:defRPr sz="2400">
                  <a:solidFill>
                    <a:srgbClr val="FFFFFF"/>
                  </a:solidFill>
                </a:defRPr>
              </a:pPr>
              <a:endParaRPr sz="2400" kern="0">
                <a:solidFill>
                  <a:srgbClr val="FFFFFF"/>
                </a:solidFill>
                <a:latin typeface="Calibri"/>
                <a:sym typeface="Calibri"/>
              </a:endParaRPr>
            </a:p>
          </p:txBody>
        </p:sp>
        <p:sp>
          <p:nvSpPr>
            <p:cNvPr id="334" name="Shape 334"/>
            <p:cNvSpPr/>
            <p:nvPr/>
          </p:nvSpPr>
          <p:spPr>
            <a:xfrm rot="16200000" flipH="1">
              <a:off x="-2263" y="726967"/>
              <a:ext cx="135373" cy="130849"/>
            </a:xfrm>
            <a:prstGeom prst="triangle">
              <a:avLst/>
            </a:prstGeom>
            <a:solidFill>
              <a:srgbClr val="E46C0A"/>
            </a:solidFill>
            <a:ln w="3175" cap="flat">
              <a:solidFill>
                <a:srgbClr val="000000"/>
              </a:solidFill>
              <a:prstDash val="solid"/>
              <a:round/>
            </a:ln>
            <a:effectLst/>
          </p:spPr>
          <p:txBody>
            <a:bodyPr wrap="square" lIns="34289" tIns="34289" rIns="34289" bIns="34289" numCol="1" anchor="ctr">
              <a:noAutofit/>
            </a:bodyPr>
            <a:lstStyle/>
            <a:p>
              <a:pPr algn="ctr" hangingPunct="0"/>
              <a:endParaRPr kern="0">
                <a:solidFill>
                  <a:srgbClr val="000000"/>
                </a:solidFill>
                <a:latin typeface="Calibri"/>
                <a:sym typeface="Calibri"/>
              </a:endParaRPr>
            </a:p>
          </p:txBody>
        </p:sp>
        <p:sp>
          <p:nvSpPr>
            <p:cNvPr id="335" name="Shape 335"/>
            <p:cNvSpPr/>
            <p:nvPr/>
          </p:nvSpPr>
          <p:spPr>
            <a:xfrm rot="5400000" flipH="1">
              <a:off x="8682469" y="4368557"/>
              <a:ext cx="73388" cy="146305"/>
            </a:xfrm>
            <a:prstGeom prst="rect">
              <a:avLst/>
            </a:prstGeom>
            <a:solidFill>
              <a:srgbClr val="E46C0A"/>
            </a:solidFill>
            <a:ln w="3175" cap="flat">
              <a:solidFill>
                <a:srgbClr val="000000"/>
              </a:solidFill>
              <a:prstDash val="solid"/>
              <a:miter lim="400000"/>
            </a:ln>
            <a:effectLst/>
          </p:spPr>
          <p:txBody>
            <a:bodyPr wrap="square" lIns="34289" tIns="34289" rIns="34289" bIns="34289" numCol="1" anchor="ctr">
              <a:noAutofit/>
            </a:bodyPr>
            <a:lstStyle/>
            <a:p>
              <a:pPr hangingPunct="0">
                <a:defRPr sz="2400">
                  <a:solidFill>
                    <a:srgbClr val="FFFFFF"/>
                  </a:solidFill>
                </a:defRPr>
              </a:pPr>
              <a:endParaRPr sz="2400" kern="0">
                <a:solidFill>
                  <a:srgbClr val="FFFFFF"/>
                </a:solidFill>
                <a:latin typeface="Calibri"/>
                <a:sym typeface="Calibri"/>
              </a:endParaRPr>
            </a:p>
          </p:txBody>
        </p:sp>
        <p:sp>
          <p:nvSpPr>
            <p:cNvPr id="336" name="Shape 336"/>
            <p:cNvSpPr/>
            <p:nvPr/>
          </p:nvSpPr>
          <p:spPr>
            <a:xfrm rot="16200000" flipH="1">
              <a:off x="54788" y="4368558"/>
              <a:ext cx="73387" cy="146305"/>
            </a:xfrm>
            <a:prstGeom prst="rect">
              <a:avLst/>
            </a:prstGeom>
            <a:solidFill>
              <a:srgbClr val="E46C0A"/>
            </a:solidFill>
            <a:ln w="3175" cap="flat">
              <a:solidFill>
                <a:srgbClr val="000000"/>
              </a:solidFill>
              <a:prstDash val="solid"/>
              <a:miter lim="400000"/>
            </a:ln>
            <a:effectLst/>
          </p:spPr>
          <p:txBody>
            <a:bodyPr wrap="square" lIns="34289" tIns="34289" rIns="34289" bIns="34289" numCol="1" anchor="ctr">
              <a:noAutofit/>
            </a:bodyPr>
            <a:lstStyle/>
            <a:p>
              <a:pPr hangingPunct="0">
                <a:defRPr sz="2400">
                  <a:solidFill>
                    <a:srgbClr val="FFFFFF"/>
                  </a:solidFill>
                </a:defRPr>
              </a:pPr>
              <a:endParaRPr sz="2400" kern="0">
                <a:solidFill>
                  <a:srgbClr val="FFFFFF"/>
                </a:solidFill>
                <a:latin typeface="Calibri"/>
                <a:sym typeface="Calibri"/>
              </a:endParaRPr>
            </a:p>
          </p:txBody>
        </p:sp>
      </p:grpSp>
      <p:pic>
        <p:nvPicPr>
          <p:cNvPr id="338" name="image3.jpg" descr="top2.jpg"/>
          <p:cNvPicPr>
            <a:picLocks noChangeAspect="1"/>
          </p:cNvPicPr>
          <p:nvPr/>
        </p:nvPicPr>
        <p:blipFill>
          <a:blip r:embed="rId2"/>
          <a:stretch>
            <a:fillRect/>
          </a:stretch>
        </p:blipFill>
        <p:spPr>
          <a:xfrm>
            <a:off x="0" y="5749635"/>
            <a:ext cx="9144000" cy="1108365"/>
          </a:xfrm>
          <a:prstGeom prst="rect">
            <a:avLst/>
          </a:prstGeom>
          <a:ln w="12700">
            <a:miter lim="400000"/>
          </a:ln>
        </p:spPr>
      </p:pic>
      <p:sp>
        <p:nvSpPr>
          <p:cNvPr id="339" name="Shape 339"/>
          <p:cNvSpPr>
            <a:spLocks noGrp="1"/>
          </p:cNvSpPr>
          <p:nvPr>
            <p:ph type="sldNum" sz="quarter" idx="2"/>
          </p:nvPr>
        </p:nvSpPr>
        <p:spPr>
          <a:xfrm>
            <a:off x="4419600" y="5484812"/>
            <a:ext cx="2133600" cy="279401"/>
          </a:xfrm>
          <a:prstGeom prst="rect">
            <a:avLst/>
          </a:prstGeom>
        </p:spPr>
        <p:txBody>
          <a:bodyPr lIns="34289" tIns="34289" rIns="34289" bIns="34289"/>
          <a:lstStyle>
            <a:lvl1pPr defTabSz="457200">
              <a:defRPr>
                <a:solidFill>
                  <a:srgbClr val="FFFFFF"/>
                </a:solidFill>
              </a:defRPr>
            </a:lvl1pPr>
          </a:lstStyle>
          <a:p>
            <a:fld id="{86CB4B4D-7CA3-9044-876B-883B54F8677D}" type="slidenum">
              <a:rPr/>
              <a:pPr/>
              <a:t>‹#›</a:t>
            </a:fld>
            <a:endParaRPr/>
          </a:p>
        </p:txBody>
      </p:sp>
    </p:spTree>
    <p:extLst>
      <p:ext uri="{BB962C8B-B14F-4D97-AF65-F5344CB8AC3E}">
        <p14:creationId xmlns:p14="http://schemas.microsoft.com/office/powerpoint/2010/main" val="2802195596"/>
      </p:ext>
    </p:extLst>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WALKIN - Prints in GRAYSCALE">
  <p:cSld name="WALKIN - Prints in GRAYSCALE">
    <p:spTree>
      <p:nvGrpSpPr>
        <p:cNvPr id="1" name="Shape 40"/>
        <p:cNvGrpSpPr/>
        <p:nvPr/>
      </p:nvGrpSpPr>
      <p:grpSpPr>
        <a:xfrm>
          <a:off x="0" y="0"/>
          <a:ext cx="0" cy="0"/>
          <a:chOff x="0" y="0"/>
          <a:chExt cx="0" cy="0"/>
        </a:xfrm>
      </p:grpSpPr>
    </p:spTree>
  </p:cSld>
  <p:clrMapOvr>
    <a:masterClrMapping/>
  </p:clrMapOvr>
  <p:transition>
    <p:fade/>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type="tx" preserve="1">
  <p:cSld name="2_Full Field">
    <p:bg>
      <p:bgPr>
        <a:gradFill flip="none" rotWithShape="1">
          <a:gsLst>
            <a:gs pos="0">
              <a:srgbClr val="000B5F"/>
            </a:gs>
            <a:gs pos="100000">
              <a:srgbClr val="000000"/>
            </a:gs>
          </a:gsLst>
          <a:path path="circle">
            <a:fillToRect l="50000" t="50000" r="50000" b="50000"/>
          </a:path>
        </a:gradFill>
        <a:effectLst/>
      </p:bgPr>
    </p:bg>
    <p:spTree>
      <p:nvGrpSpPr>
        <p:cNvPr id="1" name=""/>
        <p:cNvGrpSpPr/>
        <p:nvPr/>
      </p:nvGrpSpPr>
      <p:grpSpPr>
        <a:xfrm>
          <a:off x="0" y="0"/>
          <a:ext cx="0" cy="0"/>
          <a:chOff x="0" y="0"/>
          <a:chExt cx="0" cy="0"/>
        </a:xfrm>
      </p:grpSpPr>
      <p:sp>
        <p:nvSpPr>
          <p:cNvPr id="346" name="Shape 346"/>
          <p:cNvSpPr>
            <a:spLocks noGrp="1"/>
          </p:cNvSpPr>
          <p:nvPr>
            <p:ph type="title"/>
          </p:nvPr>
        </p:nvSpPr>
        <p:spPr>
          <a:xfrm>
            <a:off x="-1" y="891715"/>
            <a:ext cx="9144001" cy="291142"/>
          </a:xfrm>
          <a:prstGeom prst="rect">
            <a:avLst/>
          </a:prstGeom>
        </p:spPr>
        <p:txBody>
          <a:bodyPr lIns="34289" tIns="34289" rIns="34289" bIns="34289" anchor="ctr"/>
          <a:lstStyle>
            <a:lvl1pPr algn="ctr" defTabSz="914400">
              <a:lnSpc>
                <a:spcPct val="100000"/>
              </a:lnSpc>
              <a:defRPr sz="2000" b="1" spc="0">
                <a:solidFill>
                  <a:srgbClr val="FEBC11"/>
                </a:solidFill>
                <a:latin typeface="+mn-lt"/>
                <a:ea typeface="+mn-ea"/>
                <a:cs typeface="+mn-cs"/>
                <a:sym typeface="Helvetica"/>
              </a:defRPr>
            </a:lvl1pPr>
          </a:lstStyle>
          <a:p>
            <a:pPr>
              <a:defRPr>
                <a:effectLst/>
              </a:defRPr>
            </a:pPr>
            <a:r>
              <a:rPr lang="en-US"/>
              <a:t>Click to edit Master title style</a:t>
            </a:r>
            <a:endParaRPr/>
          </a:p>
        </p:txBody>
      </p:sp>
      <p:grpSp>
        <p:nvGrpSpPr>
          <p:cNvPr id="377" name="Group 377"/>
          <p:cNvGrpSpPr/>
          <p:nvPr/>
        </p:nvGrpSpPr>
        <p:grpSpPr>
          <a:xfrm>
            <a:off x="113004" y="1481645"/>
            <a:ext cx="8917996" cy="4157155"/>
            <a:chOff x="0" y="0"/>
            <a:chExt cx="8917995" cy="4157154"/>
          </a:xfrm>
        </p:grpSpPr>
        <p:sp>
          <p:nvSpPr>
            <p:cNvPr id="347" name="Shape 347"/>
            <p:cNvSpPr/>
            <p:nvPr/>
          </p:nvSpPr>
          <p:spPr>
            <a:xfrm>
              <a:off x="2833776" y="105844"/>
              <a:ext cx="1626376" cy="3518815"/>
            </a:xfrm>
            <a:prstGeom prst="rect">
              <a:avLst/>
            </a:prstGeom>
            <a:noFill/>
            <a:ln w="12700" cap="flat">
              <a:solidFill>
                <a:srgbClr val="FFFFFF"/>
              </a:solidFill>
              <a:prstDash val="solid"/>
              <a:round/>
            </a:ln>
            <a:effectLst/>
          </p:spPr>
          <p:txBody>
            <a:bodyPr wrap="square" lIns="34289" tIns="34289" rIns="34289" bIns="34289" numCol="1" anchor="ctr">
              <a:noAutofit/>
            </a:bodyPr>
            <a:lstStyle/>
            <a:p>
              <a:pPr algn="ctr" hangingPunct="0"/>
              <a:endParaRPr kern="0">
                <a:solidFill>
                  <a:srgbClr val="000000"/>
                </a:solidFill>
                <a:latin typeface="Calibri"/>
                <a:sym typeface="Calibri"/>
              </a:endParaRPr>
            </a:p>
          </p:txBody>
        </p:sp>
        <p:sp>
          <p:nvSpPr>
            <p:cNvPr id="348" name="Shape 348"/>
            <p:cNvSpPr/>
            <p:nvPr/>
          </p:nvSpPr>
          <p:spPr>
            <a:xfrm>
              <a:off x="37269" y="105843"/>
              <a:ext cx="2796508" cy="597318"/>
            </a:xfrm>
            <a:prstGeom prst="rect">
              <a:avLst/>
            </a:prstGeom>
            <a:noFill/>
            <a:ln w="12700" cap="flat">
              <a:solidFill>
                <a:srgbClr val="FFFFFF"/>
              </a:solidFill>
              <a:prstDash val="solid"/>
              <a:round/>
            </a:ln>
            <a:effectLst/>
          </p:spPr>
          <p:txBody>
            <a:bodyPr wrap="square" lIns="34289" tIns="34289" rIns="34289" bIns="34289" numCol="1" anchor="ctr">
              <a:noAutofit/>
            </a:bodyPr>
            <a:lstStyle/>
            <a:p>
              <a:pPr algn="ctr" hangingPunct="0"/>
              <a:endParaRPr kern="0">
                <a:solidFill>
                  <a:srgbClr val="000000"/>
                </a:solidFill>
                <a:latin typeface="Calibri"/>
                <a:sym typeface="Calibri"/>
              </a:endParaRPr>
            </a:p>
          </p:txBody>
        </p:sp>
        <p:sp>
          <p:nvSpPr>
            <p:cNvPr id="349" name="Shape 349"/>
            <p:cNvSpPr/>
            <p:nvPr/>
          </p:nvSpPr>
          <p:spPr>
            <a:xfrm>
              <a:off x="36965" y="3027341"/>
              <a:ext cx="2796811" cy="597317"/>
            </a:xfrm>
            <a:prstGeom prst="rect">
              <a:avLst/>
            </a:prstGeom>
            <a:noFill/>
            <a:ln w="12700" cap="flat">
              <a:solidFill>
                <a:srgbClr val="FFFFFF"/>
              </a:solidFill>
              <a:prstDash val="solid"/>
              <a:round/>
            </a:ln>
            <a:effectLst/>
          </p:spPr>
          <p:txBody>
            <a:bodyPr wrap="square" lIns="34289" tIns="34289" rIns="34289" bIns="34289" numCol="1" anchor="ctr">
              <a:noAutofit/>
            </a:bodyPr>
            <a:lstStyle/>
            <a:p>
              <a:pPr algn="ctr" hangingPunct="0"/>
              <a:endParaRPr kern="0">
                <a:solidFill>
                  <a:srgbClr val="000000"/>
                </a:solidFill>
                <a:latin typeface="Calibri"/>
                <a:sym typeface="Calibri"/>
              </a:endParaRPr>
            </a:p>
          </p:txBody>
        </p:sp>
        <p:sp>
          <p:nvSpPr>
            <p:cNvPr id="350" name="Shape 350"/>
            <p:cNvSpPr/>
            <p:nvPr/>
          </p:nvSpPr>
          <p:spPr>
            <a:xfrm>
              <a:off x="-1" y="-1"/>
              <a:ext cx="64173" cy="119938"/>
            </a:xfrm>
            <a:prstGeom prst="rect">
              <a:avLst/>
            </a:prstGeom>
            <a:solidFill>
              <a:srgbClr val="E46C0A"/>
            </a:solidFill>
            <a:ln w="3175" cap="flat">
              <a:solidFill>
                <a:srgbClr val="000000"/>
              </a:solidFill>
              <a:prstDash val="solid"/>
              <a:miter lim="400000"/>
            </a:ln>
            <a:effectLst/>
          </p:spPr>
          <p:txBody>
            <a:bodyPr wrap="square" lIns="34289" tIns="34289" rIns="34289" bIns="34289" numCol="1" anchor="ctr">
              <a:noAutofit/>
            </a:bodyPr>
            <a:lstStyle/>
            <a:p>
              <a:pPr hangingPunct="0">
                <a:defRPr sz="2400">
                  <a:solidFill>
                    <a:srgbClr val="FFFFFF"/>
                  </a:solidFill>
                </a:defRPr>
              </a:pPr>
              <a:endParaRPr sz="2400" kern="0">
                <a:solidFill>
                  <a:srgbClr val="FFFFFF"/>
                </a:solidFill>
                <a:latin typeface="Calibri"/>
                <a:sym typeface="Calibri"/>
              </a:endParaRPr>
            </a:p>
          </p:txBody>
        </p:sp>
        <p:sp>
          <p:nvSpPr>
            <p:cNvPr id="351" name="Shape 351"/>
            <p:cNvSpPr/>
            <p:nvPr/>
          </p:nvSpPr>
          <p:spPr>
            <a:xfrm>
              <a:off x="981" y="3615965"/>
              <a:ext cx="64173" cy="113896"/>
            </a:xfrm>
            <a:prstGeom prst="rect">
              <a:avLst/>
            </a:prstGeom>
            <a:solidFill>
              <a:srgbClr val="E46C0A"/>
            </a:solidFill>
            <a:ln w="3175" cap="flat">
              <a:solidFill>
                <a:srgbClr val="000000"/>
              </a:solidFill>
              <a:prstDash val="solid"/>
              <a:miter lim="400000"/>
            </a:ln>
            <a:effectLst/>
          </p:spPr>
          <p:txBody>
            <a:bodyPr wrap="square" lIns="34289" tIns="34289" rIns="34289" bIns="34289" numCol="1" anchor="ctr">
              <a:noAutofit/>
            </a:bodyPr>
            <a:lstStyle/>
            <a:p>
              <a:pPr hangingPunct="0">
                <a:defRPr sz="2400">
                  <a:solidFill>
                    <a:srgbClr val="FFFFFF"/>
                  </a:solidFill>
                </a:defRPr>
              </a:pPr>
              <a:endParaRPr sz="2400" kern="0">
                <a:solidFill>
                  <a:srgbClr val="FFFFFF"/>
                </a:solidFill>
                <a:latin typeface="Calibri"/>
                <a:sym typeface="Calibri"/>
              </a:endParaRPr>
            </a:p>
          </p:txBody>
        </p:sp>
        <p:sp>
          <p:nvSpPr>
            <p:cNvPr id="352" name="Shape 352"/>
            <p:cNvSpPr/>
            <p:nvPr/>
          </p:nvSpPr>
          <p:spPr>
            <a:xfrm>
              <a:off x="2376605" y="3624658"/>
              <a:ext cx="1263084" cy="423806"/>
            </a:xfrm>
            <a:prstGeom prst="rect">
              <a:avLst/>
            </a:prstGeom>
            <a:noFill/>
            <a:ln w="12700" cap="flat">
              <a:solidFill>
                <a:srgbClr val="FFFFFF"/>
              </a:solidFill>
              <a:prstDash val="dash"/>
              <a:round/>
            </a:ln>
            <a:effectLst/>
          </p:spPr>
          <p:txBody>
            <a:bodyPr wrap="square" lIns="34289" tIns="34289" rIns="34289" bIns="34289" numCol="1" anchor="ctr">
              <a:noAutofit/>
            </a:bodyPr>
            <a:lstStyle/>
            <a:p>
              <a:pPr algn="ctr" hangingPunct="0"/>
              <a:endParaRPr kern="0">
                <a:solidFill>
                  <a:srgbClr val="000000"/>
                </a:solidFill>
                <a:latin typeface="Calibri"/>
                <a:sym typeface="Calibri"/>
              </a:endParaRPr>
            </a:p>
          </p:txBody>
        </p:sp>
        <p:sp>
          <p:nvSpPr>
            <p:cNvPr id="353" name="Shape 353"/>
            <p:cNvSpPr/>
            <p:nvPr/>
          </p:nvSpPr>
          <p:spPr>
            <a:xfrm>
              <a:off x="3592880" y="3560281"/>
              <a:ext cx="95922" cy="7194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E46C0A"/>
            </a:solidFill>
            <a:ln w="3175" cap="flat">
              <a:solidFill>
                <a:srgbClr val="000000"/>
              </a:solidFill>
              <a:prstDash val="solid"/>
              <a:miter lim="400000"/>
            </a:ln>
            <a:effectLst/>
          </p:spPr>
          <p:txBody>
            <a:bodyPr wrap="square" lIns="34289" tIns="34289" rIns="34289" bIns="34289" numCol="1" anchor="ctr">
              <a:noAutofit/>
            </a:bodyPr>
            <a:lstStyle/>
            <a:p>
              <a:pPr hangingPunct="0">
                <a:defRPr sz="2600">
                  <a:solidFill>
                    <a:srgbClr val="FFFFFF"/>
                  </a:solidFill>
                </a:defRPr>
              </a:pPr>
              <a:endParaRPr sz="2600" kern="0">
                <a:solidFill>
                  <a:srgbClr val="FFFFFF"/>
                </a:solidFill>
                <a:latin typeface="Calibri"/>
                <a:sym typeface="Calibri"/>
              </a:endParaRPr>
            </a:p>
          </p:txBody>
        </p:sp>
        <p:sp>
          <p:nvSpPr>
            <p:cNvPr id="354" name="Shape 354"/>
            <p:cNvSpPr/>
            <p:nvPr/>
          </p:nvSpPr>
          <p:spPr>
            <a:xfrm>
              <a:off x="998990" y="1651851"/>
              <a:ext cx="462718" cy="450770"/>
            </a:xfrm>
            <a:prstGeom prst="ellipse">
              <a:avLst/>
            </a:prstGeom>
            <a:noFill/>
            <a:ln w="12700" cap="flat">
              <a:solidFill>
                <a:srgbClr val="FFFFFF"/>
              </a:solidFill>
              <a:prstDash val="solid"/>
              <a:miter lim="400000"/>
            </a:ln>
            <a:effectLst/>
          </p:spPr>
          <p:txBody>
            <a:bodyPr wrap="square" lIns="34289" tIns="34289" rIns="34289" bIns="34289" numCol="1" anchor="ctr">
              <a:noAutofit/>
            </a:bodyPr>
            <a:lstStyle/>
            <a:p>
              <a:pPr hangingPunct="0">
                <a:defRPr sz="2400">
                  <a:solidFill>
                    <a:srgbClr val="FFFFFF"/>
                  </a:solidFill>
                </a:defRPr>
              </a:pPr>
              <a:endParaRPr sz="2400" kern="0">
                <a:solidFill>
                  <a:srgbClr val="FFFFFF"/>
                </a:solidFill>
                <a:latin typeface="Calibri"/>
                <a:sym typeface="Calibri"/>
              </a:endParaRPr>
            </a:p>
          </p:txBody>
        </p:sp>
        <p:sp>
          <p:nvSpPr>
            <p:cNvPr id="355" name="Shape 355"/>
            <p:cNvSpPr/>
            <p:nvPr/>
          </p:nvSpPr>
          <p:spPr>
            <a:xfrm flipV="1">
              <a:off x="1230348" y="1796660"/>
              <a:ext cx="1" cy="161150"/>
            </a:xfrm>
            <a:prstGeom prst="line">
              <a:avLst/>
            </a:prstGeom>
            <a:noFill/>
            <a:ln w="12700" cap="flat">
              <a:solidFill>
                <a:srgbClr val="FFFFFF"/>
              </a:solidFill>
              <a:prstDash val="solid"/>
              <a:miter lim="400000"/>
            </a:ln>
            <a:effectLst/>
          </p:spPr>
          <p:txBody>
            <a:bodyPr wrap="square" lIns="34289" tIns="34289" rIns="34289" bIns="34289" numCol="1" anchor="t">
              <a:noAutofit/>
            </a:bodyPr>
            <a:lstStyle/>
            <a:p>
              <a:pPr defTabSz="457200" hangingPunct="0">
                <a:defRPr>
                  <a:solidFill>
                    <a:srgbClr val="FFFFFF"/>
                  </a:solidFill>
                </a:defRPr>
              </a:pPr>
              <a:endParaRPr kern="0">
                <a:solidFill>
                  <a:srgbClr val="FFFFFF"/>
                </a:solidFill>
                <a:latin typeface="Calibri"/>
                <a:sym typeface="Calibri"/>
              </a:endParaRPr>
            </a:p>
          </p:txBody>
        </p:sp>
        <p:sp>
          <p:nvSpPr>
            <p:cNvPr id="356" name="Shape 356"/>
            <p:cNvSpPr/>
            <p:nvPr/>
          </p:nvSpPr>
          <p:spPr>
            <a:xfrm flipV="1">
              <a:off x="3639991" y="3632222"/>
              <a:ext cx="1" cy="524933"/>
            </a:xfrm>
            <a:prstGeom prst="line">
              <a:avLst/>
            </a:prstGeom>
            <a:noFill/>
            <a:ln w="12700" cap="flat">
              <a:solidFill>
                <a:srgbClr val="FFFFFF"/>
              </a:solidFill>
              <a:prstDash val="solid"/>
              <a:round/>
            </a:ln>
            <a:effectLst/>
          </p:spPr>
          <p:txBody>
            <a:bodyPr wrap="square" lIns="34289" tIns="34289" rIns="34289" bIns="34289" numCol="1" anchor="t">
              <a:noAutofit/>
            </a:bodyPr>
            <a:lstStyle/>
            <a:p>
              <a:pPr defTabSz="457200" hangingPunct="0">
                <a:defRPr>
                  <a:solidFill>
                    <a:srgbClr val="FFFFFF"/>
                  </a:solidFill>
                </a:defRPr>
              </a:pPr>
              <a:endParaRPr kern="0">
                <a:solidFill>
                  <a:srgbClr val="FFFFFF"/>
                </a:solidFill>
                <a:latin typeface="Calibri"/>
                <a:sym typeface="Calibri"/>
              </a:endParaRPr>
            </a:p>
          </p:txBody>
        </p:sp>
        <p:sp>
          <p:nvSpPr>
            <p:cNvPr id="357" name="Shape 357"/>
            <p:cNvSpPr/>
            <p:nvPr/>
          </p:nvSpPr>
          <p:spPr>
            <a:xfrm>
              <a:off x="37269" y="704253"/>
              <a:ext cx="2796508" cy="2320591"/>
            </a:xfrm>
            <a:prstGeom prst="rect">
              <a:avLst/>
            </a:prstGeom>
            <a:noFill/>
            <a:ln w="12700" cap="flat">
              <a:solidFill>
                <a:srgbClr val="FFFFFF"/>
              </a:solidFill>
              <a:prstDash val="solid"/>
              <a:round/>
            </a:ln>
            <a:effectLst/>
          </p:spPr>
          <p:txBody>
            <a:bodyPr wrap="square" lIns="34289" tIns="34289" rIns="34289" bIns="34289" numCol="1" anchor="ctr">
              <a:noAutofit/>
            </a:bodyPr>
            <a:lstStyle/>
            <a:p>
              <a:pPr algn="ctr" hangingPunct="0"/>
              <a:endParaRPr kern="0">
                <a:solidFill>
                  <a:srgbClr val="000000"/>
                </a:solidFill>
                <a:latin typeface="Calibri"/>
                <a:sym typeface="Calibri"/>
              </a:endParaRPr>
            </a:p>
          </p:txBody>
        </p:sp>
        <p:sp>
          <p:nvSpPr>
            <p:cNvPr id="358" name="Shape 358"/>
            <p:cNvSpPr/>
            <p:nvPr/>
          </p:nvSpPr>
          <p:spPr>
            <a:xfrm flipH="1">
              <a:off x="3644184" y="3027296"/>
              <a:ext cx="813189" cy="1"/>
            </a:xfrm>
            <a:prstGeom prst="line">
              <a:avLst/>
            </a:prstGeom>
            <a:noFill/>
            <a:ln w="12700" cap="flat">
              <a:solidFill>
                <a:srgbClr val="FFFFFF"/>
              </a:solidFill>
              <a:prstDash val="solid"/>
              <a:round/>
            </a:ln>
            <a:effectLst/>
          </p:spPr>
          <p:txBody>
            <a:bodyPr wrap="square" lIns="34289" tIns="34289" rIns="34289" bIns="34289" numCol="1" anchor="t">
              <a:noAutofit/>
            </a:bodyPr>
            <a:lstStyle/>
            <a:p>
              <a:pPr defTabSz="457200" hangingPunct="0">
                <a:defRPr>
                  <a:solidFill>
                    <a:srgbClr val="FFFFFF"/>
                  </a:solidFill>
                </a:defRPr>
              </a:pPr>
              <a:endParaRPr kern="0">
                <a:solidFill>
                  <a:srgbClr val="FFFFFF"/>
                </a:solidFill>
                <a:latin typeface="Calibri"/>
                <a:sym typeface="Calibri"/>
              </a:endParaRPr>
            </a:p>
          </p:txBody>
        </p:sp>
        <p:sp>
          <p:nvSpPr>
            <p:cNvPr id="359" name="Shape 359"/>
            <p:cNvSpPr/>
            <p:nvPr/>
          </p:nvSpPr>
          <p:spPr>
            <a:xfrm flipH="1" flipV="1">
              <a:off x="3644184" y="703161"/>
              <a:ext cx="813189" cy="1"/>
            </a:xfrm>
            <a:prstGeom prst="line">
              <a:avLst/>
            </a:prstGeom>
            <a:noFill/>
            <a:ln w="12700" cap="flat">
              <a:solidFill>
                <a:srgbClr val="FFFFFF"/>
              </a:solidFill>
              <a:prstDash val="solid"/>
              <a:round/>
            </a:ln>
            <a:effectLst/>
          </p:spPr>
          <p:txBody>
            <a:bodyPr wrap="square" lIns="34289" tIns="34289" rIns="34289" bIns="34289" numCol="1" anchor="t">
              <a:noAutofit/>
            </a:bodyPr>
            <a:lstStyle/>
            <a:p>
              <a:pPr defTabSz="457200" hangingPunct="0">
                <a:defRPr>
                  <a:solidFill>
                    <a:srgbClr val="FFFFFF"/>
                  </a:solidFill>
                </a:defRPr>
              </a:pPr>
              <a:endParaRPr kern="0">
                <a:solidFill>
                  <a:srgbClr val="FFFFFF"/>
                </a:solidFill>
                <a:latin typeface="Calibri"/>
                <a:sym typeface="Calibri"/>
              </a:endParaRPr>
            </a:p>
          </p:txBody>
        </p:sp>
        <p:sp>
          <p:nvSpPr>
            <p:cNvPr id="360" name="Shape 360"/>
            <p:cNvSpPr/>
            <p:nvPr/>
          </p:nvSpPr>
          <p:spPr>
            <a:xfrm flipH="1">
              <a:off x="3644184" y="4048464"/>
              <a:ext cx="813189" cy="1"/>
            </a:xfrm>
            <a:prstGeom prst="line">
              <a:avLst/>
            </a:prstGeom>
            <a:noFill/>
            <a:ln w="12700" cap="flat">
              <a:solidFill>
                <a:srgbClr val="FFFFFF"/>
              </a:solidFill>
              <a:prstDash val="solid"/>
              <a:round/>
            </a:ln>
            <a:effectLst/>
          </p:spPr>
          <p:txBody>
            <a:bodyPr wrap="square" lIns="34289" tIns="34289" rIns="34289" bIns="34289" numCol="1" anchor="t">
              <a:noAutofit/>
            </a:bodyPr>
            <a:lstStyle/>
            <a:p>
              <a:pPr defTabSz="457200" hangingPunct="0">
                <a:defRPr>
                  <a:solidFill>
                    <a:srgbClr val="FFFFFF"/>
                  </a:solidFill>
                </a:defRPr>
              </a:pPr>
              <a:endParaRPr kern="0">
                <a:solidFill>
                  <a:srgbClr val="FFFFFF"/>
                </a:solidFill>
                <a:latin typeface="Calibri"/>
                <a:sym typeface="Calibri"/>
              </a:endParaRPr>
            </a:p>
          </p:txBody>
        </p:sp>
        <p:sp>
          <p:nvSpPr>
            <p:cNvPr id="361" name="Shape 361"/>
            <p:cNvSpPr/>
            <p:nvPr/>
          </p:nvSpPr>
          <p:spPr>
            <a:xfrm flipH="1">
              <a:off x="4457844" y="105844"/>
              <a:ext cx="1626376" cy="3518815"/>
            </a:xfrm>
            <a:prstGeom prst="rect">
              <a:avLst/>
            </a:prstGeom>
            <a:noFill/>
            <a:ln w="12700" cap="flat">
              <a:solidFill>
                <a:srgbClr val="FFFFFF"/>
              </a:solidFill>
              <a:prstDash val="solid"/>
              <a:round/>
            </a:ln>
            <a:effectLst/>
          </p:spPr>
          <p:txBody>
            <a:bodyPr wrap="square" lIns="34289" tIns="34289" rIns="34289" bIns="34289" numCol="1" anchor="ctr">
              <a:noAutofit/>
            </a:bodyPr>
            <a:lstStyle/>
            <a:p>
              <a:pPr algn="ctr" hangingPunct="0"/>
              <a:endParaRPr kern="0">
                <a:solidFill>
                  <a:srgbClr val="000000"/>
                </a:solidFill>
                <a:latin typeface="Calibri"/>
                <a:sym typeface="Calibri"/>
              </a:endParaRPr>
            </a:p>
          </p:txBody>
        </p:sp>
        <p:sp>
          <p:nvSpPr>
            <p:cNvPr id="362" name="Shape 362"/>
            <p:cNvSpPr/>
            <p:nvPr/>
          </p:nvSpPr>
          <p:spPr>
            <a:xfrm flipH="1">
              <a:off x="6084218" y="105843"/>
              <a:ext cx="2796508" cy="597318"/>
            </a:xfrm>
            <a:prstGeom prst="rect">
              <a:avLst/>
            </a:prstGeom>
            <a:noFill/>
            <a:ln w="12700" cap="flat">
              <a:solidFill>
                <a:srgbClr val="FFFFFF"/>
              </a:solidFill>
              <a:prstDash val="solid"/>
              <a:round/>
            </a:ln>
            <a:effectLst/>
          </p:spPr>
          <p:txBody>
            <a:bodyPr wrap="square" lIns="34289" tIns="34289" rIns="34289" bIns="34289" numCol="1" anchor="ctr">
              <a:noAutofit/>
            </a:bodyPr>
            <a:lstStyle/>
            <a:p>
              <a:pPr algn="ctr" hangingPunct="0"/>
              <a:endParaRPr kern="0">
                <a:solidFill>
                  <a:srgbClr val="000000"/>
                </a:solidFill>
                <a:latin typeface="Calibri"/>
                <a:sym typeface="Calibri"/>
              </a:endParaRPr>
            </a:p>
          </p:txBody>
        </p:sp>
        <p:sp>
          <p:nvSpPr>
            <p:cNvPr id="363" name="Shape 363"/>
            <p:cNvSpPr/>
            <p:nvPr/>
          </p:nvSpPr>
          <p:spPr>
            <a:xfrm flipH="1">
              <a:off x="6084219" y="3027341"/>
              <a:ext cx="2796811" cy="597317"/>
            </a:xfrm>
            <a:prstGeom prst="rect">
              <a:avLst/>
            </a:prstGeom>
            <a:noFill/>
            <a:ln w="12700" cap="flat">
              <a:solidFill>
                <a:srgbClr val="FFFFFF"/>
              </a:solidFill>
              <a:prstDash val="solid"/>
              <a:round/>
            </a:ln>
            <a:effectLst/>
          </p:spPr>
          <p:txBody>
            <a:bodyPr wrap="square" lIns="34289" tIns="34289" rIns="34289" bIns="34289" numCol="1" anchor="ctr">
              <a:noAutofit/>
            </a:bodyPr>
            <a:lstStyle/>
            <a:p>
              <a:pPr algn="ctr" hangingPunct="0"/>
              <a:endParaRPr kern="0">
                <a:solidFill>
                  <a:srgbClr val="000000"/>
                </a:solidFill>
                <a:latin typeface="Calibri"/>
                <a:sym typeface="Calibri"/>
              </a:endParaRPr>
            </a:p>
          </p:txBody>
        </p:sp>
        <p:sp>
          <p:nvSpPr>
            <p:cNvPr id="364" name="Shape 364"/>
            <p:cNvSpPr/>
            <p:nvPr/>
          </p:nvSpPr>
          <p:spPr>
            <a:xfrm flipH="1">
              <a:off x="8853823" y="-1"/>
              <a:ext cx="64173" cy="119938"/>
            </a:xfrm>
            <a:prstGeom prst="rect">
              <a:avLst/>
            </a:prstGeom>
            <a:solidFill>
              <a:srgbClr val="E46C0A"/>
            </a:solidFill>
            <a:ln w="3175" cap="flat">
              <a:solidFill>
                <a:srgbClr val="000000"/>
              </a:solidFill>
              <a:prstDash val="solid"/>
              <a:miter lim="400000"/>
            </a:ln>
            <a:effectLst/>
          </p:spPr>
          <p:txBody>
            <a:bodyPr wrap="square" lIns="34289" tIns="34289" rIns="34289" bIns="34289" numCol="1" anchor="ctr">
              <a:noAutofit/>
            </a:bodyPr>
            <a:lstStyle/>
            <a:p>
              <a:pPr hangingPunct="0">
                <a:defRPr sz="2400">
                  <a:solidFill>
                    <a:srgbClr val="FFFFFF"/>
                  </a:solidFill>
                </a:defRPr>
              </a:pPr>
              <a:endParaRPr sz="2400" kern="0">
                <a:solidFill>
                  <a:srgbClr val="FFFFFF"/>
                </a:solidFill>
                <a:latin typeface="Calibri"/>
                <a:sym typeface="Calibri"/>
              </a:endParaRPr>
            </a:p>
          </p:txBody>
        </p:sp>
        <p:sp>
          <p:nvSpPr>
            <p:cNvPr id="365" name="Shape 365"/>
            <p:cNvSpPr/>
            <p:nvPr/>
          </p:nvSpPr>
          <p:spPr>
            <a:xfrm flipH="1">
              <a:off x="8852841" y="3615965"/>
              <a:ext cx="64173" cy="113896"/>
            </a:xfrm>
            <a:prstGeom prst="rect">
              <a:avLst/>
            </a:prstGeom>
            <a:solidFill>
              <a:srgbClr val="E46C0A"/>
            </a:solidFill>
            <a:ln w="3175" cap="flat">
              <a:solidFill>
                <a:srgbClr val="000000"/>
              </a:solidFill>
              <a:prstDash val="solid"/>
              <a:miter lim="400000"/>
            </a:ln>
            <a:effectLst/>
          </p:spPr>
          <p:txBody>
            <a:bodyPr wrap="square" lIns="34289" tIns="34289" rIns="34289" bIns="34289" numCol="1" anchor="ctr">
              <a:noAutofit/>
            </a:bodyPr>
            <a:lstStyle/>
            <a:p>
              <a:pPr hangingPunct="0">
                <a:defRPr sz="2400">
                  <a:solidFill>
                    <a:srgbClr val="FFFFFF"/>
                  </a:solidFill>
                </a:defRPr>
              </a:pPr>
              <a:endParaRPr sz="2400" kern="0">
                <a:solidFill>
                  <a:srgbClr val="FFFFFF"/>
                </a:solidFill>
                <a:latin typeface="Calibri"/>
                <a:sym typeface="Calibri"/>
              </a:endParaRPr>
            </a:p>
          </p:txBody>
        </p:sp>
        <p:sp>
          <p:nvSpPr>
            <p:cNvPr id="366" name="Shape 366"/>
            <p:cNvSpPr/>
            <p:nvPr/>
          </p:nvSpPr>
          <p:spPr>
            <a:xfrm flipH="1">
              <a:off x="5278306" y="3624658"/>
              <a:ext cx="1263084" cy="423806"/>
            </a:xfrm>
            <a:prstGeom prst="rect">
              <a:avLst/>
            </a:prstGeom>
            <a:noFill/>
            <a:ln w="12700" cap="flat">
              <a:solidFill>
                <a:srgbClr val="FFFFFF"/>
              </a:solidFill>
              <a:prstDash val="dash"/>
              <a:round/>
            </a:ln>
            <a:effectLst/>
          </p:spPr>
          <p:txBody>
            <a:bodyPr wrap="square" lIns="34289" tIns="34289" rIns="34289" bIns="34289" numCol="1" anchor="ctr">
              <a:noAutofit/>
            </a:bodyPr>
            <a:lstStyle/>
            <a:p>
              <a:pPr algn="ctr" hangingPunct="0"/>
              <a:endParaRPr kern="0">
                <a:solidFill>
                  <a:srgbClr val="000000"/>
                </a:solidFill>
                <a:latin typeface="Calibri"/>
                <a:sym typeface="Calibri"/>
              </a:endParaRPr>
            </a:p>
          </p:txBody>
        </p:sp>
        <p:sp>
          <p:nvSpPr>
            <p:cNvPr id="367" name="Shape 367"/>
            <p:cNvSpPr/>
            <p:nvPr/>
          </p:nvSpPr>
          <p:spPr>
            <a:xfrm flipH="1">
              <a:off x="5229194" y="3560281"/>
              <a:ext cx="95922" cy="7194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E46C0A"/>
            </a:solidFill>
            <a:ln w="3175" cap="flat">
              <a:solidFill>
                <a:srgbClr val="000000"/>
              </a:solidFill>
              <a:prstDash val="solid"/>
              <a:miter lim="400000"/>
            </a:ln>
            <a:effectLst/>
          </p:spPr>
          <p:txBody>
            <a:bodyPr wrap="square" lIns="34289" tIns="34289" rIns="34289" bIns="34289" numCol="1" anchor="ctr">
              <a:noAutofit/>
            </a:bodyPr>
            <a:lstStyle/>
            <a:p>
              <a:pPr hangingPunct="0">
                <a:defRPr sz="2600">
                  <a:solidFill>
                    <a:srgbClr val="FFFFFF"/>
                  </a:solidFill>
                </a:defRPr>
              </a:pPr>
              <a:endParaRPr sz="2600" kern="0">
                <a:solidFill>
                  <a:srgbClr val="FFFFFF"/>
                </a:solidFill>
                <a:latin typeface="Calibri"/>
                <a:sym typeface="Calibri"/>
              </a:endParaRPr>
            </a:p>
          </p:txBody>
        </p:sp>
        <p:sp>
          <p:nvSpPr>
            <p:cNvPr id="368" name="Shape 368"/>
            <p:cNvSpPr/>
            <p:nvPr/>
          </p:nvSpPr>
          <p:spPr>
            <a:xfrm flipH="1">
              <a:off x="7456287" y="1651851"/>
              <a:ext cx="462718" cy="450770"/>
            </a:xfrm>
            <a:prstGeom prst="ellipse">
              <a:avLst/>
            </a:prstGeom>
            <a:noFill/>
            <a:ln w="12700" cap="flat">
              <a:solidFill>
                <a:srgbClr val="FFFFFF"/>
              </a:solidFill>
              <a:prstDash val="solid"/>
              <a:miter lim="400000"/>
            </a:ln>
            <a:effectLst/>
          </p:spPr>
          <p:txBody>
            <a:bodyPr wrap="square" lIns="34289" tIns="34289" rIns="34289" bIns="34289" numCol="1" anchor="ctr">
              <a:noAutofit/>
            </a:bodyPr>
            <a:lstStyle/>
            <a:p>
              <a:pPr hangingPunct="0">
                <a:defRPr sz="2400">
                  <a:solidFill>
                    <a:srgbClr val="FFFFFF"/>
                  </a:solidFill>
                </a:defRPr>
              </a:pPr>
              <a:endParaRPr sz="2400" kern="0">
                <a:solidFill>
                  <a:srgbClr val="FFFFFF"/>
                </a:solidFill>
                <a:latin typeface="Calibri"/>
                <a:sym typeface="Calibri"/>
              </a:endParaRPr>
            </a:p>
          </p:txBody>
        </p:sp>
        <p:sp>
          <p:nvSpPr>
            <p:cNvPr id="369" name="Shape 369"/>
            <p:cNvSpPr/>
            <p:nvPr/>
          </p:nvSpPr>
          <p:spPr>
            <a:xfrm flipV="1">
              <a:off x="7688598" y="1796660"/>
              <a:ext cx="1" cy="161150"/>
            </a:xfrm>
            <a:prstGeom prst="line">
              <a:avLst/>
            </a:prstGeom>
            <a:noFill/>
            <a:ln w="12700" cap="flat">
              <a:solidFill>
                <a:srgbClr val="FFFFFF"/>
              </a:solidFill>
              <a:prstDash val="solid"/>
              <a:miter lim="400000"/>
            </a:ln>
            <a:effectLst/>
          </p:spPr>
          <p:txBody>
            <a:bodyPr wrap="square" lIns="34289" tIns="34289" rIns="34289" bIns="34289" numCol="1" anchor="t">
              <a:noAutofit/>
            </a:bodyPr>
            <a:lstStyle/>
            <a:p>
              <a:pPr defTabSz="457200" hangingPunct="0">
                <a:defRPr>
                  <a:solidFill>
                    <a:srgbClr val="FFFFFF"/>
                  </a:solidFill>
                </a:defRPr>
              </a:pPr>
              <a:endParaRPr kern="0">
                <a:solidFill>
                  <a:srgbClr val="FFFFFF"/>
                </a:solidFill>
                <a:latin typeface="Calibri"/>
                <a:sym typeface="Calibri"/>
              </a:endParaRPr>
            </a:p>
          </p:txBody>
        </p:sp>
        <p:sp>
          <p:nvSpPr>
            <p:cNvPr id="370" name="Shape 370"/>
            <p:cNvSpPr/>
            <p:nvPr/>
          </p:nvSpPr>
          <p:spPr>
            <a:xfrm flipV="1">
              <a:off x="5278955" y="3632222"/>
              <a:ext cx="1" cy="524933"/>
            </a:xfrm>
            <a:prstGeom prst="line">
              <a:avLst/>
            </a:prstGeom>
            <a:noFill/>
            <a:ln w="12700" cap="flat">
              <a:solidFill>
                <a:srgbClr val="FFFFFF"/>
              </a:solidFill>
              <a:prstDash val="solid"/>
              <a:round/>
            </a:ln>
            <a:effectLst/>
          </p:spPr>
          <p:txBody>
            <a:bodyPr wrap="square" lIns="34289" tIns="34289" rIns="34289" bIns="34289" numCol="1" anchor="t">
              <a:noAutofit/>
            </a:bodyPr>
            <a:lstStyle/>
            <a:p>
              <a:pPr defTabSz="457200" hangingPunct="0">
                <a:defRPr>
                  <a:solidFill>
                    <a:srgbClr val="FFFFFF"/>
                  </a:solidFill>
                </a:defRPr>
              </a:pPr>
              <a:endParaRPr kern="0">
                <a:solidFill>
                  <a:srgbClr val="FFFFFF"/>
                </a:solidFill>
                <a:latin typeface="Calibri"/>
                <a:sym typeface="Calibri"/>
              </a:endParaRPr>
            </a:p>
          </p:txBody>
        </p:sp>
        <p:sp>
          <p:nvSpPr>
            <p:cNvPr id="371" name="Shape 371"/>
            <p:cNvSpPr/>
            <p:nvPr/>
          </p:nvSpPr>
          <p:spPr>
            <a:xfrm flipH="1">
              <a:off x="6084218" y="704253"/>
              <a:ext cx="2796508" cy="2320591"/>
            </a:xfrm>
            <a:prstGeom prst="rect">
              <a:avLst/>
            </a:prstGeom>
            <a:noFill/>
            <a:ln w="12700" cap="flat">
              <a:solidFill>
                <a:srgbClr val="FFFFFF"/>
              </a:solidFill>
              <a:prstDash val="solid"/>
              <a:round/>
            </a:ln>
            <a:effectLst/>
          </p:spPr>
          <p:txBody>
            <a:bodyPr wrap="square" lIns="34289" tIns="34289" rIns="34289" bIns="34289" numCol="1" anchor="ctr">
              <a:noAutofit/>
            </a:bodyPr>
            <a:lstStyle/>
            <a:p>
              <a:pPr algn="ctr" hangingPunct="0"/>
              <a:endParaRPr kern="0">
                <a:solidFill>
                  <a:srgbClr val="000000"/>
                </a:solidFill>
                <a:latin typeface="Calibri"/>
                <a:sym typeface="Calibri"/>
              </a:endParaRPr>
            </a:p>
          </p:txBody>
        </p:sp>
        <p:sp>
          <p:nvSpPr>
            <p:cNvPr id="372" name="Shape 372"/>
            <p:cNvSpPr/>
            <p:nvPr/>
          </p:nvSpPr>
          <p:spPr>
            <a:xfrm>
              <a:off x="4460623" y="3027296"/>
              <a:ext cx="813188" cy="1"/>
            </a:xfrm>
            <a:prstGeom prst="line">
              <a:avLst/>
            </a:prstGeom>
            <a:noFill/>
            <a:ln w="12700" cap="flat">
              <a:solidFill>
                <a:srgbClr val="FFFFFF"/>
              </a:solidFill>
              <a:prstDash val="solid"/>
              <a:round/>
            </a:ln>
            <a:effectLst/>
          </p:spPr>
          <p:txBody>
            <a:bodyPr wrap="square" lIns="34289" tIns="34289" rIns="34289" bIns="34289" numCol="1" anchor="t">
              <a:noAutofit/>
            </a:bodyPr>
            <a:lstStyle/>
            <a:p>
              <a:pPr defTabSz="457200" hangingPunct="0">
                <a:defRPr>
                  <a:solidFill>
                    <a:srgbClr val="FFFFFF"/>
                  </a:solidFill>
                </a:defRPr>
              </a:pPr>
              <a:endParaRPr kern="0">
                <a:solidFill>
                  <a:srgbClr val="FFFFFF"/>
                </a:solidFill>
                <a:latin typeface="Calibri"/>
                <a:sym typeface="Calibri"/>
              </a:endParaRPr>
            </a:p>
          </p:txBody>
        </p:sp>
        <p:sp>
          <p:nvSpPr>
            <p:cNvPr id="373" name="Shape 373"/>
            <p:cNvSpPr/>
            <p:nvPr/>
          </p:nvSpPr>
          <p:spPr>
            <a:xfrm>
              <a:off x="4460623" y="703161"/>
              <a:ext cx="813188" cy="1"/>
            </a:xfrm>
            <a:prstGeom prst="line">
              <a:avLst/>
            </a:prstGeom>
            <a:noFill/>
            <a:ln w="12700" cap="flat">
              <a:solidFill>
                <a:srgbClr val="FFFFFF"/>
              </a:solidFill>
              <a:prstDash val="solid"/>
              <a:round/>
            </a:ln>
            <a:effectLst/>
          </p:spPr>
          <p:txBody>
            <a:bodyPr wrap="square" lIns="34289" tIns="34289" rIns="34289" bIns="34289" numCol="1" anchor="t">
              <a:noAutofit/>
            </a:bodyPr>
            <a:lstStyle/>
            <a:p>
              <a:pPr defTabSz="457200" hangingPunct="0">
                <a:defRPr>
                  <a:solidFill>
                    <a:srgbClr val="FFFFFF"/>
                  </a:solidFill>
                </a:defRPr>
              </a:pPr>
              <a:endParaRPr kern="0">
                <a:solidFill>
                  <a:srgbClr val="FFFFFF"/>
                </a:solidFill>
                <a:latin typeface="Calibri"/>
                <a:sym typeface="Calibri"/>
              </a:endParaRPr>
            </a:p>
          </p:txBody>
        </p:sp>
        <p:sp>
          <p:nvSpPr>
            <p:cNvPr id="374" name="Shape 374"/>
            <p:cNvSpPr/>
            <p:nvPr/>
          </p:nvSpPr>
          <p:spPr>
            <a:xfrm>
              <a:off x="4460623" y="4048464"/>
              <a:ext cx="813188" cy="1"/>
            </a:xfrm>
            <a:prstGeom prst="line">
              <a:avLst/>
            </a:prstGeom>
            <a:noFill/>
            <a:ln w="12700" cap="flat">
              <a:solidFill>
                <a:srgbClr val="FFFFFF"/>
              </a:solidFill>
              <a:prstDash val="solid"/>
              <a:round/>
            </a:ln>
            <a:effectLst/>
          </p:spPr>
          <p:txBody>
            <a:bodyPr wrap="square" lIns="34289" tIns="34289" rIns="34289" bIns="34289" numCol="1" anchor="t">
              <a:noAutofit/>
            </a:bodyPr>
            <a:lstStyle/>
            <a:p>
              <a:pPr defTabSz="457200" hangingPunct="0">
                <a:defRPr>
                  <a:solidFill>
                    <a:srgbClr val="FFFFFF"/>
                  </a:solidFill>
                </a:defRPr>
              </a:pPr>
              <a:endParaRPr kern="0">
                <a:solidFill>
                  <a:srgbClr val="FFFFFF"/>
                </a:solidFill>
                <a:latin typeface="Calibri"/>
                <a:sym typeface="Calibri"/>
              </a:endParaRPr>
            </a:p>
          </p:txBody>
        </p:sp>
        <p:sp>
          <p:nvSpPr>
            <p:cNvPr id="375" name="Shape 375"/>
            <p:cNvSpPr/>
            <p:nvPr/>
          </p:nvSpPr>
          <p:spPr>
            <a:xfrm>
              <a:off x="4411371" y="-1"/>
              <a:ext cx="70849" cy="125746"/>
            </a:xfrm>
            <a:prstGeom prst="rect">
              <a:avLst/>
            </a:prstGeom>
            <a:solidFill>
              <a:srgbClr val="E46C0A"/>
            </a:solidFill>
            <a:ln w="3175" cap="flat">
              <a:solidFill>
                <a:srgbClr val="000000"/>
              </a:solidFill>
              <a:prstDash val="solid"/>
              <a:miter lim="400000"/>
            </a:ln>
            <a:effectLst/>
          </p:spPr>
          <p:txBody>
            <a:bodyPr wrap="square" lIns="34289" tIns="34289" rIns="34289" bIns="34289" numCol="1" anchor="ctr">
              <a:noAutofit/>
            </a:bodyPr>
            <a:lstStyle/>
            <a:p>
              <a:pPr hangingPunct="0">
                <a:defRPr sz="2400">
                  <a:solidFill>
                    <a:srgbClr val="FFFFFF"/>
                  </a:solidFill>
                </a:defRPr>
              </a:pPr>
              <a:endParaRPr sz="2400" kern="0">
                <a:solidFill>
                  <a:srgbClr val="FFFFFF"/>
                </a:solidFill>
                <a:latin typeface="Calibri"/>
                <a:sym typeface="Calibri"/>
              </a:endParaRPr>
            </a:p>
          </p:txBody>
        </p:sp>
        <p:sp>
          <p:nvSpPr>
            <p:cNvPr id="376" name="Shape 376"/>
            <p:cNvSpPr/>
            <p:nvPr/>
          </p:nvSpPr>
          <p:spPr>
            <a:xfrm>
              <a:off x="4440158" y="1827317"/>
              <a:ext cx="39979" cy="99838"/>
            </a:xfrm>
            <a:prstGeom prst="rect">
              <a:avLst/>
            </a:prstGeom>
            <a:solidFill>
              <a:srgbClr val="C00000"/>
            </a:solidFill>
            <a:ln w="12700" cap="flat">
              <a:noFill/>
              <a:miter lim="400000"/>
            </a:ln>
            <a:effectLst/>
          </p:spPr>
          <p:txBody>
            <a:bodyPr wrap="square" lIns="34289" tIns="34289" rIns="34289" bIns="34289" numCol="1" anchor="ctr">
              <a:noAutofit/>
            </a:bodyPr>
            <a:lstStyle/>
            <a:p>
              <a:pPr algn="ctr" hangingPunct="0"/>
              <a:endParaRPr kern="0">
                <a:solidFill>
                  <a:srgbClr val="000000"/>
                </a:solidFill>
                <a:latin typeface="Calibri"/>
                <a:sym typeface="Calibri"/>
              </a:endParaRPr>
            </a:p>
          </p:txBody>
        </p:sp>
      </p:grpSp>
      <p:pic>
        <p:nvPicPr>
          <p:cNvPr id="378" name="image3.jpg" descr="top2.jpg"/>
          <p:cNvPicPr>
            <a:picLocks noChangeAspect="1"/>
          </p:cNvPicPr>
          <p:nvPr/>
        </p:nvPicPr>
        <p:blipFill>
          <a:blip r:embed="rId2"/>
          <a:stretch>
            <a:fillRect/>
          </a:stretch>
        </p:blipFill>
        <p:spPr>
          <a:xfrm>
            <a:off x="0" y="5749635"/>
            <a:ext cx="9144000" cy="1108365"/>
          </a:xfrm>
          <a:prstGeom prst="rect">
            <a:avLst/>
          </a:prstGeom>
          <a:ln w="12700">
            <a:miter lim="400000"/>
          </a:ln>
        </p:spPr>
      </p:pic>
      <p:sp>
        <p:nvSpPr>
          <p:cNvPr id="379" name="Shape 379"/>
          <p:cNvSpPr>
            <a:spLocks noGrp="1"/>
          </p:cNvSpPr>
          <p:nvPr>
            <p:ph type="sldNum" sz="quarter" idx="2"/>
          </p:nvPr>
        </p:nvSpPr>
        <p:spPr>
          <a:xfrm>
            <a:off x="4419600" y="5484812"/>
            <a:ext cx="2133600" cy="279401"/>
          </a:xfrm>
          <a:prstGeom prst="rect">
            <a:avLst/>
          </a:prstGeom>
        </p:spPr>
        <p:txBody>
          <a:bodyPr lIns="34289" tIns="34289" rIns="34289" bIns="34289"/>
          <a:lstStyle>
            <a:lvl1pPr defTabSz="457200">
              <a:defRPr>
                <a:solidFill>
                  <a:srgbClr val="FFFFFF"/>
                </a:solidFill>
              </a:defRPr>
            </a:lvl1pPr>
          </a:lstStyle>
          <a:p>
            <a:fld id="{86CB4B4D-7CA3-9044-876B-883B54F8677D}" type="slidenum">
              <a:rPr/>
              <a:pPr/>
              <a:t>‹#›</a:t>
            </a:fld>
            <a:endParaRPr/>
          </a:p>
        </p:txBody>
      </p:sp>
    </p:spTree>
    <p:extLst>
      <p:ext uri="{BB962C8B-B14F-4D97-AF65-F5344CB8AC3E}">
        <p14:creationId xmlns:p14="http://schemas.microsoft.com/office/powerpoint/2010/main" val="1061148378"/>
      </p:ext>
    </p:extLst>
  </p:cSld>
  <p:clrMapOvr>
    <a:masterClrMapping/>
  </p:clrMapOvr>
  <p:transition spd="med"/>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type="tx" preserve="1">
  <p:cSld name="Crease Zoomed">
    <p:bg>
      <p:bgPr>
        <a:gradFill flip="none" rotWithShape="1">
          <a:gsLst>
            <a:gs pos="0">
              <a:srgbClr val="000B5F"/>
            </a:gs>
            <a:gs pos="100000">
              <a:srgbClr val="000000"/>
            </a:gs>
          </a:gsLst>
          <a:path path="circle">
            <a:fillToRect l="50000" t="50000" r="50000" b="50000"/>
          </a:path>
        </a:gradFill>
        <a:effectLst/>
      </p:bgPr>
    </p:bg>
    <p:spTree>
      <p:nvGrpSpPr>
        <p:cNvPr id="1" name=""/>
        <p:cNvGrpSpPr/>
        <p:nvPr/>
      </p:nvGrpSpPr>
      <p:grpSpPr>
        <a:xfrm>
          <a:off x="0" y="0"/>
          <a:ext cx="0" cy="0"/>
          <a:chOff x="0" y="0"/>
          <a:chExt cx="0" cy="0"/>
        </a:xfrm>
      </p:grpSpPr>
      <p:sp>
        <p:nvSpPr>
          <p:cNvPr id="386" name="Shape 386"/>
          <p:cNvSpPr/>
          <p:nvPr/>
        </p:nvSpPr>
        <p:spPr>
          <a:xfrm>
            <a:off x="8758961" y="5666503"/>
            <a:ext cx="298329" cy="195581"/>
          </a:xfrm>
          <a:prstGeom prst="rect">
            <a:avLst/>
          </a:prstGeom>
          <a:ln w="12700">
            <a:miter lim="400000"/>
          </a:ln>
        </p:spPr>
        <p:txBody>
          <a:bodyPr wrap="none" lIns="34289" tIns="34289" rIns="34289" bIns="34289" anchor="ctr">
            <a:spAutoFit/>
          </a:bodyPr>
          <a:lstStyle/>
          <a:p>
            <a:pPr algn="r" hangingPunct="0">
              <a:defRPr sz="900">
                <a:solidFill>
                  <a:srgbClr val="FFFFFF"/>
                </a:solidFill>
              </a:defRPr>
            </a:pPr>
            <a:endParaRPr sz="900" kern="0">
              <a:solidFill>
                <a:srgbClr val="FFFFFF"/>
              </a:solidFill>
              <a:latin typeface="Calibri"/>
              <a:sym typeface="Calibri"/>
            </a:endParaRPr>
          </a:p>
        </p:txBody>
      </p:sp>
      <p:sp>
        <p:nvSpPr>
          <p:cNvPr id="387" name="Shape 387"/>
          <p:cNvSpPr>
            <a:spLocks noGrp="1"/>
          </p:cNvSpPr>
          <p:nvPr>
            <p:ph type="title"/>
          </p:nvPr>
        </p:nvSpPr>
        <p:spPr>
          <a:xfrm>
            <a:off x="1" y="889598"/>
            <a:ext cx="9144002" cy="291142"/>
          </a:xfrm>
          <a:prstGeom prst="rect">
            <a:avLst/>
          </a:prstGeom>
        </p:spPr>
        <p:txBody>
          <a:bodyPr lIns="34289" tIns="34289" rIns="34289" bIns="34289" anchor="ctr"/>
          <a:lstStyle>
            <a:lvl1pPr algn="ctr" defTabSz="914400">
              <a:lnSpc>
                <a:spcPct val="100000"/>
              </a:lnSpc>
              <a:defRPr sz="2000" b="1" spc="0">
                <a:solidFill>
                  <a:srgbClr val="FEBC11"/>
                </a:solidFill>
                <a:latin typeface="+mn-lt"/>
                <a:ea typeface="+mn-ea"/>
                <a:cs typeface="+mn-cs"/>
                <a:sym typeface="Helvetica"/>
              </a:defRPr>
            </a:lvl1pPr>
          </a:lstStyle>
          <a:p>
            <a:pPr>
              <a:defRPr>
                <a:effectLst/>
              </a:defRPr>
            </a:pPr>
            <a:r>
              <a:rPr lang="en-US"/>
              <a:t>Click to edit Master title style</a:t>
            </a:r>
            <a:endParaRPr/>
          </a:p>
        </p:txBody>
      </p:sp>
      <p:grpSp>
        <p:nvGrpSpPr>
          <p:cNvPr id="394" name="Group 394"/>
          <p:cNvGrpSpPr/>
          <p:nvPr/>
        </p:nvGrpSpPr>
        <p:grpSpPr>
          <a:xfrm>
            <a:off x="1" y="1295401"/>
            <a:ext cx="9144002" cy="4000574"/>
            <a:chOff x="0" y="0"/>
            <a:chExt cx="9144001" cy="4000572"/>
          </a:xfrm>
        </p:grpSpPr>
        <p:sp>
          <p:nvSpPr>
            <p:cNvPr id="388" name="Shape 388"/>
            <p:cNvSpPr/>
            <p:nvPr/>
          </p:nvSpPr>
          <p:spPr>
            <a:xfrm flipV="1">
              <a:off x="191762" y="0"/>
              <a:ext cx="1" cy="3990029"/>
            </a:xfrm>
            <a:prstGeom prst="line">
              <a:avLst/>
            </a:prstGeom>
            <a:noFill/>
            <a:ln w="25400" cap="flat">
              <a:solidFill>
                <a:srgbClr val="FFFFFF"/>
              </a:solidFill>
              <a:prstDash val="solid"/>
              <a:miter lim="400000"/>
            </a:ln>
            <a:effectLst/>
          </p:spPr>
          <p:txBody>
            <a:bodyPr wrap="square" lIns="34289" tIns="34289" rIns="34289" bIns="34289" numCol="1" anchor="t">
              <a:noAutofit/>
            </a:bodyPr>
            <a:lstStyle/>
            <a:p>
              <a:pPr defTabSz="457200" hangingPunct="0">
                <a:defRPr>
                  <a:solidFill>
                    <a:srgbClr val="FFFFFF"/>
                  </a:solidFill>
                </a:defRPr>
              </a:pPr>
              <a:endParaRPr kern="0">
                <a:solidFill>
                  <a:srgbClr val="FFFFFF"/>
                </a:solidFill>
                <a:latin typeface="Calibri"/>
                <a:sym typeface="Calibri"/>
              </a:endParaRPr>
            </a:p>
          </p:txBody>
        </p:sp>
        <p:sp>
          <p:nvSpPr>
            <p:cNvPr id="389" name="Shape 389"/>
            <p:cNvSpPr/>
            <p:nvPr/>
          </p:nvSpPr>
          <p:spPr>
            <a:xfrm>
              <a:off x="-1" y="282089"/>
              <a:ext cx="9144001" cy="1"/>
            </a:xfrm>
            <a:prstGeom prst="line">
              <a:avLst/>
            </a:prstGeom>
            <a:noFill/>
            <a:ln w="25400" cap="flat">
              <a:solidFill>
                <a:srgbClr val="FFFFFF"/>
              </a:solidFill>
              <a:prstDash val="solid"/>
              <a:miter lim="400000"/>
            </a:ln>
            <a:effectLst/>
          </p:spPr>
          <p:txBody>
            <a:bodyPr wrap="square" lIns="34289" tIns="34289" rIns="34289" bIns="34289" numCol="1" anchor="t">
              <a:noAutofit/>
            </a:bodyPr>
            <a:lstStyle/>
            <a:p>
              <a:pPr defTabSz="457200" hangingPunct="0">
                <a:defRPr>
                  <a:solidFill>
                    <a:srgbClr val="FFFFFF"/>
                  </a:solidFill>
                </a:defRPr>
              </a:pPr>
              <a:endParaRPr kern="0">
                <a:solidFill>
                  <a:srgbClr val="FFFFFF"/>
                </a:solidFill>
                <a:latin typeface="Calibri"/>
                <a:sym typeface="Calibri"/>
              </a:endParaRPr>
            </a:p>
          </p:txBody>
        </p:sp>
        <p:sp>
          <p:nvSpPr>
            <p:cNvPr id="390" name="Shape 390"/>
            <p:cNvSpPr/>
            <p:nvPr/>
          </p:nvSpPr>
          <p:spPr>
            <a:xfrm flipV="1">
              <a:off x="0" y="3979487"/>
              <a:ext cx="9144001" cy="21086"/>
            </a:xfrm>
            <a:prstGeom prst="line">
              <a:avLst/>
            </a:prstGeom>
            <a:noFill/>
            <a:ln w="25400" cap="flat">
              <a:solidFill>
                <a:srgbClr val="FFFFFF"/>
              </a:solidFill>
              <a:prstDash val="solid"/>
              <a:miter lim="400000"/>
            </a:ln>
            <a:effectLst/>
          </p:spPr>
          <p:txBody>
            <a:bodyPr wrap="square" lIns="34289" tIns="34289" rIns="34289" bIns="34289" numCol="1" anchor="t">
              <a:noAutofit/>
            </a:bodyPr>
            <a:lstStyle/>
            <a:p>
              <a:pPr defTabSz="457200" hangingPunct="0">
                <a:defRPr>
                  <a:solidFill>
                    <a:srgbClr val="FFFFFF"/>
                  </a:solidFill>
                </a:defRPr>
              </a:pPr>
              <a:endParaRPr kern="0">
                <a:solidFill>
                  <a:srgbClr val="FFFFFF"/>
                </a:solidFill>
                <a:latin typeface="Calibri"/>
                <a:sym typeface="Calibri"/>
              </a:endParaRPr>
            </a:p>
          </p:txBody>
        </p:sp>
        <p:sp>
          <p:nvSpPr>
            <p:cNvPr id="391" name="Shape 391"/>
            <p:cNvSpPr/>
            <p:nvPr/>
          </p:nvSpPr>
          <p:spPr>
            <a:xfrm>
              <a:off x="3926958" y="1993545"/>
              <a:ext cx="1252293" cy="1206855"/>
            </a:xfrm>
            <a:prstGeom prst="ellipse">
              <a:avLst/>
            </a:prstGeom>
            <a:noFill/>
            <a:ln w="38100" cap="flat">
              <a:solidFill>
                <a:srgbClr val="FFFFFF"/>
              </a:solidFill>
              <a:prstDash val="solid"/>
              <a:miter lim="400000"/>
            </a:ln>
            <a:effectLst/>
          </p:spPr>
          <p:txBody>
            <a:bodyPr wrap="square" lIns="34289" tIns="34289" rIns="34289" bIns="34289" numCol="1" anchor="ctr">
              <a:noAutofit/>
            </a:bodyPr>
            <a:lstStyle/>
            <a:p>
              <a:pPr hangingPunct="0">
                <a:defRPr sz="2400">
                  <a:solidFill>
                    <a:srgbClr val="FFFFFF"/>
                  </a:solidFill>
                </a:defRPr>
              </a:pPr>
              <a:endParaRPr sz="2400" kern="0">
                <a:solidFill>
                  <a:srgbClr val="FFFFFF"/>
                </a:solidFill>
                <a:latin typeface="Calibri"/>
                <a:sym typeface="Calibri"/>
              </a:endParaRPr>
            </a:p>
          </p:txBody>
        </p:sp>
        <p:sp>
          <p:nvSpPr>
            <p:cNvPr id="392" name="Shape 392"/>
            <p:cNvSpPr/>
            <p:nvPr/>
          </p:nvSpPr>
          <p:spPr>
            <a:xfrm flipV="1">
              <a:off x="8916350" y="0"/>
              <a:ext cx="1" cy="3990030"/>
            </a:xfrm>
            <a:prstGeom prst="line">
              <a:avLst/>
            </a:prstGeom>
            <a:noFill/>
            <a:ln w="25400" cap="flat">
              <a:solidFill>
                <a:srgbClr val="FFFFFF"/>
              </a:solidFill>
              <a:prstDash val="solid"/>
              <a:miter lim="400000"/>
            </a:ln>
            <a:effectLst/>
          </p:spPr>
          <p:txBody>
            <a:bodyPr wrap="square" lIns="34289" tIns="34289" rIns="34289" bIns="34289" numCol="1" anchor="t">
              <a:noAutofit/>
            </a:bodyPr>
            <a:lstStyle/>
            <a:p>
              <a:pPr defTabSz="457200" hangingPunct="0">
                <a:defRPr>
                  <a:solidFill>
                    <a:srgbClr val="FFFFFF"/>
                  </a:solidFill>
                </a:defRPr>
              </a:pPr>
              <a:endParaRPr kern="0">
                <a:solidFill>
                  <a:srgbClr val="FFFFFF"/>
                </a:solidFill>
                <a:latin typeface="Calibri"/>
                <a:sym typeface="Calibri"/>
              </a:endParaRPr>
            </a:p>
          </p:txBody>
        </p:sp>
        <p:sp>
          <p:nvSpPr>
            <p:cNvPr id="393" name="Shape 393"/>
            <p:cNvSpPr/>
            <p:nvPr/>
          </p:nvSpPr>
          <p:spPr>
            <a:xfrm>
              <a:off x="4372727" y="2596972"/>
              <a:ext cx="398544" cy="1"/>
            </a:xfrm>
            <a:prstGeom prst="line">
              <a:avLst/>
            </a:prstGeom>
            <a:noFill/>
            <a:ln w="12700" cap="flat">
              <a:solidFill>
                <a:srgbClr val="FFFFFF"/>
              </a:solidFill>
              <a:prstDash val="solid"/>
              <a:round/>
            </a:ln>
            <a:effectLst/>
          </p:spPr>
          <p:txBody>
            <a:bodyPr wrap="square" lIns="34289" tIns="34289" rIns="34289" bIns="34289" numCol="1" anchor="t">
              <a:noAutofit/>
            </a:bodyPr>
            <a:lstStyle/>
            <a:p>
              <a:pPr defTabSz="457200" hangingPunct="0">
                <a:defRPr>
                  <a:solidFill>
                    <a:srgbClr val="FFFFFF"/>
                  </a:solidFill>
                </a:defRPr>
              </a:pPr>
              <a:endParaRPr kern="0">
                <a:solidFill>
                  <a:srgbClr val="FFFFFF"/>
                </a:solidFill>
                <a:latin typeface="Calibri"/>
                <a:sym typeface="Calibri"/>
              </a:endParaRPr>
            </a:p>
          </p:txBody>
        </p:sp>
      </p:grpSp>
      <p:pic>
        <p:nvPicPr>
          <p:cNvPr id="395" name="image3.jpg" descr="top2.jpg"/>
          <p:cNvPicPr>
            <a:picLocks noChangeAspect="1"/>
          </p:cNvPicPr>
          <p:nvPr/>
        </p:nvPicPr>
        <p:blipFill>
          <a:blip r:embed="rId2"/>
          <a:stretch>
            <a:fillRect/>
          </a:stretch>
        </p:blipFill>
        <p:spPr>
          <a:xfrm>
            <a:off x="0" y="5749635"/>
            <a:ext cx="9144000" cy="1108365"/>
          </a:xfrm>
          <a:prstGeom prst="rect">
            <a:avLst/>
          </a:prstGeom>
          <a:ln w="12700">
            <a:miter lim="400000"/>
          </a:ln>
        </p:spPr>
      </p:pic>
      <p:sp>
        <p:nvSpPr>
          <p:cNvPr id="396" name="Shape 396"/>
          <p:cNvSpPr>
            <a:spLocks noGrp="1"/>
          </p:cNvSpPr>
          <p:nvPr>
            <p:ph type="sldNum" sz="quarter" idx="2"/>
          </p:nvPr>
        </p:nvSpPr>
        <p:spPr>
          <a:xfrm>
            <a:off x="4419600" y="5484812"/>
            <a:ext cx="2133600" cy="279401"/>
          </a:xfrm>
          <a:prstGeom prst="rect">
            <a:avLst/>
          </a:prstGeom>
        </p:spPr>
        <p:txBody>
          <a:bodyPr lIns="34289" tIns="34289" rIns="34289" bIns="34289"/>
          <a:lstStyle>
            <a:lvl1pPr defTabSz="457200">
              <a:defRPr>
                <a:solidFill>
                  <a:srgbClr val="FFFFFF"/>
                </a:solidFill>
              </a:defRPr>
            </a:lvl1pPr>
          </a:lstStyle>
          <a:p>
            <a:fld id="{86CB4B4D-7CA3-9044-876B-883B54F8677D}" type="slidenum">
              <a:rPr/>
              <a:pPr/>
              <a:t>‹#›</a:t>
            </a:fld>
            <a:endParaRPr/>
          </a:p>
        </p:txBody>
      </p:sp>
    </p:spTree>
    <p:extLst>
      <p:ext uri="{BB962C8B-B14F-4D97-AF65-F5344CB8AC3E}">
        <p14:creationId xmlns:p14="http://schemas.microsoft.com/office/powerpoint/2010/main" val="2037252261"/>
      </p:ext>
    </p:extLst>
  </p:cSld>
  <p:clrMapOvr>
    <a:masterClrMapping/>
  </p:clrMapOvr>
  <p:transition spd="med"/>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type="tx" preserve="1">
  <p:cSld name="Field Left Text">
    <p:bg>
      <p:bgPr>
        <a:gradFill flip="none" rotWithShape="1">
          <a:gsLst>
            <a:gs pos="0">
              <a:srgbClr val="000B5F"/>
            </a:gs>
            <a:gs pos="100000">
              <a:srgbClr val="000000"/>
            </a:gs>
          </a:gsLst>
          <a:path path="circle">
            <a:fillToRect l="50000" t="50000" r="50000" b="50000"/>
          </a:path>
        </a:gradFill>
        <a:effectLst/>
      </p:bgPr>
    </p:bg>
    <p:spTree>
      <p:nvGrpSpPr>
        <p:cNvPr id="1" name=""/>
        <p:cNvGrpSpPr/>
        <p:nvPr/>
      </p:nvGrpSpPr>
      <p:grpSpPr>
        <a:xfrm>
          <a:off x="0" y="0"/>
          <a:ext cx="0" cy="0"/>
          <a:chOff x="0" y="0"/>
          <a:chExt cx="0" cy="0"/>
        </a:xfrm>
      </p:grpSpPr>
      <p:sp>
        <p:nvSpPr>
          <p:cNvPr id="403" name="Shape 403"/>
          <p:cNvSpPr>
            <a:spLocks noGrp="1"/>
          </p:cNvSpPr>
          <p:nvPr>
            <p:ph type="body" sz="half" idx="1"/>
          </p:nvPr>
        </p:nvSpPr>
        <p:spPr>
          <a:xfrm>
            <a:off x="4932870" y="1413751"/>
            <a:ext cx="4038601" cy="4231258"/>
          </a:xfrm>
          <a:prstGeom prst="rect">
            <a:avLst/>
          </a:prstGeom>
        </p:spPr>
        <p:txBody>
          <a:bodyPr lIns="34289" tIns="34289" rIns="34289" bIns="34289">
            <a:normAutofit/>
          </a:bodyPr>
          <a:lstStyle>
            <a:lvl1pPr marL="342900" indent="-342900" defTabSz="914400">
              <a:lnSpc>
                <a:spcPct val="100000"/>
              </a:lnSpc>
              <a:spcBef>
                <a:spcPts val="600"/>
              </a:spcBef>
              <a:buFont typeface="Wingdings"/>
              <a:buChar char="▪"/>
              <a:defRPr sz="2800">
                <a:solidFill>
                  <a:srgbClr val="FFFFFF"/>
                </a:solidFill>
                <a:latin typeface="+mn-lt"/>
                <a:ea typeface="+mn-ea"/>
                <a:cs typeface="+mn-cs"/>
                <a:sym typeface="Helvetica"/>
              </a:defRPr>
            </a:lvl1pPr>
            <a:lvl2pPr marL="790575" indent="-333375" defTabSz="914400">
              <a:lnSpc>
                <a:spcPct val="100000"/>
              </a:lnSpc>
              <a:spcBef>
                <a:spcPts val="600"/>
              </a:spcBef>
              <a:buFont typeface="Wingdings"/>
              <a:buChar char="–"/>
              <a:defRPr sz="2800">
                <a:solidFill>
                  <a:srgbClr val="FFFFFF"/>
                </a:solidFill>
                <a:latin typeface="+mn-lt"/>
                <a:ea typeface="+mn-ea"/>
                <a:cs typeface="+mn-cs"/>
                <a:sym typeface="Helvetica"/>
              </a:defRPr>
            </a:lvl2pPr>
            <a:lvl3pPr marL="1234439" indent="-320039" defTabSz="914400">
              <a:lnSpc>
                <a:spcPct val="100000"/>
              </a:lnSpc>
              <a:spcBef>
                <a:spcPts val="600"/>
              </a:spcBef>
              <a:buFont typeface="Wingdings"/>
              <a:buChar char="•"/>
              <a:defRPr sz="2800">
                <a:solidFill>
                  <a:srgbClr val="FFFFFF"/>
                </a:solidFill>
                <a:latin typeface="+mn-lt"/>
                <a:ea typeface="+mn-ea"/>
                <a:cs typeface="+mn-cs"/>
                <a:sym typeface="Helvetica"/>
              </a:defRPr>
            </a:lvl3pPr>
            <a:lvl4pPr marL="1727200" indent="-355600" defTabSz="914400">
              <a:lnSpc>
                <a:spcPct val="100000"/>
              </a:lnSpc>
              <a:spcBef>
                <a:spcPts val="600"/>
              </a:spcBef>
              <a:buFont typeface="Wingdings"/>
              <a:buChar char="–"/>
              <a:defRPr sz="2800">
                <a:solidFill>
                  <a:srgbClr val="FFFFFF"/>
                </a:solidFill>
                <a:latin typeface="+mn-lt"/>
                <a:ea typeface="+mn-ea"/>
                <a:cs typeface="+mn-cs"/>
                <a:sym typeface="Helvetica"/>
              </a:defRPr>
            </a:lvl4pPr>
            <a:lvl5pPr marL="2184400" indent="-355600" defTabSz="914400">
              <a:lnSpc>
                <a:spcPct val="100000"/>
              </a:lnSpc>
              <a:spcBef>
                <a:spcPts val="600"/>
              </a:spcBef>
              <a:buFont typeface="Wingdings"/>
              <a:buChar char="»"/>
              <a:defRPr sz="2800">
                <a:solidFill>
                  <a:srgbClr val="FFFFFF"/>
                </a:solidFill>
                <a:latin typeface="+mn-lt"/>
                <a:ea typeface="+mn-ea"/>
                <a:cs typeface="+mn-cs"/>
                <a:sym typeface="Helvetica"/>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04" name="Shape 404"/>
          <p:cNvSpPr>
            <a:spLocks noGrp="1"/>
          </p:cNvSpPr>
          <p:nvPr>
            <p:ph type="title"/>
          </p:nvPr>
        </p:nvSpPr>
        <p:spPr>
          <a:xfrm>
            <a:off x="1" y="889598"/>
            <a:ext cx="9144002" cy="291142"/>
          </a:xfrm>
          <a:prstGeom prst="rect">
            <a:avLst/>
          </a:prstGeom>
        </p:spPr>
        <p:txBody>
          <a:bodyPr lIns="34289" tIns="34289" rIns="34289" bIns="34289" anchor="ctr"/>
          <a:lstStyle>
            <a:lvl1pPr algn="ctr" defTabSz="914400">
              <a:lnSpc>
                <a:spcPct val="100000"/>
              </a:lnSpc>
              <a:defRPr sz="2000" b="1" spc="0">
                <a:solidFill>
                  <a:srgbClr val="FEBC11"/>
                </a:solidFill>
                <a:latin typeface="+mn-lt"/>
                <a:ea typeface="+mn-ea"/>
                <a:cs typeface="+mn-cs"/>
                <a:sym typeface="Helvetica"/>
              </a:defRPr>
            </a:lvl1pPr>
          </a:lstStyle>
          <a:p>
            <a:pPr>
              <a:defRPr>
                <a:effectLst/>
              </a:defRPr>
            </a:pPr>
            <a:r>
              <a:rPr lang="en-US"/>
              <a:t>Click to edit Master title style</a:t>
            </a:r>
            <a:endParaRPr/>
          </a:p>
        </p:txBody>
      </p:sp>
      <p:grpSp>
        <p:nvGrpSpPr>
          <p:cNvPr id="421" name="Group 421"/>
          <p:cNvGrpSpPr/>
          <p:nvPr/>
        </p:nvGrpSpPr>
        <p:grpSpPr>
          <a:xfrm>
            <a:off x="165982" y="1481645"/>
            <a:ext cx="4482220" cy="4157155"/>
            <a:chOff x="0" y="0"/>
            <a:chExt cx="4482219" cy="4157154"/>
          </a:xfrm>
        </p:grpSpPr>
        <p:sp>
          <p:nvSpPr>
            <p:cNvPr id="405" name="Shape 405"/>
            <p:cNvSpPr/>
            <p:nvPr/>
          </p:nvSpPr>
          <p:spPr>
            <a:xfrm>
              <a:off x="2833776" y="105844"/>
              <a:ext cx="1626376" cy="3518815"/>
            </a:xfrm>
            <a:prstGeom prst="rect">
              <a:avLst/>
            </a:prstGeom>
            <a:noFill/>
            <a:ln w="12700" cap="flat">
              <a:solidFill>
                <a:srgbClr val="FFFFFF"/>
              </a:solidFill>
              <a:prstDash val="solid"/>
              <a:round/>
            </a:ln>
            <a:effectLst/>
          </p:spPr>
          <p:txBody>
            <a:bodyPr wrap="square" lIns="34289" tIns="34289" rIns="34289" bIns="34289" numCol="1" anchor="ctr">
              <a:noAutofit/>
            </a:bodyPr>
            <a:lstStyle/>
            <a:p>
              <a:pPr algn="ctr" hangingPunct="0"/>
              <a:endParaRPr kern="0">
                <a:solidFill>
                  <a:srgbClr val="000000"/>
                </a:solidFill>
                <a:latin typeface="Calibri"/>
                <a:sym typeface="Calibri"/>
              </a:endParaRPr>
            </a:p>
          </p:txBody>
        </p:sp>
        <p:sp>
          <p:nvSpPr>
            <p:cNvPr id="406" name="Shape 406"/>
            <p:cNvSpPr/>
            <p:nvPr/>
          </p:nvSpPr>
          <p:spPr>
            <a:xfrm>
              <a:off x="37269" y="105843"/>
              <a:ext cx="2796508" cy="597318"/>
            </a:xfrm>
            <a:prstGeom prst="rect">
              <a:avLst/>
            </a:prstGeom>
            <a:noFill/>
            <a:ln w="12700" cap="flat">
              <a:solidFill>
                <a:srgbClr val="FFFFFF"/>
              </a:solidFill>
              <a:prstDash val="solid"/>
              <a:round/>
            </a:ln>
            <a:effectLst/>
          </p:spPr>
          <p:txBody>
            <a:bodyPr wrap="square" lIns="34289" tIns="34289" rIns="34289" bIns="34289" numCol="1" anchor="ctr">
              <a:noAutofit/>
            </a:bodyPr>
            <a:lstStyle/>
            <a:p>
              <a:pPr algn="ctr" hangingPunct="0"/>
              <a:endParaRPr kern="0">
                <a:solidFill>
                  <a:srgbClr val="000000"/>
                </a:solidFill>
                <a:latin typeface="Calibri"/>
                <a:sym typeface="Calibri"/>
              </a:endParaRPr>
            </a:p>
          </p:txBody>
        </p:sp>
        <p:sp>
          <p:nvSpPr>
            <p:cNvPr id="407" name="Shape 407"/>
            <p:cNvSpPr/>
            <p:nvPr/>
          </p:nvSpPr>
          <p:spPr>
            <a:xfrm>
              <a:off x="36965" y="3027341"/>
              <a:ext cx="2796812" cy="597317"/>
            </a:xfrm>
            <a:prstGeom prst="rect">
              <a:avLst/>
            </a:prstGeom>
            <a:noFill/>
            <a:ln w="12700" cap="flat">
              <a:solidFill>
                <a:srgbClr val="FFFFFF"/>
              </a:solidFill>
              <a:prstDash val="solid"/>
              <a:round/>
            </a:ln>
            <a:effectLst/>
          </p:spPr>
          <p:txBody>
            <a:bodyPr wrap="square" lIns="34289" tIns="34289" rIns="34289" bIns="34289" numCol="1" anchor="ctr">
              <a:noAutofit/>
            </a:bodyPr>
            <a:lstStyle/>
            <a:p>
              <a:pPr algn="ctr" hangingPunct="0"/>
              <a:endParaRPr kern="0">
                <a:solidFill>
                  <a:srgbClr val="000000"/>
                </a:solidFill>
                <a:latin typeface="Calibri"/>
                <a:sym typeface="Calibri"/>
              </a:endParaRPr>
            </a:p>
          </p:txBody>
        </p:sp>
        <p:sp>
          <p:nvSpPr>
            <p:cNvPr id="408" name="Shape 408"/>
            <p:cNvSpPr/>
            <p:nvPr/>
          </p:nvSpPr>
          <p:spPr>
            <a:xfrm>
              <a:off x="-1" y="-1"/>
              <a:ext cx="64173" cy="119938"/>
            </a:xfrm>
            <a:prstGeom prst="rect">
              <a:avLst/>
            </a:prstGeom>
            <a:solidFill>
              <a:srgbClr val="E46C0A"/>
            </a:solidFill>
            <a:ln w="3175" cap="flat">
              <a:solidFill>
                <a:srgbClr val="000000"/>
              </a:solidFill>
              <a:prstDash val="solid"/>
              <a:miter lim="400000"/>
            </a:ln>
            <a:effectLst/>
          </p:spPr>
          <p:txBody>
            <a:bodyPr wrap="square" lIns="34289" tIns="34289" rIns="34289" bIns="34289" numCol="1" anchor="ctr">
              <a:noAutofit/>
            </a:bodyPr>
            <a:lstStyle/>
            <a:p>
              <a:pPr hangingPunct="0">
                <a:defRPr sz="2400">
                  <a:solidFill>
                    <a:srgbClr val="FFFFFF"/>
                  </a:solidFill>
                </a:defRPr>
              </a:pPr>
              <a:endParaRPr sz="2400" kern="0">
                <a:solidFill>
                  <a:srgbClr val="FFFFFF"/>
                </a:solidFill>
                <a:latin typeface="Calibri"/>
                <a:sym typeface="Calibri"/>
              </a:endParaRPr>
            </a:p>
          </p:txBody>
        </p:sp>
        <p:sp>
          <p:nvSpPr>
            <p:cNvPr id="409" name="Shape 409"/>
            <p:cNvSpPr/>
            <p:nvPr/>
          </p:nvSpPr>
          <p:spPr>
            <a:xfrm>
              <a:off x="981" y="3615965"/>
              <a:ext cx="64173" cy="113896"/>
            </a:xfrm>
            <a:prstGeom prst="rect">
              <a:avLst/>
            </a:prstGeom>
            <a:solidFill>
              <a:srgbClr val="E46C0A"/>
            </a:solidFill>
            <a:ln w="3175" cap="flat">
              <a:solidFill>
                <a:srgbClr val="000000"/>
              </a:solidFill>
              <a:prstDash val="solid"/>
              <a:miter lim="400000"/>
            </a:ln>
            <a:effectLst/>
          </p:spPr>
          <p:txBody>
            <a:bodyPr wrap="square" lIns="34289" tIns="34289" rIns="34289" bIns="34289" numCol="1" anchor="ctr">
              <a:noAutofit/>
            </a:bodyPr>
            <a:lstStyle/>
            <a:p>
              <a:pPr hangingPunct="0">
                <a:defRPr sz="2400">
                  <a:solidFill>
                    <a:srgbClr val="FFFFFF"/>
                  </a:solidFill>
                </a:defRPr>
              </a:pPr>
              <a:endParaRPr sz="2400" kern="0">
                <a:solidFill>
                  <a:srgbClr val="FFFFFF"/>
                </a:solidFill>
                <a:latin typeface="Calibri"/>
                <a:sym typeface="Calibri"/>
              </a:endParaRPr>
            </a:p>
          </p:txBody>
        </p:sp>
        <p:sp>
          <p:nvSpPr>
            <p:cNvPr id="410" name="Shape 410"/>
            <p:cNvSpPr/>
            <p:nvPr/>
          </p:nvSpPr>
          <p:spPr>
            <a:xfrm>
              <a:off x="2376606" y="3624658"/>
              <a:ext cx="1263083" cy="423806"/>
            </a:xfrm>
            <a:prstGeom prst="rect">
              <a:avLst/>
            </a:prstGeom>
            <a:noFill/>
            <a:ln w="12700" cap="flat">
              <a:solidFill>
                <a:srgbClr val="FFFFFF"/>
              </a:solidFill>
              <a:prstDash val="dash"/>
              <a:round/>
            </a:ln>
            <a:effectLst/>
          </p:spPr>
          <p:txBody>
            <a:bodyPr wrap="square" lIns="34289" tIns="34289" rIns="34289" bIns="34289" numCol="1" anchor="ctr">
              <a:noAutofit/>
            </a:bodyPr>
            <a:lstStyle/>
            <a:p>
              <a:pPr algn="ctr" hangingPunct="0"/>
              <a:endParaRPr kern="0">
                <a:solidFill>
                  <a:srgbClr val="000000"/>
                </a:solidFill>
                <a:latin typeface="Calibri"/>
                <a:sym typeface="Calibri"/>
              </a:endParaRPr>
            </a:p>
          </p:txBody>
        </p:sp>
        <p:sp>
          <p:nvSpPr>
            <p:cNvPr id="411" name="Shape 411"/>
            <p:cNvSpPr/>
            <p:nvPr/>
          </p:nvSpPr>
          <p:spPr>
            <a:xfrm>
              <a:off x="3592880" y="3560281"/>
              <a:ext cx="95922" cy="7194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E46C0A"/>
            </a:solidFill>
            <a:ln w="3175" cap="flat">
              <a:solidFill>
                <a:srgbClr val="000000"/>
              </a:solidFill>
              <a:prstDash val="solid"/>
              <a:miter lim="400000"/>
            </a:ln>
            <a:effectLst/>
          </p:spPr>
          <p:txBody>
            <a:bodyPr wrap="square" lIns="34289" tIns="34289" rIns="34289" bIns="34289" numCol="1" anchor="ctr">
              <a:noAutofit/>
            </a:bodyPr>
            <a:lstStyle/>
            <a:p>
              <a:pPr hangingPunct="0">
                <a:defRPr sz="2600">
                  <a:solidFill>
                    <a:srgbClr val="FFFFFF"/>
                  </a:solidFill>
                </a:defRPr>
              </a:pPr>
              <a:endParaRPr sz="2600" kern="0">
                <a:solidFill>
                  <a:srgbClr val="FFFFFF"/>
                </a:solidFill>
                <a:latin typeface="Calibri"/>
                <a:sym typeface="Calibri"/>
              </a:endParaRPr>
            </a:p>
          </p:txBody>
        </p:sp>
        <p:sp>
          <p:nvSpPr>
            <p:cNvPr id="412" name="Shape 412"/>
            <p:cNvSpPr/>
            <p:nvPr/>
          </p:nvSpPr>
          <p:spPr>
            <a:xfrm>
              <a:off x="998990" y="1651851"/>
              <a:ext cx="462718" cy="450770"/>
            </a:xfrm>
            <a:prstGeom prst="ellipse">
              <a:avLst/>
            </a:prstGeom>
            <a:noFill/>
            <a:ln w="12700" cap="flat">
              <a:solidFill>
                <a:srgbClr val="FFFFFF"/>
              </a:solidFill>
              <a:prstDash val="solid"/>
              <a:miter lim="400000"/>
            </a:ln>
            <a:effectLst/>
          </p:spPr>
          <p:txBody>
            <a:bodyPr wrap="square" lIns="34289" tIns="34289" rIns="34289" bIns="34289" numCol="1" anchor="ctr">
              <a:noAutofit/>
            </a:bodyPr>
            <a:lstStyle/>
            <a:p>
              <a:pPr hangingPunct="0">
                <a:defRPr sz="2400">
                  <a:solidFill>
                    <a:srgbClr val="FFFFFF"/>
                  </a:solidFill>
                </a:defRPr>
              </a:pPr>
              <a:endParaRPr sz="2400" kern="0">
                <a:solidFill>
                  <a:srgbClr val="FFFFFF"/>
                </a:solidFill>
                <a:latin typeface="Calibri"/>
                <a:sym typeface="Calibri"/>
              </a:endParaRPr>
            </a:p>
          </p:txBody>
        </p:sp>
        <p:sp>
          <p:nvSpPr>
            <p:cNvPr id="413" name="Shape 413"/>
            <p:cNvSpPr/>
            <p:nvPr/>
          </p:nvSpPr>
          <p:spPr>
            <a:xfrm flipV="1">
              <a:off x="1230349" y="1796660"/>
              <a:ext cx="1" cy="161150"/>
            </a:xfrm>
            <a:prstGeom prst="line">
              <a:avLst/>
            </a:prstGeom>
            <a:noFill/>
            <a:ln w="12700" cap="flat">
              <a:solidFill>
                <a:srgbClr val="FFFFFF"/>
              </a:solidFill>
              <a:prstDash val="solid"/>
              <a:miter lim="400000"/>
            </a:ln>
            <a:effectLst/>
          </p:spPr>
          <p:txBody>
            <a:bodyPr wrap="square" lIns="34289" tIns="34289" rIns="34289" bIns="34289" numCol="1" anchor="t">
              <a:noAutofit/>
            </a:bodyPr>
            <a:lstStyle/>
            <a:p>
              <a:pPr defTabSz="457200" hangingPunct="0">
                <a:defRPr>
                  <a:solidFill>
                    <a:srgbClr val="FFFFFF"/>
                  </a:solidFill>
                </a:defRPr>
              </a:pPr>
              <a:endParaRPr kern="0">
                <a:solidFill>
                  <a:srgbClr val="FFFFFF"/>
                </a:solidFill>
                <a:latin typeface="Calibri"/>
                <a:sym typeface="Calibri"/>
              </a:endParaRPr>
            </a:p>
          </p:txBody>
        </p:sp>
        <p:sp>
          <p:nvSpPr>
            <p:cNvPr id="414" name="Shape 414"/>
            <p:cNvSpPr/>
            <p:nvPr/>
          </p:nvSpPr>
          <p:spPr>
            <a:xfrm flipV="1">
              <a:off x="3639991" y="3632222"/>
              <a:ext cx="1" cy="524933"/>
            </a:xfrm>
            <a:prstGeom prst="line">
              <a:avLst/>
            </a:prstGeom>
            <a:noFill/>
            <a:ln w="12700" cap="flat">
              <a:solidFill>
                <a:srgbClr val="FFFFFF"/>
              </a:solidFill>
              <a:prstDash val="solid"/>
              <a:round/>
            </a:ln>
            <a:effectLst/>
          </p:spPr>
          <p:txBody>
            <a:bodyPr wrap="square" lIns="34289" tIns="34289" rIns="34289" bIns="34289" numCol="1" anchor="t">
              <a:noAutofit/>
            </a:bodyPr>
            <a:lstStyle/>
            <a:p>
              <a:pPr defTabSz="457200" hangingPunct="0">
                <a:defRPr>
                  <a:solidFill>
                    <a:srgbClr val="FFFFFF"/>
                  </a:solidFill>
                </a:defRPr>
              </a:pPr>
              <a:endParaRPr kern="0">
                <a:solidFill>
                  <a:srgbClr val="FFFFFF"/>
                </a:solidFill>
                <a:latin typeface="Calibri"/>
                <a:sym typeface="Calibri"/>
              </a:endParaRPr>
            </a:p>
          </p:txBody>
        </p:sp>
        <p:sp>
          <p:nvSpPr>
            <p:cNvPr id="415" name="Shape 415"/>
            <p:cNvSpPr/>
            <p:nvPr/>
          </p:nvSpPr>
          <p:spPr>
            <a:xfrm>
              <a:off x="37269" y="704253"/>
              <a:ext cx="2796508" cy="2320591"/>
            </a:xfrm>
            <a:prstGeom prst="rect">
              <a:avLst/>
            </a:prstGeom>
            <a:noFill/>
            <a:ln w="12700" cap="flat">
              <a:solidFill>
                <a:srgbClr val="FFFFFF"/>
              </a:solidFill>
              <a:prstDash val="solid"/>
              <a:round/>
            </a:ln>
            <a:effectLst/>
          </p:spPr>
          <p:txBody>
            <a:bodyPr wrap="square" lIns="34289" tIns="34289" rIns="34289" bIns="34289" numCol="1" anchor="ctr">
              <a:noAutofit/>
            </a:bodyPr>
            <a:lstStyle/>
            <a:p>
              <a:pPr algn="ctr" hangingPunct="0"/>
              <a:endParaRPr kern="0">
                <a:solidFill>
                  <a:srgbClr val="000000"/>
                </a:solidFill>
                <a:latin typeface="Calibri"/>
                <a:sym typeface="Calibri"/>
              </a:endParaRPr>
            </a:p>
          </p:txBody>
        </p:sp>
        <p:sp>
          <p:nvSpPr>
            <p:cNvPr id="416" name="Shape 416"/>
            <p:cNvSpPr/>
            <p:nvPr/>
          </p:nvSpPr>
          <p:spPr>
            <a:xfrm flipH="1">
              <a:off x="3644184" y="3027296"/>
              <a:ext cx="813189" cy="1"/>
            </a:xfrm>
            <a:prstGeom prst="line">
              <a:avLst/>
            </a:prstGeom>
            <a:noFill/>
            <a:ln w="12700" cap="flat">
              <a:solidFill>
                <a:srgbClr val="FFFFFF"/>
              </a:solidFill>
              <a:prstDash val="solid"/>
              <a:round/>
            </a:ln>
            <a:effectLst/>
          </p:spPr>
          <p:txBody>
            <a:bodyPr wrap="square" lIns="34289" tIns="34289" rIns="34289" bIns="34289" numCol="1" anchor="t">
              <a:noAutofit/>
            </a:bodyPr>
            <a:lstStyle/>
            <a:p>
              <a:pPr defTabSz="457200" hangingPunct="0">
                <a:defRPr>
                  <a:solidFill>
                    <a:srgbClr val="FFFFFF"/>
                  </a:solidFill>
                </a:defRPr>
              </a:pPr>
              <a:endParaRPr kern="0">
                <a:solidFill>
                  <a:srgbClr val="FFFFFF"/>
                </a:solidFill>
                <a:latin typeface="Calibri"/>
                <a:sym typeface="Calibri"/>
              </a:endParaRPr>
            </a:p>
          </p:txBody>
        </p:sp>
        <p:sp>
          <p:nvSpPr>
            <p:cNvPr id="417" name="Shape 417"/>
            <p:cNvSpPr/>
            <p:nvPr/>
          </p:nvSpPr>
          <p:spPr>
            <a:xfrm flipH="1" flipV="1">
              <a:off x="3644184" y="703161"/>
              <a:ext cx="813189" cy="1"/>
            </a:xfrm>
            <a:prstGeom prst="line">
              <a:avLst/>
            </a:prstGeom>
            <a:noFill/>
            <a:ln w="12700" cap="flat">
              <a:solidFill>
                <a:srgbClr val="FFFFFF"/>
              </a:solidFill>
              <a:prstDash val="solid"/>
              <a:round/>
            </a:ln>
            <a:effectLst/>
          </p:spPr>
          <p:txBody>
            <a:bodyPr wrap="square" lIns="34289" tIns="34289" rIns="34289" bIns="34289" numCol="1" anchor="t">
              <a:noAutofit/>
            </a:bodyPr>
            <a:lstStyle/>
            <a:p>
              <a:pPr defTabSz="457200" hangingPunct="0">
                <a:defRPr>
                  <a:solidFill>
                    <a:srgbClr val="FFFFFF"/>
                  </a:solidFill>
                </a:defRPr>
              </a:pPr>
              <a:endParaRPr kern="0">
                <a:solidFill>
                  <a:srgbClr val="FFFFFF"/>
                </a:solidFill>
                <a:latin typeface="Calibri"/>
                <a:sym typeface="Calibri"/>
              </a:endParaRPr>
            </a:p>
          </p:txBody>
        </p:sp>
        <p:sp>
          <p:nvSpPr>
            <p:cNvPr id="418" name="Shape 418"/>
            <p:cNvSpPr/>
            <p:nvPr/>
          </p:nvSpPr>
          <p:spPr>
            <a:xfrm flipH="1">
              <a:off x="3644184" y="4048464"/>
              <a:ext cx="813189" cy="1"/>
            </a:xfrm>
            <a:prstGeom prst="line">
              <a:avLst/>
            </a:prstGeom>
            <a:noFill/>
            <a:ln w="12700" cap="flat">
              <a:solidFill>
                <a:srgbClr val="FFFFFF"/>
              </a:solidFill>
              <a:prstDash val="solid"/>
              <a:round/>
            </a:ln>
            <a:effectLst/>
          </p:spPr>
          <p:txBody>
            <a:bodyPr wrap="square" lIns="34289" tIns="34289" rIns="34289" bIns="34289" numCol="1" anchor="t">
              <a:noAutofit/>
            </a:bodyPr>
            <a:lstStyle/>
            <a:p>
              <a:pPr defTabSz="457200" hangingPunct="0">
                <a:defRPr>
                  <a:solidFill>
                    <a:srgbClr val="FFFFFF"/>
                  </a:solidFill>
                </a:defRPr>
              </a:pPr>
              <a:endParaRPr kern="0">
                <a:solidFill>
                  <a:srgbClr val="FFFFFF"/>
                </a:solidFill>
                <a:latin typeface="Calibri"/>
                <a:sym typeface="Calibri"/>
              </a:endParaRPr>
            </a:p>
          </p:txBody>
        </p:sp>
        <p:sp>
          <p:nvSpPr>
            <p:cNvPr id="419" name="Shape 419"/>
            <p:cNvSpPr/>
            <p:nvPr/>
          </p:nvSpPr>
          <p:spPr>
            <a:xfrm>
              <a:off x="4411371" y="-1"/>
              <a:ext cx="70849" cy="125746"/>
            </a:xfrm>
            <a:prstGeom prst="rect">
              <a:avLst/>
            </a:prstGeom>
            <a:solidFill>
              <a:srgbClr val="E46C0A"/>
            </a:solidFill>
            <a:ln w="3175" cap="flat">
              <a:solidFill>
                <a:srgbClr val="000000"/>
              </a:solidFill>
              <a:prstDash val="solid"/>
              <a:miter lim="400000"/>
            </a:ln>
            <a:effectLst/>
          </p:spPr>
          <p:txBody>
            <a:bodyPr wrap="square" lIns="34289" tIns="34289" rIns="34289" bIns="34289" numCol="1" anchor="ctr">
              <a:noAutofit/>
            </a:bodyPr>
            <a:lstStyle/>
            <a:p>
              <a:pPr hangingPunct="0">
                <a:defRPr sz="2400">
                  <a:solidFill>
                    <a:srgbClr val="FFFFFF"/>
                  </a:solidFill>
                </a:defRPr>
              </a:pPr>
              <a:endParaRPr sz="2400" kern="0">
                <a:solidFill>
                  <a:srgbClr val="FFFFFF"/>
                </a:solidFill>
                <a:latin typeface="Calibri"/>
                <a:sym typeface="Calibri"/>
              </a:endParaRPr>
            </a:p>
          </p:txBody>
        </p:sp>
        <p:sp>
          <p:nvSpPr>
            <p:cNvPr id="420" name="Shape 420"/>
            <p:cNvSpPr/>
            <p:nvPr/>
          </p:nvSpPr>
          <p:spPr>
            <a:xfrm>
              <a:off x="4440158" y="1827317"/>
              <a:ext cx="39979" cy="99838"/>
            </a:xfrm>
            <a:prstGeom prst="rect">
              <a:avLst/>
            </a:prstGeom>
            <a:solidFill>
              <a:srgbClr val="C00000"/>
            </a:solidFill>
            <a:ln w="12700" cap="flat">
              <a:noFill/>
              <a:miter lim="400000"/>
            </a:ln>
            <a:effectLst/>
          </p:spPr>
          <p:txBody>
            <a:bodyPr wrap="square" lIns="34289" tIns="34289" rIns="34289" bIns="34289" numCol="1" anchor="ctr">
              <a:noAutofit/>
            </a:bodyPr>
            <a:lstStyle/>
            <a:p>
              <a:pPr algn="ctr" hangingPunct="0"/>
              <a:endParaRPr kern="0">
                <a:solidFill>
                  <a:srgbClr val="000000"/>
                </a:solidFill>
                <a:latin typeface="Calibri"/>
                <a:sym typeface="Calibri"/>
              </a:endParaRPr>
            </a:p>
          </p:txBody>
        </p:sp>
      </p:grpSp>
      <p:pic>
        <p:nvPicPr>
          <p:cNvPr id="422" name="image3.jpg" descr="top2.jpg"/>
          <p:cNvPicPr>
            <a:picLocks noChangeAspect="1"/>
          </p:cNvPicPr>
          <p:nvPr/>
        </p:nvPicPr>
        <p:blipFill>
          <a:blip r:embed="rId2"/>
          <a:stretch>
            <a:fillRect/>
          </a:stretch>
        </p:blipFill>
        <p:spPr>
          <a:xfrm>
            <a:off x="0" y="5749635"/>
            <a:ext cx="9144000" cy="1108365"/>
          </a:xfrm>
          <a:prstGeom prst="rect">
            <a:avLst/>
          </a:prstGeom>
          <a:ln w="12700">
            <a:miter lim="400000"/>
          </a:ln>
        </p:spPr>
      </p:pic>
      <p:sp>
        <p:nvSpPr>
          <p:cNvPr id="423" name="Shape 423"/>
          <p:cNvSpPr>
            <a:spLocks noGrp="1"/>
          </p:cNvSpPr>
          <p:nvPr>
            <p:ph type="sldNum" sz="quarter" idx="2"/>
          </p:nvPr>
        </p:nvSpPr>
        <p:spPr>
          <a:xfrm>
            <a:off x="4419600" y="5484812"/>
            <a:ext cx="2133600" cy="279401"/>
          </a:xfrm>
          <a:prstGeom prst="rect">
            <a:avLst/>
          </a:prstGeom>
        </p:spPr>
        <p:txBody>
          <a:bodyPr lIns="34289" tIns="34289" rIns="34289" bIns="34289"/>
          <a:lstStyle>
            <a:lvl1pPr defTabSz="457200">
              <a:defRPr>
                <a:solidFill>
                  <a:srgbClr val="FFFFFF"/>
                </a:solidFill>
              </a:defRPr>
            </a:lvl1pPr>
          </a:lstStyle>
          <a:p>
            <a:fld id="{86CB4B4D-7CA3-9044-876B-883B54F8677D}" type="slidenum">
              <a:rPr/>
              <a:pPr/>
              <a:t>‹#›</a:t>
            </a:fld>
            <a:endParaRPr/>
          </a:p>
        </p:txBody>
      </p:sp>
    </p:spTree>
    <p:extLst>
      <p:ext uri="{BB962C8B-B14F-4D97-AF65-F5344CB8AC3E}">
        <p14:creationId xmlns:p14="http://schemas.microsoft.com/office/powerpoint/2010/main" val="3383900630"/>
      </p:ext>
    </p:extLst>
  </p:cSld>
  <p:clrMapOvr>
    <a:masterClrMapping/>
  </p:clrMapOvr>
  <p:transition spd="med"/>
</p:sldLayout>
</file>

<file path=ppt/slideLayouts/slideLayout8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3" name="Shape 13"/>
          <p:cNvSpPr>
            <a:spLocks noGrp="1"/>
          </p:cNvSpPr>
          <p:nvPr>
            <p:ph type="title"/>
          </p:nvPr>
        </p:nvSpPr>
        <p:spPr>
          <a:xfrm>
            <a:off x="730250" y="1905000"/>
            <a:ext cx="7681914" cy="1523495"/>
          </a:xfrm>
          <a:prstGeom prst="rect">
            <a:avLst/>
          </a:prstGeom>
        </p:spPr>
        <p:txBody>
          <a:bodyPr/>
          <a:lstStyle>
            <a:lvl1pPr>
              <a:defRPr sz="5400"/>
            </a:lvl1pPr>
          </a:lstStyle>
          <a:p>
            <a:r>
              <a:rPr lang="en-US"/>
              <a:t>Click to edit Master title style</a:t>
            </a:r>
            <a:endParaRPr/>
          </a:p>
        </p:txBody>
      </p:sp>
      <p:sp>
        <p:nvSpPr>
          <p:cNvPr id="14" name="Shape 14"/>
          <p:cNvSpPr>
            <a:spLocks noGrp="1"/>
          </p:cNvSpPr>
          <p:nvPr>
            <p:ph type="body" sz="quarter" idx="1"/>
          </p:nvPr>
        </p:nvSpPr>
        <p:spPr>
          <a:xfrm>
            <a:off x="730248" y="4344987"/>
            <a:ext cx="7681915" cy="461666"/>
          </a:xfrm>
          <a:prstGeom prst="rect">
            <a:avLst/>
          </a:prstGeom>
        </p:spPr>
        <p:txBody>
          <a:bodyPr>
            <a:normAutofit/>
          </a:bodyPr>
          <a:lstStyle>
            <a:lvl1pPr marL="0" indent="0">
              <a:spcBef>
                <a:spcPts val="0"/>
              </a:spcBef>
              <a:buSzTx/>
              <a:buNone/>
            </a:lvl1pPr>
            <a:lvl2pPr marL="0" indent="457181">
              <a:spcBef>
                <a:spcPts val="0"/>
              </a:spcBef>
              <a:buSzTx/>
              <a:buNone/>
            </a:lvl2pPr>
            <a:lvl3pPr marL="0" indent="914362">
              <a:spcBef>
                <a:spcPts val="0"/>
              </a:spcBef>
              <a:buSzTx/>
              <a:buNone/>
            </a:lvl3pPr>
            <a:lvl4pPr marL="0" indent="1371544">
              <a:spcBef>
                <a:spcPts val="0"/>
              </a:spcBef>
              <a:buSzTx/>
              <a:buNone/>
            </a:lvl4pPr>
            <a:lvl5pPr marL="0" indent="1828726">
              <a:spcBef>
                <a:spcPts val="0"/>
              </a:spcBef>
              <a:buSzTx/>
              <a:buNone/>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15" name="Shape 15"/>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2024186589"/>
      </p:ext>
    </p:extLst>
  </p:cSld>
  <p:clrMapOvr>
    <a:masterClrMapping/>
  </p:clrMapOvr>
  <p:transition spd="med"/>
</p:sldLayout>
</file>

<file path=ppt/slideLayouts/slideLayout84.xml><?xml version="1.0" encoding="utf-8"?>
<p:sldLayout xmlns:a="http://schemas.openxmlformats.org/drawingml/2006/main" xmlns:r="http://schemas.openxmlformats.org/officeDocument/2006/relationships" xmlns:p="http://schemas.openxmlformats.org/presentationml/2006/main" type="tx" preserve="1">
  <p:cSld name="1_Demo, Video etc. &quot;special&quot; slides">
    <p:spTree>
      <p:nvGrpSpPr>
        <p:cNvPr id="1" name=""/>
        <p:cNvGrpSpPr/>
        <p:nvPr/>
      </p:nvGrpSpPr>
      <p:grpSpPr>
        <a:xfrm>
          <a:off x="0" y="0"/>
          <a:ext cx="0" cy="0"/>
          <a:chOff x="0" y="0"/>
          <a:chExt cx="0" cy="0"/>
        </a:xfrm>
      </p:grpSpPr>
      <p:sp>
        <p:nvSpPr>
          <p:cNvPr id="22" name="Shape 22"/>
          <p:cNvSpPr>
            <a:spLocks noGrp="1"/>
          </p:cNvSpPr>
          <p:nvPr>
            <p:ph type="title"/>
          </p:nvPr>
        </p:nvSpPr>
        <p:spPr>
          <a:xfrm>
            <a:off x="1369219" y="649805"/>
            <a:ext cx="7043209" cy="1523495"/>
          </a:xfrm>
          <a:prstGeom prst="rect">
            <a:avLst/>
          </a:prstGeom>
        </p:spPr>
        <p:txBody>
          <a:bodyPr anchor="ctr"/>
          <a:lstStyle>
            <a:lvl1pPr>
              <a:defRPr sz="5400"/>
            </a:lvl1pPr>
          </a:lstStyle>
          <a:p>
            <a:r>
              <a:rPr lang="en-US"/>
              <a:t>Click to edit Master title style</a:t>
            </a:r>
            <a:endParaRPr/>
          </a:p>
        </p:txBody>
      </p:sp>
      <p:sp>
        <p:nvSpPr>
          <p:cNvPr id="23" name="Shape 23"/>
          <p:cNvSpPr>
            <a:spLocks noGrp="1"/>
          </p:cNvSpPr>
          <p:nvPr>
            <p:ph type="body" sz="quarter" idx="1"/>
          </p:nvPr>
        </p:nvSpPr>
        <p:spPr>
          <a:xfrm>
            <a:off x="1368955" y="4344987"/>
            <a:ext cx="7043209" cy="461666"/>
          </a:xfrm>
          <a:prstGeom prst="rect">
            <a:avLst/>
          </a:prstGeom>
        </p:spPr>
        <p:txBody>
          <a:bodyPr>
            <a:normAutofit/>
          </a:bodyPr>
          <a:lstStyle>
            <a:lvl1pPr marL="0" indent="0">
              <a:spcBef>
                <a:spcPts val="0"/>
              </a:spcBef>
              <a:buSzTx/>
              <a:buNone/>
            </a:lvl1pPr>
            <a:lvl2pPr marL="0" indent="457181">
              <a:spcBef>
                <a:spcPts val="0"/>
              </a:spcBef>
              <a:buSzTx/>
              <a:buNone/>
            </a:lvl2pPr>
            <a:lvl3pPr marL="0" indent="914362">
              <a:spcBef>
                <a:spcPts val="0"/>
              </a:spcBef>
              <a:buSzTx/>
              <a:buNone/>
            </a:lvl3pPr>
            <a:lvl4pPr marL="0" indent="1371544">
              <a:spcBef>
                <a:spcPts val="0"/>
              </a:spcBef>
              <a:buSzTx/>
              <a:buNone/>
            </a:lvl4pPr>
            <a:lvl5pPr marL="0" indent="1828726">
              <a:spcBef>
                <a:spcPts val="0"/>
              </a:spcBef>
              <a:buSzTx/>
              <a:buNone/>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24" name="Shape 24"/>
          <p:cNvSpPr>
            <a:spLocks noGrp="1"/>
          </p:cNvSpPr>
          <p:nvPr>
            <p:ph type="body" sz="quarter" idx="13"/>
          </p:nvPr>
        </p:nvSpPr>
        <p:spPr>
          <a:xfrm>
            <a:off x="722048" y="2355850"/>
            <a:ext cx="7690116" cy="1384995"/>
          </a:xfrm>
          <a:prstGeom prst="rect">
            <a:avLst/>
          </a:prstGeom>
        </p:spPr>
        <p:txBody>
          <a:bodyPr>
            <a:normAutofit/>
          </a:bodyPr>
          <a:lstStyle/>
          <a:p>
            <a:pPr marL="0" lvl="0" indent="0" defTabSz="859501">
              <a:spcBef>
                <a:spcPts val="2200"/>
              </a:spcBef>
              <a:buSzTx/>
              <a:buNone/>
              <a:defRPr sz="9400" b="1" i="1" spc="-658">
                <a:solidFill>
                  <a:srgbClr val="003380"/>
                </a:solidFill>
                <a:effectLst>
                  <a:outerShdw blurRad="47752" dist="36660" dir="5460000" rotWithShape="0">
                    <a:srgbClr val="000000">
                      <a:alpha val="38000"/>
                    </a:srgbClr>
                  </a:outerShdw>
                </a:effectLst>
              </a:defRPr>
            </a:pPr>
            <a:r>
              <a:rPr lang="en-US"/>
              <a:t>Edit Master text styles</a:t>
            </a:r>
          </a:p>
        </p:txBody>
      </p:sp>
      <p:sp>
        <p:nvSpPr>
          <p:cNvPr id="25" name="Shape 25"/>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2187173253"/>
      </p:ext>
    </p:extLst>
  </p:cSld>
  <p:clrMapOvr>
    <a:masterClrMapping/>
  </p:clrMapOvr>
  <p:transition spd="med"/>
</p:sldLayout>
</file>

<file path=ppt/slideLayouts/slideLayout85.xml><?xml version="1.0" encoding="utf-8"?>
<p:sldLayout xmlns:a="http://schemas.openxmlformats.org/drawingml/2006/main" xmlns:r="http://schemas.openxmlformats.org/officeDocument/2006/relationships" xmlns:p="http://schemas.openxmlformats.org/presentationml/2006/main" type="tx" preserve="1">
  <p:cSld name="1_Title and Content">
    <p:spTree>
      <p:nvGrpSpPr>
        <p:cNvPr id="1" name=""/>
        <p:cNvGrpSpPr/>
        <p:nvPr/>
      </p:nvGrpSpPr>
      <p:grpSpPr>
        <a:xfrm>
          <a:off x="0" y="0"/>
          <a:ext cx="0" cy="0"/>
          <a:chOff x="0" y="0"/>
          <a:chExt cx="0" cy="0"/>
        </a:xfrm>
      </p:grpSpPr>
      <p:sp>
        <p:nvSpPr>
          <p:cNvPr id="32" name="Shape 32"/>
          <p:cNvSpPr>
            <a:spLocks noGrp="1"/>
          </p:cNvSpPr>
          <p:nvPr>
            <p:ph type="title"/>
          </p:nvPr>
        </p:nvSpPr>
        <p:spPr>
          <a:prstGeom prst="rect">
            <a:avLst/>
          </a:prstGeom>
        </p:spPr>
        <p:txBody>
          <a:bodyPr/>
          <a:lstStyle/>
          <a:p>
            <a:r>
              <a:rPr lang="en-US"/>
              <a:t>Click to edit Master title style</a:t>
            </a:r>
            <a:endParaRPr/>
          </a:p>
        </p:txBody>
      </p:sp>
      <p:sp>
        <p:nvSpPr>
          <p:cNvPr id="33" name="Shape 33"/>
          <p:cNvSpPr>
            <a:spLocks noGrp="1"/>
          </p:cNvSpPr>
          <p:nvPr>
            <p:ph type="body" sz="half" idx="1"/>
          </p:nvPr>
        </p:nvSpPr>
        <p:spPr>
          <a:xfrm>
            <a:off x="381000" y="1411552"/>
            <a:ext cx="8382000" cy="2210862"/>
          </a:xfrm>
          <a:prstGeom prst="rect">
            <a:avLst/>
          </a:prstGeom>
        </p:spPr>
        <p:txBody>
          <a:bodyPr>
            <a:normAutofit/>
          </a:bodyPr>
          <a:lstStyle>
            <a:lvl1pPr>
              <a:buBlip>
                <a:blip r:embed="rId2"/>
              </a:buBlip>
            </a:lvl1pPr>
            <a:lvl2pPr>
              <a:buBlip>
                <a:blip r:embed="rId3"/>
              </a:buBlip>
            </a:lvl2pPr>
            <a:lvl3pPr>
              <a:buBlip>
                <a:blip r:embed="rId3"/>
              </a:buBlip>
            </a:lvl3pPr>
            <a:lvl4pPr>
              <a:buBlip>
                <a:blip r:embed="rId3"/>
              </a:buBlip>
            </a:lvl4pPr>
            <a:lvl5pPr>
              <a:buBlip>
                <a:blip r:embed="rId3"/>
              </a:buBlip>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34" name="Shape 34"/>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3885808832"/>
      </p:ext>
    </p:extLst>
  </p:cSld>
  <p:clrMapOvr>
    <a:masterClrMapping/>
  </p:clrMapOvr>
  <p:transition spd="med"/>
</p:sldLayout>
</file>

<file path=ppt/slideLayouts/slideLayout86.xml><?xml version="1.0" encoding="utf-8"?>
<p:sldLayout xmlns:a="http://schemas.openxmlformats.org/drawingml/2006/main" xmlns:r="http://schemas.openxmlformats.org/officeDocument/2006/relationships" xmlns:p="http://schemas.openxmlformats.org/presentationml/2006/main" type="tx" preserve="1">
  <p:cSld name="Title and Content">
    <p:spTree>
      <p:nvGrpSpPr>
        <p:cNvPr id="1" name=""/>
        <p:cNvGrpSpPr/>
        <p:nvPr/>
      </p:nvGrpSpPr>
      <p:grpSpPr>
        <a:xfrm>
          <a:off x="0" y="0"/>
          <a:ext cx="0" cy="0"/>
          <a:chOff x="0" y="0"/>
          <a:chExt cx="0" cy="0"/>
        </a:xfrm>
      </p:grpSpPr>
      <p:sp>
        <p:nvSpPr>
          <p:cNvPr id="41" name="Shape 41"/>
          <p:cNvSpPr>
            <a:spLocks noGrp="1"/>
          </p:cNvSpPr>
          <p:nvPr>
            <p:ph type="title"/>
          </p:nvPr>
        </p:nvSpPr>
        <p:spPr>
          <a:prstGeom prst="rect">
            <a:avLst/>
          </a:prstGeom>
        </p:spPr>
        <p:txBody>
          <a:bodyPr/>
          <a:lstStyle/>
          <a:p>
            <a:r>
              <a:rPr lang="en-US"/>
              <a:t>Click to edit Master title style</a:t>
            </a:r>
            <a:endParaRPr/>
          </a:p>
        </p:txBody>
      </p:sp>
      <p:sp>
        <p:nvSpPr>
          <p:cNvPr id="42" name="Shape 42"/>
          <p:cNvSpPr>
            <a:spLocks noGrp="1"/>
          </p:cNvSpPr>
          <p:nvPr>
            <p:ph type="body" sz="half" idx="1"/>
          </p:nvPr>
        </p:nvSpPr>
        <p:spPr>
          <a:xfrm>
            <a:off x="381000" y="1412875"/>
            <a:ext cx="8382000" cy="2210862"/>
          </a:xfrm>
          <a:prstGeom prst="rect">
            <a:avLst/>
          </a:prstGeom>
        </p:spPr>
        <p:txBody>
          <a:bodyPr>
            <a:normAutofit/>
          </a:bodyPr>
          <a:lstStyle>
            <a:lvl1pPr>
              <a:buBlip>
                <a:blip r:embed="rId2"/>
              </a:buBlip>
            </a:lvl1pPr>
            <a:lvl2pPr>
              <a:buBlip>
                <a:blip r:embed="rId3"/>
              </a:buBlip>
            </a:lvl2pPr>
            <a:lvl3pPr>
              <a:buBlip>
                <a:blip r:embed="rId3"/>
              </a:buBlip>
            </a:lvl3pPr>
            <a:lvl4pPr>
              <a:buBlip>
                <a:blip r:embed="rId3"/>
              </a:buBlip>
            </a:lvl4pPr>
            <a:lvl5pPr>
              <a:buBlip>
                <a:blip r:embed="rId3"/>
              </a:buBlip>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3" name="Shape 43"/>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3382807042"/>
      </p:ext>
    </p:extLst>
  </p:cSld>
  <p:clrMapOvr>
    <a:masterClrMapping/>
  </p:clrMapOvr>
  <p:transition spd="med"/>
</p:sldLayout>
</file>

<file path=ppt/slideLayouts/slideLayout87.xml><?xml version="1.0" encoding="utf-8"?>
<p:sldLayout xmlns:a="http://schemas.openxmlformats.org/drawingml/2006/main" xmlns:r="http://schemas.openxmlformats.org/officeDocument/2006/relationships" xmlns:p="http://schemas.openxmlformats.org/presentationml/2006/main" type="tx" preserve="1">
  <p:cSld name="Two Content">
    <p:spTree>
      <p:nvGrpSpPr>
        <p:cNvPr id="1" name=""/>
        <p:cNvGrpSpPr/>
        <p:nvPr/>
      </p:nvGrpSpPr>
      <p:grpSpPr>
        <a:xfrm>
          <a:off x="0" y="0"/>
          <a:ext cx="0" cy="0"/>
          <a:chOff x="0" y="0"/>
          <a:chExt cx="0" cy="0"/>
        </a:xfrm>
      </p:grpSpPr>
      <p:sp>
        <p:nvSpPr>
          <p:cNvPr id="50" name="Shape 50"/>
          <p:cNvSpPr>
            <a:spLocks noGrp="1"/>
          </p:cNvSpPr>
          <p:nvPr>
            <p:ph type="title"/>
          </p:nvPr>
        </p:nvSpPr>
        <p:spPr>
          <a:prstGeom prst="rect">
            <a:avLst/>
          </a:prstGeom>
        </p:spPr>
        <p:txBody>
          <a:bodyPr/>
          <a:lstStyle/>
          <a:p>
            <a:r>
              <a:rPr lang="en-US"/>
              <a:t>Click to edit Master title style</a:t>
            </a:r>
            <a:endParaRPr/>
          </a:p>
        </p:txBody>
      </p:sp>
      <p:sp>
        <p:nvSpPr>
          <p:cNvPr id="51" name="Shape 51"/>
          <p:cNvSpPr>
            <a:spLocks noGrp="1"/>
          </p:cNvSpPr>
          <p:nvPr>
            <p:ph type="body" sz="quarter" idx="1"/>
          </p:nvPr>
        </p:nvSpPr>
        <p:spPr>
          <a:xfrm>
            <a:off x="381000" y="1411552"/>
            <a:ext cx="4114800" cy="2129815"/>
          </a:xfrm>
          <a:prstGeom prst="rect">
            <a:avLst/>
          </a:prstGeom>
        </p:spPr>
        <p:txBody>
          <a:bodyPr>
            <a:normAutofit/>
          </a:bodyPr>
          <a:lstStyle>
            <a:lvl1pPr marL="339976" indent="-339976">
              <a:spcBef>
                <a:spcPts val="600"/>
              </a:spcBef>
              <a:buBlip>
                <a:blip r:embed="rId2"/>
              </a:buBlip>
              <a:defRPr sz="2800"/>
            </a:lvl1pPr>
            <a:lvl2pPr marL="727575" indent="-379661">
              <a:spcBef>
                <a:spcPts val="600"/>
              </a:spcBef>
              <a:buBlip>
                <a:blip r:embed="rId3"/>
              </a:buBlip>
              <a:defRPr sz="2800"/>
            </a:lvl2pPr>
            <a:lvl3pPr marL="1069138" indent="-403737">
              <a:spcBef>
                <a:spcPts val="600"/>
              </a:spcBef>
              <a:buBlip>
                <a:blip r:embed="rId3"/>
              </a:buBlip>
              <a:defRPr sz="2800"/>
            </a:lvl3pPr>
            <a:lvl4pPr marL="1379747" indent="-425962">
              <a:spcBef>
                <a:spcPts val="600"/>
              </a:spcBef>
              <a:buBlip>
                <a:blip r:embed="rId3"/>
              </a:buBlip>
              <a:defRPr sz="2800"/>
            </a:lvl4pPr>
            <a:lvl5pPr marL="1671805" indent="-436250">
              <a:spcBef>
                <a:spcPts val="600"/>
              </a:spcBef>
              <a:buBlip>
                <a:blip r:embed="rId3"/>
              </a:buBlip>
              <a:defRPr sz="28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2" name="Shape 52"/>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4260035816"/>
      </p:ext>
    </p:extLst>
  </p:cSld>
  <p:clrMapOvr>
    <a:masterClrMapping/>
  </p:clrMapOvr>
  <p:transition spd="med"/>
</p:sldLayout>
</file>

<file path=ppt/slideLayouts/slideLayout88.xml><?xml version="1.0" encoding="utf-8"?>
<p:sldLayout xmlns:a="http://schemas.openxmlformats.org/drawingml/2006/main" xmlns:r="http://schemas.openxmlformats.org/officeDocument/2006/relationships" xmlns:p="http://schemas.openxmlformats.org/presentationml/2006/main" type="tx" preserve="1">
  <p:cSld name="Comparison">
    <p:spTree>
      <p:nvGrpSpPr>
        <p:cNvPr id="1" name=""/>
        <p:cNvGrpSpPr/>
        <p:nvPr/>
      </p:nvGrpSpPr>
      <p:grpSpPr>
        <a:xfrm>
          <a:off x="0" y="0"/>
          <a:ext cx="0" cy="0"/>
          <a:chOff x="0" y="0"/>
          <a:chExt cx="0" cy="0"/>
        </a:xfrm>
      </p:grpSpPr>
      <p:sp>
        <p:nvSpPr>
          <p:cNvPr id="59" name="Shape 59"/>
          <p:cNvSpPr>
            <a:spLocks noGrp="1"/>
          </p:cNvSpPr>
          <p:nvPr>
            <p:ph type="title"/>
          </p:nvPr>
        </p:nvSpPr>
        <p:spPr>
          <a:prstGeom prst="rect">
            <a:avLst/>
          </a:prstGeom>
        </p:spPr>
        <p:txBody>
          <a:bodyPr/>
          <a:lstStyle/>
          <a:p>
            <a:r>
              <a:rPr lang="en-US"/>
              <a:t>Click to edit Master title style</a:t>
            </a:r>
            <a:endParaRPr/>
          </a:p>
        </p:txBody>
      </p:sp>
      <p:sp>
        <p:nvSpPr>
          <p:cNvPr id="60" name="Shape 60"/>
          <p:cNvSpPr>
            <a:spLocks noGrp="1"/>
          </p:cNvSpPr>
          <p:nvPr>
            <p:ph type="body" sz="quarter" idx="1"/>
          </p:nvPr>
        </p:nvSpPr>
        <p:spPr>
          <a:xfrm>
            <a:off x="381000" y="1411552"/>
            <a:ext cx="4114800" cy="692499"/>
          </a:xfrm>
          <a:prstGeom prst="rect">
            <a:avLst/>
          </a:prstGeom>
        </p:spPr>
        <p:txBody>
          <a:bodyPr anchor="b">
            <a:normAutofit/>
          </a:bodyPr>
          <a:lstStyle>
            <a:lvl1pPr marL="0" indent="0">
              <a:spcBef>
                <a:spcPts val="0"/>
              </a:spcBef>
              <a:buSzTx/>
              <a:buNone/>
              <a:defRPr sz="2500" b="1"/>
            </a:lvl1pPr>
            <a:lvl2pPr marL="0" indent="457181">
              <a:spcBef>
                <a:spcPts val="0"/>
              </a:spcBef>
              <a:buSzTx/>
              <a:buNone/>
              <a:defRPr sz="2500" b="1"/>
            </a:lvl2pPr>
            <a:lvl3pPr marL="0" indent="914362">
              <a:spcBef>
                <a:spcPts val="0"/>
              </a:spcBef>
              <a:buSzTx/>
              <a:buNone/>
              <a:defRPr sz="2500" b="1"/>
            </a:lvl3pPr>
            <a:lvl4pPr marL="0" indent="1371544">
              <a:spcBef>
                <a:spcPts val="0"/>
              </a:spcBef>
              <a:buSzTx/>
              <a:buNone/>
              <a:defRPr sz="2500" b="1"/>
            </a:lvl4pPr>
            <a:lvl5pPr marL="0" indent="1828726">
              <a:spcBef>
                <a:spcPts val="0"/>
              </a:spcBef>
              <a:buSzTx/>
              <a:buNone/>
              <a:defRPr sz="2500" b="1"/>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1" name="Shape 61"/>
          <p:cNvSpPr>
            <a:spLocks noGrp="1"/>
          </p:cNvSpPr>
          <p:nvPr>
            <p:ph type="body" sz="quarter" idx="13"/>
          </p:nvPr>
        </p:nvSpPr>
        <p:spPr>
          <a:xfrm>
            <a:off x="4645981" y="1411552"/>
            <a:ext cx="4117019" cy="692499"/>
          </a:xfrm>
          <a:prstGeom prst="rect">
            <a:avLst/>
          </a:prstGeom>
        </p:spPr>
        <p:txBody>
          <a:bodyPr anchor="b">
            <a:normAutofit/>
          </a:bodyPr>
          <a:lstStyle/>
          <a:p>
            <a:pPr marL="0" lvl="0" indent="0">
              <a:spcBef>
                <a:spcPts val="0"/>
              </a:spcBef>
              <a:buSzTx/>
              <a:buNone/>
              <a:defRPr sz="2500" b="1"/>
            </a:pPr>
            <a:r>
              <a:rPr lang="en-US"/>
              <a:t>Edit Master text styles</a:t>
            </a:r>
          </a:p>
        </p:txBody>
      </p:sp>
      <p:sp>
        <p:nvSpPr>
          <p:cNvPr id="62" name="Shape 62"/>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2095398423"/>
      </p:ext>
    </p:extLst>
  </p:cSld>
  <p:clrMapOvr>
    <a:masterClrMapping/>
  </p:clrMapOvr>
  <p:transition spd="med"/>
</p:sldLayout>
</file>

<file path=ppt/slideLayouts/slideLayout89.xml><?xml version="1.0" encoding="utf-8"?>
<p:sldLayout xmlns:a="http://schemas.openxmlformats.org/drawingml/2006/main" xmlns:r="http://schemas.openxmlformats.org/officeDocument/2006/relationships" xmlns:p="http://schemas.openxmlformats.org/presentationml/2006/main" type="tx" preserve="1">
  <p:cSld name="Title Only">
    <p:spTree>
      <p:nvGrpSpPr>
        <p:cNvPr id="1" name=""/>
        <p:cNvGrpSpPr/>
        <p:nvPr/>
      </p:nvGrpSpPr>
      <p:grpSpPr>
        <a:xfrm>
          <a:off x="0" y="0"/>
          <a:ext cx="0" cy="0"/>
          <a:chOff x="0" y="0"/>
          <a:chExt cx="0" cy="0"/>
        </a:xfrm>
      </p:grpSpPr>
      <p:sp>
        <p:nvSpPr>
          <p:cNvPr id="69" name="Shape 69"/>
          <p:cNvSpPr>
            <a:spLocks noGrp="1"/>
          </p:cNvSpPr>
          <p:nvPr>
            <p:ph type="title"/>
          </p:nvPr>
        </p:nvSpPr>
        <p:spPr>
          <a:prstGeom prst="rect">
            <a:avLst/>
          </a:prstGeom>
        </p:spPr>
        <p:txBody>
          <a:bodyPr/>
          <a:lstStyle/>
          <a:p>
            <a:r>
              <a:rPr lang="en-US"/>
              <a:t>Click to edit Master title style</a:t>
            </a:r>
            <a:endParaRPr/>
          </a:p>
        </p:txBody>
      </p:sp>
      <p:sp>
        <p:nvSpPr>
          <p:cNvPr id="70" name="Shape 70"/>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2631417394"/>
      </p:ext>
    </p:extLst>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2_Title and Content">
  <p:cSld name="2_Title and Content">
    <p:bg>
      <p:bgPr>
        <a:solidFill>
          <a:schemeClr val="dk1"/>
        </a:solidFill>
        <a:effectLst/>
      </p:bgPr>
    </p:bg>
    <p:spTree>
      <p:nvGrpSpPr>
        <p:cNvPr id="1" name="Shape 41"/>
        <p:cNvGrpSpPr/>
        <p:nvPr/>
      </p:nvGrpSpPr>
      <p:grpSpPr>
        <a:xfrm>
          <a:off x="0" y="0"/>
          <a:ext cx="0" cy="0"/>
          <a:chOff x="0" y="0"/>
          <a:chExt cx="0" cy="0"/>
        </a:xfrm>
      </p:grpSpPr>
      <p:sp>
        <p:nvSpPr>
          <p:cNvPr id="42" name="Google Shape;42;p22"/>
          <p:cNvSpPr txBox="1">
            <a:spLocks noGrp="1"/>
          </p:cNvSpPr>
          <p:nvPr>
            <p:ph type="title"/>
          </p:nvPr>
        </p:nvSpPr>
        <p:spPr>
          <a:xfrm>
            <a:off x="381000" y="230188"/>
            <a:ext cx="8382000" cy="664797"/>
          </a:xfrm>
          <a:prstGeom prst="rect">
            <a:avLst/>
          </a:prstGeom>
          <a:noFill/>
          <a:ln>
            <a:noFill/>
          </a:ln>
        </p:spPr>
        <p:txBody>
          <a:bodyPr spcFirstLastPara="1" wrap="square" lIns="0" tIns="0" rIns="0" bIns="0" anchor="t" anchorCtr="0">
            <a:spAutoFit/>
          </a:bodyPr>
          <a:lstStyle>
            <a:lvl1pPr lvl="0" algn="l">
              <a:lnSpc>
                <a:spcPct val="90000"/>
              </a:lnSpc>
              <a:spcBef>
                <a:spcPts val="0"/>
              </a:spcBef>
              <a:spcAft>
                <a:spcPts val="0"/>
              </a:spcAft>
              <a:buClr>
                <a:srgbClr val="FFFFFF"/>
              </a:buClr>
              <a:buSzPts val="4800"/>
              <a:buFont typeface="Calibri"/>
              <a:buNone/>
              <a:defRPr>
                <a:solidFill>
                  <a:srgbClr val="FFFFF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3" name="Google Shape;43;p22"/>
          <p:cNvSpPr txBox="1">
            <a:spLocks noGrp="1"/>
          </p:cNvSpPr>
          <p:nvPr>
            <p:ph type="body" idx="1"/>
          </p:nvPr>
        </p:nvSpPr>
        <p:spPr>
          <a:xfrm>
            <a:off x="381000" y="1411553"/>
            <a:ext cx="8382000" cy="2200602"/>
          </a:xfrm>
          <a:prstGeom prst="rect">
            <a:avLst/>
          </a:prstGeom>
          <a:noFill/>
          <a:ln>
            <a:noFill/>
          </a:ln>
        </p:spPr>
        <p:txBody>
          <a:bodyPr spcFirstLastPara="1" wrap="square" lIns="0" tIns="0" rIns="0" bIns="0" anchor="t" anchorCtr="0">
            <a:spAutoFit/>
          </a:bodyPr>
          <a:lstStyle>
            <a:lvl1pPr marL="457200" lvl="0" indent="-370840" algn="l">
              <a:lnSpc>
                <a:spcPct val="90000"/>
              </a:lnSpc>
              <a:spcBef>
                <a:spcPts val="640"/>
              </a:spcBef>
              <a:spcAft>
                <a:spcPts val="0"/>
              </a:spcAft>
              <a:buClr>
                <a:srgbClr val="FFFFFF"/>
              </a:buClr>
              <a:buSzPts val="2240"/>
              <a:buFont typeface="Noto Sans Symbols"/>
              <a:buChar char="●"/>
              <a:defRPr>
                <a:solidFill>
                  <a:srgbClr val="FFFFFF"/>
                </a:solidFill>
              </a:defRPr>
            </a:lvl1pPr>
            <a:lvl2pPr marL="914400" lvl="1" indent="-353060" algn="l">
              <a:lnSpc>
                <a:spcPct val="90000"/>
              </a:lnSpc>
              <a:spcBef>
                <a:spcPts val="560"/>
              </a:spcBef>
              <a:spcAft>
                <a:spcPts val="0"/>
              </a:spcAft>
              <a:buClr>
                <a:srgbClr val="FFFFFF"/>
              </a:buClr>
              <a:buSzPts val="1960"/>
              <a:buFont typeface="Noto Sans Symbols"/>
              <a:buChar char="●"/>
              <a:defRPr>
                <a:solidFill>
                  <a:srgbClr val="FFFFFF"/>
                </a:solidFill>
              </a:defRPr>
            </a:lvl2pPr>
            <a:lvl3pPr marL="1371600" lvl="2" indent="-335280" algn="l">
              <a:lnSpc>
                <a:spcPct val="90000"/>
              </a:lnSpc>
              <a:spcBef>
                <a:spcPts val="480"/>
              </a:spcBef>
              <a:spcAft>
                <a:spcPts val="0"/>
              </a:spcAft>
              <a:buClr>
                <a:srgbClr val="FFFFFF"/>
              </a:buClr>
              <a:buSzPts val="1680"/>
              <a:buFont typeface="Noto Sans Symbols"/>
              <a:buChar char="●"/>
              <a:defRPr>
                <a:solidFill>
                  <a:srgbClr val="FFFFFF"/>
                </a:solidFill>
              </a:defRPr>
            </a:lvl3pPr>
            <a:lvl4pPr marL="1828800" lvl="3" indent="-335280" algn="l">
              <a:lnSpc>
                <a:spcPct val="90000"/>
              </a:lnSpc>
              <a:spcBef>
                <a:spcPts val="480"/>
              </a:spcBef>
              <a:spcAft>
                <a:spcPts val="0"/>
              </a:spcAft>
              <a:buClr>
                <a:srgbClr val="FFFFFF"/>
              </a:buClr>
              <a:buSzPts val="1680"/>
              <a:buFont typeface="Noto Sans Symbols"/>
              <a:buChar char="●"/>
              <a:defRPr>
                <a:solidFill>
                  <a:srgbClr val="FFFFFF"/>
                </a:solidFill>
              </a:defRPr>
            </a:lvl4pPr>
            <a:lvl5pPr marL="2286000" lvl="4" indent="-335279" algn="l">
              <a:lnSpc>
                <a:spcPct val="90000"/>
              </a:lnSpc>
              <a:spcBef>
                <a:spcPts val="480"/>
              </a:spcBef>
              <a:spcAft>
                <a:spcPts val="0"/>
              </a:spcAft>
              <a:buClr>
                <a:srgbClr val="FFFFFF"/>
              </a:buClr>
              <a:buSzPts val="1680"/>
              <a:buFont typeface="Noto Sans Symbols"/>
              <a:buChar char="●"/>
              <a:defRPr>
                <a:solidFill>
                  <a:srgbClr val="FFFFFF"/>
                </a:solidFil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transition>
    <p:fade/>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type="tx" preserve="1">
  <p:cSld name="Blank">
    <p:spTree>
      <p:nvGrpSpPr>
        <p:cNvPr id="1" name=""/>
        <p:cNvGrpSpPr/>
        <p:nvPr/>
      </p:nvGrpSpPr>
      <p:grpSpPr>
        <a:xfrm>
          <a:off x="0" y="0"/>
          <a:ext cx="0" cy="0"/>
          <a:chOff x="0" y="0"/>
          <a:chExt cx="0" cy="0"/>
        </a:xfrm>
      </p:grpSpPr>
      <p:sp>
        <p:nvSpPr>
          <p:cNvPr id="77" name="Shape 77"/>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2575046466"/>
      </p:ext>
    </p:extLst>
  </p:cSld>
  <p:clrMapOvr>
    <a:masterClrMapping/>
  </p:clrMapOvr>
  <p:transition spd="med"/>
</p:sldLayout>
</file>

<file path=ppt/slideLayouts/slideLayout91.xml><?xml version="1.0" encoding="utf-8"?>
<p:sldLayout xmlns:a="http://schemas.openxmlformats.org/drawingml/2006/main" xmlns:r="http://schemas.openxmlformats.org/officeDocument/2006/relationships" xmlns:p="http://schemas.openxmlformats.org/presentationml/2006/main" type="tx" preserve="1">
  <p:cSld name="WALKIN - Prints in GRAYSCALE">
    <p:spTree>
      <p:nvGrpSpPr>
        <p:cNvPr id="1" name=""/>
        <p:cNvGrpSpPr/>
        <p:nvPr/>
      </p:nvGrpSpPr>
      <p:grpSpPr>
        <a:xfrm>
          <a:off x="0" y="0"/>
          <a:ext cx="0" cy="0"/>
          <a:chOff x="0" y="0"/>
          <a:chExt cx="0" cy="0"/>
        </a:xfrm>
      </p:grpSpPr>
      <p:sp>
        <p:nvSpPr>
          <p:cNvPr id="84" name="Shape 84"/>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3355061017"/>
      </p:ext>
    </p:extLst>
  </p:cSld>
  <p:clrMapOvr>
    <a:masterClrMapping/>
  </p:clrMapOvr>
  <p:transition spd="med"/>
</p:sldLayout>
</file>

<file path=ppt/slideLayouts/slideLayout92.xml><?xml version="1.0" encoding="utf-8"?>
<p:sldLayout xmlns:a="http://schemas.openxmlformats.org/drawingml/2006/main" xmlns:r="http://schemas.openxmlformats.org/officeDocument/2006/relationships" xmlns:p="http://schemas.openxmlformats.org/presentationml/2006/main" type="tx" preserve="1">
  <p:cSld name="2_Title and Content">
    <p:bg>
      <p:bgPr>
        <a:solidFill>
          <a:srgbClr val="000000"/>
        </a:solidFill>
        <a:effectLst/>
      </p:bgPr>
    </p:bg>
    <p:spTree>
      <p:nvGrpSpPr>
        <p:cNvPr id="1" name=""/>
        <p:cNvGrpSpPr/>
        <p:nvPr/>
      </p:nvGrpSpPr>
      <p:grpSpPr>
        <a:xfrm>
          <a:off x="0" y="0"/>
          <a:ext cx="0" cy="0"/>
          <a:chOff x="0" y="0"/>
          <a:chExt cx="0" cy="0"/>
        </a:xfrm>
      </p:grpSpPr>
      <p:sp>
        <p:nvSpPr>
          <p:cNvPr id="91" name="Shape 91"/>
          <p:cNvSpPr>
            <a:spLocks noGrp="1"/>
          </p:cNvSpPr>
          <p:nvPr>
            <p:ph type="title"/>
          </p:nvPr>
        </p:nvSpPr>
        <p:spPr>
          <a:prstGeom prst="rect">
            <a:avLst/>
          </a:prstGeom>
        </p:spPr>
        <p:txBody>
          <a:bodyPr/>
          <a:lstStyle>
            <a:lvl1pPr>
              <a:defRPr>
                <a:solidFill>
                  <a:srgbClr val="FFFFFF"/>
                </a:solidFill>
              </a:defRPr>
            </a:lvl1pPr>
          </a:lstStyle>
          <a:p>
            <a:r>
              <a:rPr lang="en-US"/>
              <a:t>Click to edit Master title style</a:t>
            </a:r>
            <a:endParaRPr/>
          </a:p>
        </p:txBody>
      </p:sp>
      <p:sp>
        <p:nvSpPr>
          <p:cNvPr id="92" name="Shape 92"/>
          <p:cNvSpPr>
            <a:spLocks noGrp="1"/>
          </p:cNvSpPr>
          <p:nvPr>
            <p:ph type="body" sz="half" idx="1"/>
          </p:nvPr>
        </p:nvSpPr>
        <p:spPr>
          <a:xfrm>
            <a:off x="381000" y="1411552"/>
            <a:ext cx="8382000" cy="2200603"/>
          </a:xfrm>
          <a:prstGeom prst="rect">
            <a:avLst/>
          </a:prstGeom>
        </p:spPr>
        <p:txBody>
          <a:bodyPr>
            <a:normAutofit/>
          </a:bodyPr>
          <a:lstStyle>
            <a:lvl1pPr>
              <a:buClr>
                <a:srgbClr val="FFFFFF"/>
              </a:buClr>
              <a:buSzPct val="70000"/>
              <a:buFont typeface="Wingdings"/>
              <a:buChar char="●"/>
              <a:defRPr>
                <a:solidFill>
                  <a:srgbClr val="FFFFFF"/>
                </a:solidFill>
              </a:defRPr>
            </a:lvl1pPr>
            <a:lvl2pPr>
              <a:buClr>
                <a:srgbClr val="FFFFFF"/>
              </a:buClr>
              <a:buSzPct val="70000"/>
              <a:buFont typeface="Wingdings"/>
              <a:buChar char="●"/>
              <a:defRPr>
                <a:solidFill>
                  <a:srgbClr val="FFFFFF"/>
                </a:solidFill>
              </a:defRPr>
            </a:lvl2pPr>
            <a:lvl3pPr>
              <a:buClr>
                <a:srgbClr val="FFFFFF"/>
              </a:buClr>
              <a:buSzPct val="70000"/>
              <a:buFont typeface="Wingdings"/>
              <a:buChar char="●"/>
              <a:defRPr>
                <a:solidFill>
                  <a:srgbClr val="FFFFFF"/>
                </a:solidFill>
              </a:defRPr>
            </a:lvl3pPr>
            <a:lvl4pPr>
              <a:buClr>
                <a:srgbClr val="FFFFFF"/>
              </a:buClr>
              <a:buSzPct val="70000"/>
              <a:buFont typeface="Wingdings"/>
              <a:buChar char="●"/>
              <a:defRPr>
                <a:solidFill>
                  <a:srgbClr val="FFFFFF"/>
                </a:solidFill>
              </a:defRPr>
            </a:lvl4pPr>
            <a:lvl5pPr>
              <a:buClr>
                <a:srgbClr val="FFFFFF"/>
              </a:buClr>
              <a:buSzPct val="70000"/>
              <a:buFont typeface="Wingdings"/>
              <a:buChar char="●"/>
              <a:defRPr>
                <a:solidFill>
                  <a:srgbClr val="FFFFFF"/>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93" name="Shape 93"/>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1548022311"/>
      </p:ext>
    </p:extLst>
  </p:cSld>
  <p:clrMapOvr>
    <a:masterClrMapping/>
  </p:clrMapOvr>
  <p:transition spd="med"/>
</p:sldLayout>
</file>

<file path=ppt/slideLayouts/slideLayout93.xml><?xml version="1.0" encoding="utf-8"?>
<p:sldLayout xmlns:a="http://schemas.openxmlformats.org/drawingml/2006/main" xmlns:r="http://schemas.openxmlformats.org/officeDocument/2006/relationships" xmlns:p="http://schemas.openxmlformats.org/presentationml/2006/main" type="tx" preserve="1">
  <p:cSld name="3_Title and Content">
    <p:bg>
      <p:bgPr>
        <a:solidFill>
          <a:srgbClr val="000000"/>
        </a:solidFill>
        <a:effectLst/>
      </p:bgPr>
    </p:bg>
    <p:spTree>
      <p:nvGrpSpPr>
        <p:cNvPr id="1" name=""/>
        <p:cNvGrpSpPr/>
        <p:nvPr/>
      </p:nvGrpSpPr>
      <p:grpSpPr>
        <a:xfrm>
          <a:off x="0" y="0"/>
          <a:ext cx="0" cy="0"/>
          <a:chOff x="0" y="0"/>
          <a:chExt cx="0" cy="0"/>
        </a:xfrm>
      </p:grpSpPr>
      <p:sp>
        <p:nvSpPr>
          <p:cNvPr id="100" name="Shape 100"/>
          <p:cNvSpPr>
            <a:spLocks noGrp="1"/>
          </p:cNvSpPr>
          <p:nvPr>
            <p:ph type="title"/>
          </p:nvPr>
        </p:nvSpPr>
        <p:spPr>
          <a:prstGeom prst="rect">
            <a:avLst/>
          </a:prstGeom>
        </p:spPr>
        <p:txBody>
          <a:bodyPr/>
          <a:lstStyle>
            <a:lvl1pPr>
              <a:defRPr>
                <a:solidFill>
                  <a:srgbClr val="FFFFFF"/>
                </a:solidFill>
              </a:defRPr>
            </a:lvl1pPr>
          </a:lstStyle>
          <a:p>
            <a:r>
              <a:rPr lang="en-US"/>
              <a:t>Click to edit Master title style</a:t>
            </a:r>
            <a:endParaRPr/>
          </a:p>
        </p:txBody>
      </p:sp>
      <p:sp>
        <p:nvSpPr>
          <p:cNvPr id="101" name="Shape 101"/>
          <p:cNvSpPr>
            <a:spLocks noGrp="1"/>
          </p:cNvSpPr>
          <p:nvPr>
            <p:ph type="body" sz="half" idx="1"/>
          </p:nvPr>
        </p:nvSpPr>
        <p:spPr>
          <a:xfrm>
            <a:off x="381000" y="1411552"/>
            <a:ext cx="8382000" cy="2200603"/>
          </a:xfrm>
          <a:prstGeom prst="rect">
            <a:avLst/>
          </a:prstGeom>
        </p:spPr>
        <p:txBody>
          <a:bodyPr>
            <a:normAutofit/>
          </a:bodyPr>
          <a:lstStyle>
            <a:lvl1pPr>
              <a:buClr>
                <a:srgbClr val="FFFFFF"/>
              </a:buClr>
              <a:buSzPct val="70000"/>
              <a:buFont typeface="Wingdings"/>
              <a:buChar char="●"/>
              <a:defRPr>
                <a:solidFill>
                  <a:srgbClr val="FFFFFF"/>
                </a:solidFill>
              </a:defRPr>
            </a:lvl1pPr>
            <a:lvl2pPr>
              <a:buClr>
                <a:srgbClr val="FFFFFF"/>
              </a:buClr>
              <a:buSzPct val="70000"/>
              <a:buFont typeface="Wingdings"/>
              <a:buChar char="●"/>
              <a:defRPr>
                <a:solidFill>
                  <a:srgbClr val="FFFFFF"/>
                </a:solidFill>
              </a:defRPr>
            </a:lvl2pPr>
            <a:lvl3pPr>
              <a:buClr>
                <a:srgbClr val="FFFFFF"/>
              </a:buClr>
              <a:buSzPct val="70000"/>
              <a:buFont typeface="Wingdings"/>
              <a:buChar char="●"/>
              <a:defRPr>
                <a:solidFill>
                  <a:srgbClr val="FFFFFF"/>
                </a:solidFill>
              </a:defRPr>
            </a:lvl3pPr>
            <a:lvl4pPr>
              <a:buClr>
                <a:srgbClr val="FFFFFF"/>
              </a:buClr>
              <a:buSzPct val="70000"/>
              <a:buFont typeface="Wingdings"/>
              <a:buChar char="●"/>
              <a:defRPr>
                <a:solidFill>
                  <a:srgbClr val="FFFFFF"/>
                </a:solidFill>
              </a:defRPr>
            </a:lvl4pPr>
            <a:lvl5pPr>
              <a:buClr>
                <a:srgbClr val="FFFFFF"/>
              </a:buClr>
              <a:buSzPct val="70000"/>
              <a:buFont typeface="Wingdings"/>
              <a:buChar char="●"/>
              <a:defRPr>
                <a:solidFill>
                  <a:srgbClr val="FFFFFF"/>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102" name="Shape 102"/>
          <p:cNvSpPr>
            <a:spLocks noGrp="1"/>
          </p:cNvSpPr>
          <p:nvPr>
            <p:ph type="body" sz="quarter" idx="13"/>
          </p:nvPr>
        </p:nvSpPr>
        <p:spPr>
          <a:xfrm>
            <a:off x="0" y="6238875"/>
            <a:ext cx="9144001" cy="619125"/>
          </a:xfrm>
          <a:prstGeom prst="rect">
            <a:avLst/>
          </a:prstGeom>
          <a:solidFill>
            <a:srgbClr val="FFFF99"/>
          </a:solidFill>
        </p:spPr>
        <p:txBody>
          <a:bodyPr lIns="76197" tIns="76197" rIns="76197" bIns="76197" anchor="b">
            <a:normAutofit/>
          </a:bodyPr>
          <a:lstStyle/>
          <a:p>
            <a:pPr lvl="0" algn="r">
              <a:buSzTx/>
              <a:buNone/>
            </a:pPr>
            <a:r>
              <a:rPr lang="en-US"/>
              <a:t>Edit Master text styles</a:t>
            </a:r>
          </a:p>
        </p:txBody>
      </p:sp>
      <p:sp>
        <p:nvSpPr>
          <p:cNvPr id="103" name="Shape 103"/>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2915948726"/>
      </p:ext>
    </p:extLst>
  </p:cSld>
  <p:clrMapOvr>
    <a:masterClrMapping/>
  </p:clrMapOvr>
  <p:transition spd="med"/>
</p:sldLayout>
</file>

<file path=ppt/slideLayouts/slideLayout94.xml><?xml version="1.0" encoding="utf-8"?>
<p:sldLayout xmlns:a="http://schemas.openxmlformats.org/drawingml/2006/main" xmlns:r="http://schemas.openxmlformats.org/officeDocument/2006/relationships" xmlns:p="http://schemas.openxmlformats.org/presentationml/2006/main" type="tx" preserve="1">
  <p:cSld name="2_Demo, Video etc. &quot;special&quot; slides">
    <p:spTree>
      <p:nvGrpSpPr>
        <p:cNvPr id="1" name=""/>
        <p:cNvGrpSpPr/>
        <p:nvPr/>
      </p:nvGrpSpPr>
      <p:grpSpPr>
        <a:xfrm>
          <a:off x="0" y="0"/>
          <a:ext cx="0" cy="0"/>
          <a:chOff x="0" y="0"/>
          <a:chExt cx="0" cy="0"/>
        </a:xfrm>
      </p:grpSpPr>
      <p:sp>
        <p:nvSpPr>
          <p:cNvPr id="110" name="Shape 110"/>
          <p:cNvSpPr>
            <a:spLocks noGrp="1"/>
          </p:cNvSpPr>
          <p:nvPr>
            <p:ph type="title"/>
          </p:nvPr>
        </p:nvSpPr>
        <p:spPr>
          <a:xfrm>
            <a:off x="1369219" y="649805"/>
            <a:ext cx="7043209" cy="1523495"/>
          </a:xfrm>
          <a:prstGeom prst="rect">
            <a:avLst/>
          </a:prstGeom>
        </p:spPr>
        <p:txBody>
          <a:bodyPr anchor="ctr"/>
          <a:lstStyle>
            <a:lvl1pPr>
              <a:defRPr sz="5400"/>
            </a:lvl1pPr>
          </a:lstStyle>
          <a:p>
            <a:r>
              <a:rPr lang="en-US"/>
              <a:t>Click to edit Master title style</a:t>
            </a:r>
            <a:endParaRPr/>
          </a:p>
        </p:txBody>
      </p:sp>
      <p:sp>
        <p:nvSpPr>
          <p:cNvPr id="111" name="Shape 111"/>
          <p:cNvSpPr>
            <a:spLocks noGrp="1"/>
          </p:cNvSpPr>
          <p:nvPr>
            <p:ph type="body" sz="quarter" idx="1"/>
          </p:nvPr>
        </p:nvSpPr>
        <p:spPr>
          <a:xfrm>
            <a:off x="1368955" y="4344987"/>
            <a:ext cx="7043209" cy="461666"/>
          </a:xfrm>
          <a:prstGeom prst="rect">
            <a:avLst/>
          </a:prstGeom>
        </p:spPr>
        <p:txBody>
          <a:bodyPr>
            <a:normAutofit/>
          </a:bodyPr>
          <a:lstStyle>
            <a:lvl1pPr marL="0" indent="0">
              <a:spcBef>
                <a:spcPts val="0"/>
              </a:spcBef>
              <a:buSzTx/>
              <a:buNone/>
            </a:lvl1pPr>
            <a:lvl2pPr marL="0" indent="457181">
              <a:spcBef>
                <a:spcPts val="0"/>
              </a:spcBef>
              <a:buSzTx/>
              <a:buNone/>
            </a:lvl2pPr>
            <a:lvl3pPr marL="0" indent="914362">
              <a:spcBef>
                <a:spcPts val="0"/>
              </a:spcBef>
              <a:buSzTx/>
              <a:buNone/>
            </a:lvl3pPr>
            <a:lvl4pPr marL="0" indent="1371544">
              <a:spcBef>
                <a:spcPts val="0"/>
              </a:spcBef>
              <a:buSzTx/>
              <a:buNone/>
            </a:lvl4pPr>
            <a:lvl5pPr marL="0" indent="1828726">
              <a:spcBef>
                <a:spcPts val="0"/>
              </a:spcBef>
              <a:buSzTx/>
              <a:buNone/>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112" name="Shape 112"/>
          <p:cNvSpPr>
            <a:spLocks noGrp="1"/>
          </p:cNvSpPr>
          <p:nvPr>
            <p:ph type="body" sz="quarter" idx="13"/>
          </p:nvPr>
        </p:nvSpPr>
        <p:spPr>
          <a:xfrm>
            <a:off x="722048" y="2355850"/>
            <a:ext cx="7690116" cy="1384995"/>
          </a:xfrm>
          <a:prstGeom prst="rect">
            <a:avLst/>
          </a:prstGeom>
        </p:spPr>
        <p:txBody>
          <a:bodyPr>
            <a:normAutofit/>
          </a:bodyPr>
          <a:lstStyle/>
          <a:p>
            <a:pPr marL="0" lvl="0" indent="0" defTabSz="859501">
              <a:spcBef>
                <a:spcPts val="2200"/>
              </a:spcBef>
              <a:buSzTx/>
              <a:buNone/>
              <a:defRPr sz="9400" b="1" i="1" spc="-658">
                <a:solidFill>
                  <a:srgbClr val="003380"/>
                </a:solidFill>
                <a:effectLst>
                  <a:outerShdw blurRad="47752" dist="36660" dir="5460000" rotWithShape="0">
                    <a:srgbClr val="000000">
                      <a:alpha val="38000"/>
                    </a:srgbClr>
                  </a:outerShdw>
                </a:effectLst>
              </a:defRPr>
            </a:pPr>
            <a:r>
              <a:rPr lang="en-US"/>
              <a:t>Edit Master text styles</a:t>
            </a:r>
          </a:p>
        </p:txBody>
      </p:sp>
      <p:sp>
        <p:nvSpPr>
          <p:cNvPr id="113" name="Shape 113"/>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3243076893"/>
      </p:ext>
    </p:extLst>
  </p:cSld>
  <p:clrMapOvr>
    <a:masterClrMapping/>
  </p:clrMapOvr>
  <p:transition spd="med"/>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type="tx" preserve="1">
  <p:cSld name="Use for slides with Software Code">
    <p:spTree>
      <p:nvGrpSpPr>
        <p:cNvPr id="1" name=""/>
        <p:cNvGrpSpPr/>
        <p:nvPr/>
      </p:nvGrpSpPr>
      <p:grpSpPr>
        <a:xfrm>
          <a:off x="0" y="0"/>
          <a:ext cx="0" cy="0"/>
          <a:chOff x="0" y="0"/>
          <a:chExt cx="0" cy="0"/>
        </a:xfrm>
      </p:grpSpPr>
      <p:pic>
        <p:nvPicPr>
          <p:cNvPr id="120" name="image6.png" descr="white rectangle.png"/>
          <p:cNvPicPr>
            <a:picLocks noChangeAspect="1"/>
          </p:cNvPicPr>
          <p:nvPr/>
        </p:nvPicPr>
        <p:blipFill>
          <a:blip r:embed="rId2"/>
          <a:srcRect b="10452"/>
          <a:stretch>
            <a:fillRect/>
          </a:stretch>
        </p:blipFill>
        <p:spPr>
          <a:xfrm>
            <a:off x="0" y="1299706"/>
            <a:ext cx="9144000" cy="5558295"/>
          </a:xfrm>
          <a:prstGeom prst="rect">
            <a:avLst/>
          </a:prstGeom>
          <a:ln w="12700">
            <a:miter lim="400000"/>
          </a:ln>
        </p:spPr>
      </p:pic>
      <p:sp>
        <p:nvSpPr>
          <p:cNvPr id="121" name="Shape 121"/>
          <p:cNvSpPr>
            <a:spLocks noGrp="1"/>
          </p:cNvSpPr>
          <p:nvPr>
            <p:ph type="title"/>
          </p:nvPr>
        </p:nvSpPr>
        <p:spPr>
          <a:prstGeom prst="rect">
            <a:avLst/>
          </a:prstGeom>
        </p:spPr>
        <p:txBody>
          <a:bodyPr/>
          <a:lstStyle>
            <a:lvl1pPr>
              <a:defRPr spc="-125"/>
            </a:lvl1pPr>
          </a:lstStyle>
          <a:p>
            <a:r>
              <a:rPr lang="en-US"/>
              <a:t>Click to edit Master title style</a:t>
            </a:r>
            <a:endParaRPr/>
          </a:p>
        </p:txBody>
      </p:sp>
      <p:sp>
        <p:nvSpPr>
          <p:cNvPr id="122" name="Shape 122"/>
          <p:cNvSpPr>
            <a:spLocks noGrp="1"/>
          </p:cNvSpPr>
          <p:nvPr>
            <p:ph type="body" sz="half" idx="1"/>
          </p:nvPr>
        </p:nvSpPr>
        <p:spPr>
          <a:xfrm>
            <a:off x="722312" y="1905000"/>
            <a:ext cx="8040690" cy="1938992"/>
          </a:xfrm>
          <a:prstGeom prst="rect">
            <a:avLst/>
          </a:prstGeom>
        </p:spPr>
        <p:txBody>
          <a:bodyPr>
            <a:normAutofit/>
          </a:bodyPr>
          <a:lstStyle>
            <a:lvl1pPr marL="0" indent="0">
              <a:buSzTx/>
              <a:buNone/>
              <a:defRPr sz="3000" b="1">
                <a:latin typeface="Courier New"/>
                <a:ea typeface="Courier New"/>
                <a:cs typeface="Courier New"/>
                <a:sym typeface="Courier New"/>
              </a:defRPr>
            </a:lvl1pPr>
            <a:lvl2pPr marL="0" indent="377017">
              <a:buSzTx/>
              <a:buNone/>
              <a:defRPr sz="3000" b="1">
                <a:latin typeface="Courier New"/>
                <a:ea typeface="Courier New"/>
                <a:cs typeface="Courier New"/>
                <a:sym typeface="Courier New"/>
              </a:defRPr>
            </a:lvl2pPr>
            <a:lvl3pPr marL="0" indent="754032">
              <a:buSzTx/>
              <a:buNone/>
              <a:defRPr sz="3000" b="1">
                <a:latin typeface="Courier New"/>
                <a:ea typeface="Courier New"/>
                <a:cs typeface="Courier New"/>
                <a:sym typeface="Courier New"/>
              </a:defRPr>
            </a:lvl3pPr>
            <a:lvl4pPr marL="0" indent="1094008">
              <a:buSzTx/>
              <a:buNone/>
              <a:defRPr sz="3000" b="1">
                <a:latin typeface="Courier New"/>
                <a:ea typeface="Courier New"/>
                <a:cs typeface="Courier New"/>
                <a:sym typeface="Courier New"/>
              </a:defRPr>
            </a:lvl4pPr>
            <a:lvl5pPr marL="0" indent="1426046">
              <a:buSzTx/>
              <a:buNone/>
              <a:defRPr sz="3000" b="1">
                <a:latin typeface="Courier New"/>
                <a:ea typeface="Courier New"/>
                <a:cs typeface="Courier New"/>
                <a:sym typeface="Courier New"/>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123" name="Shape 123"/>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846874885"/>
      </p:ext>
    </p:extLst>
  </p:cSld>
  <p:clrMapOvr>
    <a:masterClrMapping/>
  </p:clrMapOvr>
  <p:transition spd="med"/>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type="tx" preserve="1">
  <p:cSld name="4_Title and Content">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30" name="Shape 130"/>
          <p:cNvSpPr>
            <a:spLocks noGrp="1"/>
          </p:cNvSpPr>
          <p:nvPr>
            <p:ph type="title"/>
          </p:nvPr>
        </p:nvSpPr>
        <p:spPr>
          <a:xfrm>
            <a:off x="457200" y="274638"/>
            <a:ext cx="8229600" cy="1143001"/>
          </a:xfrm>
          <a:prstGeom prst="rect">
            <a:avLst/>
          </a:prstGeom>
        </p:spPr>
        <p:txBody>
          <a:bodyPr lIns="45719" tIns="45719" rIns="45719" bIns="45719" anchor="ctr"/>
          <a:lstStyle>
            <a:lvl1pPr algn="ctr" defTabSz="914400">
              <a:lnSpc>
                <a:spcPct val="100000"/>
              </a:lnSpc>
              <a:defRPr sz="4400" b="1" spc="0">
                <a:solidFill>
                  <a:srgbClr val="000000"/>
                </a:solidFill>
                <a:effectLst>
                  <a:outerShdw blurRad="38100" dist="38100" dir="2700000" rotWithShape="0">
                    <a:srgbClr val="000000">
                      <a:alpha val="43137"/>
                    </a:srgbClr>
                  </a:outerShdw>
                </a:effectLst>
              </a:defRPr>
            </a:lvl1pPr>
          </a:lstStyle>
          <a:p>
            <a:r>
              <a:rPr lang="en-US"/>
              <a:t>Click to edit Master title style</a:t>
            </a:r>
            <a:endParaRPr/>
          </a:p>
        </p:txBody>
      </p:sp>
      <p:sp>
        <p:nvSpPr>
          <p:cNvPr id="131" name="Shape 131"/>
          <p:cNvSpPr>
            <a:spLocks noGrp="1"/>
          </p:cNvSpPr>
          <p:nvPr>
            <p:ph type="body" idx="1"/>
          </p:nvPr>
        </p:nvSpPr>
        <p:spPr>
          <a:xfrm>
            <a:off x="457200" y="1600200"/>
            <a:ext cx="8229600" cy="4525963"/>
          </a:xfrm>
          <a:prstGeom prst="rect">
            <a:avLst/>
          </a:prstGeom>
        </p:spPr>
        <p:txBody>
          <a:bodyPr lIns="45719" tIns="45719" rIns="45719" bIns="45719">
            <a:normAutofit/>
          </a:bodyPr>
          <a:lstStyle>
            <a:lvl1pPr marL="342900" indent="-342900" defTabSz="914400">
              <a:lnSpc>
                <a:spcPct val="100000"/>
              </a:lnSpc>
              <a:buFont typeface="Wingdings"/>
              <a:buChar char="▪"/>
            </a:lvl1pPr>
            <a:lvl2pPr marL="783771" indent="-326571" defTabSz="914400">
              <a:lnSpc>
                <a:spcPct val="100000"/>
              </a:lnSpc>
              <a:buFont typeface="Wingdings"/>
              <a:buChar char="–"/>
            </a:lvl2pPr>
            <a:lvl3pPr marL="1219200" indent="-304800" defTabSz="914400">
              <a:lnSpc>
                <a:spcPct val="100000"/>
              </a:lnSpc>
              <a:buFont typeface="Wingdings"/>
              <a:buChar char="•"/>
            </a:lvl3pPr>
            <a:lvl4pPr marL="1737360" indent="-365760" defTabSz="914400">
              <a:lnSpc>
                <a:spcPct val="100000"/>
              </a:lnSpc>
              <a:buFont typeface="Wingdings"/>
              <a:buChar char="–"/>
            </a:lvl4pPr>
            <a:lvl5pPr marL="2194560" indent="-365760" defTabSz="914400">
              <a:lnSpc>
                <a:spcPct val="100000"/>
              </a:lnSpc>
              <a:buFont typeface="Wingdings"/>
              <a:buChar cha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132" name="Shape 132"/>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768667999"/>
      </p:ext>
    </p:extLst>
  </p:cSld>
  <p:clrMapOvr>
    <a:masterClrMapping/>
  </p:clrMapOvr>
  <p:transition spd="med"/>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type="tx" preserve="1">
  <p:cSld name="Half Field Vertical Goal Down">
    <p:bg>
      <p:bgPr>
        <a:gradFill flip="none" rotWithShape="1">
          <a:gsLst>
            <a:gs pos="0">
              <a:srgbClr val="000B5F"/>
            </a:gs>
            <a:gs pos="100000">
              <a:srgbClr val="000000"/>
            </a:gs>
          </a:gsLst>
          <a:path path="circle">
            <a:fillToRect l="50000" t="50000" r="50000" b="50000"/>
          </a:path>
        </a:gradFill>
        <a:effectLst/>
      </p:bgPr>
    </p:bg>
    <p:spTree>
      <p:nvGrpSpPr>
        <p:cNvPr id="1" name=""/>
        <p:cNvGrpSpPr/>
        <p:nvPr/>
      </p:nvGrpSpPr>
      <p:grpSpPr>
        <a:xfrm>
          <a:off x="0" y="0"/>
          <a:ext cx="0" cy="0"/>
          <a:chOff x="0" y="0"/>
          <a:chExt cx="0" cy="0"/>
        </a:xfrm>
      </p:grpSpPr>
      <p:sp>
        <p:nvSpPr>
          <p:cNvPr id="139" name="Shape 139"/>
          <p:cNvSpPr/>
          <p:nvPr/>
        </p:nvSpPr>
        <p:spPr>
          <a:xfrm>
            <a:off x="7149776" y="5666503"/>
            <a:ext cx="1907513" cy="195581"/>
          </a:xfrm>
          <a:prstGeom prst="rect">
            <a:avLst/>
          </a:prstGeom>
          <a:ln w="12700">
            <a:miter lim="400000"/>
          </a:ln>
          <a:extLst>
            <a:ext uri="{C572A759-6A51-4108-AA02-DFA0A04FC94B}">
              <ma14:wrappingTextBoxFlag xmlns="" xmlns:ma14="http://schemas.microsoft.com/office/mac/drawingml/2011/main" val="1"/>
            </a:ext>
          </a:extLst>
        </p:spPr>
        <p:txBody>
          <a:bodyPr wrap="none" lIns="34289" tIns="34289" rIns="34289" bIns="34289" anchor="ctr">
            <a:spAutoFit/>
          </a:bodyPr>
          <a:lstStyle>
            <a:lvl1pPr algn="r">
              <a:defRPr sz="900">
                <a:solidFill>
                  <a:srgbClr val="FFFFFF"/>
                </a:solidFill>
              </a:defRPr>
            </a:lvl1pPr>
          </a:lstStyle>
          <a:p>
            <a:pPr hangingPunct="0"/>
            <a:r>
              <a:rPr kern="0">
                <a:latin typeface="Calibri"/>
                <a:sym typeface="Calibri"/>
              </a:rPr>
              <a:t>FACEBOOK.COM/MENSLAXOFFICIALS</a:t>
            </a:r>
          </a:p>
        </p:txBody>
      </p:sp>
      <p:sp>
        <p:nvSpPr>
          <p:cNvPr id="140" name="Shape 140"/>
          <p:cNvSpPr>
            <a:spLocks noGrp="1"/>
          </p:cNvSpPr>
          <p:nvPr>
            <p:ph type="title"/>
          </p:nvPr>
        </p:nvSpPr>
        <p:spPr>
          <a:xfrm>
            <a:off x="1" y="889598"/>
            <a:ext cx="9144002" cy="291142"/>
          </a:xfrm>
          <a:prstGeom prst="rect">
            <a:avLst/>
          </a:prstGeom>
        </p:spPr>
        <p:txBody>
          <a:bodyPr lIns="34289" tIns="34289" rIns="34289" bIns="34289" anchor="ctr"/>
          <a:lstStyle>
            <a:lvl1pPr algn="ctr" defTabSz="914400">
              <a:lnSpc>
                <a:spcPct val="100000"/>
              </a:lnSpc>
              <a:defRPr sz="2000" b="1" spc="0">
                <a:solidFill>
                  <a:srgbClr val="FEBC11"/>
                </a:solidFill>
                <a:latin typeface="+mn-lt"/>
                <a:ea typeface="+mn-ea"/>
                <a:cs typeface="+mn-cs"/>
                <a:sym typeface="Helvetica"/>
              </a:defRPr>
            </a:lvl1pPr>
          </a:lstStyle>
          <a:p>
            <a:pPr>
              <a:defRPr>
                <a:effectLst/>
              </a:defRPr>
            </a:pPr>
            <a:r>
              <a:rPr lang="en-US"/>
              <a:t>Click to edit Master title style</a:t>
            </a:r>
            <a:endParaRPr/>
          </a:p>
        </p:txBody>
      </p:sp>
      <p:grpSp>
        <p:nvGrpSpPr>
          <p:cNvPr id="154" name="Group 154"/>
          <p:cNvGrpSpPr/>
          <p:nvPr/>
        </p:nvGrpSpPr>
        <p:grpSpPr>
          <a:xfrm>
            <a:off x="143211" y="1171909"/>
            <a:ext cx="8806086" cy="4478404"/>
            <a:chOff x="0" y="0"/>
            <a:chExt cx="8806085" cy="4478403"/>
          </a:xfrm>
        </p:grpSpPr>
        <p:sp>
          <p:nvSpPr>
            <p:cNvPr id="141" name="Shape 141"/>
            <p:cNvSpPr/>
            <p:nvPr/>
          </p:nvSpPr>
          <p:spPr>
            <a:xfrm rot="10800000" flipH="1">
              <a:off x="7237534" y="1634307"/>
              <a:ext cx="1420408" cy="2803763"/>
            </a:xfrm>
            <a:prstGeom prst="rect">
              <a:avLst/>
            </a:prstGeom>
            <a:noFill/>
            <a:ln w="12700" cap="flat">
              <a:solidFill>
                <a:srgbClr val="FFFFFF"/>
              </a:solidFill>
              <a:prstDash val="solid"/>
              <a:round/>
            </a:ln>
            <a:effectLst/>
          </p:spPr>
          <p:txBody>
            <a:bodyPr wrap="square" lIns="34289" tIns="34289" rIns="34289" bIns="34289" numCol="1" anchor="ctr">
              <a:noAutofit/>
            </a:bodyPr>
            <a:lstStyle/>
            <a:p>
              <a:pPr algn="ctr" hangingPunct="0"/>
              <a:endParaRPr kern="0">
                <a:solidFill>
                  <a:srgbClr val="000000"/>
                </a:solidFill>
                <a:latin typeface="Calibri"/>
                <a:sym typeface="Calibri"/>
              </a:endParaRPr>
            </a:p>
          </p:txBody>
        </p:sp>
        <p:sp>
          <p:nvSpPr>
            <p:cNvPr id="142" name="Shape 142"/>
            <p:cNvSpPr/>
            <p:nvPr/>
          </p:nvSpPr>
          <p:spPr>
            <a:xfrm rot="10800000" flipH="1">
              <a:off x="1551028" y="1634307"/>
              <a:ext cx="5686507" cy="2803763"/>
            </a:xfrm>
            <a:prstGeom prst="rect">
              <a:avLst/>
            </a:prstGeom>
            <a:noFill/>
            <a:ln w="12700" cap="flat">
              <a:solidFill>
                <a:srgbClr val="FFFFFF"/>
              </a:solidFill>
              <a:prstDash val="solid"/>
              <a:round/>
            </a:ln>
            <a:effectLst/>
          </p:spPr>
          <p:txBody>
            <a:bodyPr wrap="square" lIns="34289" tIns="34289" rIns="34289" bIns="34289" numCol="1" anchor="ctr">
              <a:noAutofit/>
            </a:bodyPr>
            <a:lstStyle/>
            <a:p>
              <a:pPr algn="ctr" hangingPunct="0"/>
              <a:endParaRPr kern="0">
                <a:solidFill>
                  <a:srgbClr val="000000"/>
                </a:solidFill>
                <a:latin typeface="Calibri"/>
                <a:sym typeface="Calibri"/>
              </a:endParaRPr>
            </a:p>
          </p:txBody>
        </p:sp>
        <p:sp>
          <p:nvSpPr>
            <p:cNvPr id="143" name="Shape 143"/>
            <p:cNvSpPr/>
            <p:nvPr/>
          </p:nvSpPr>
          <p:spPr>
            <a:xfrm rot="10800000" flipH="1">
              <a:off x="134265" y="1634307"/>
              <a:ext cx="1416764" cy="2803763"/>
            </a:xfrm>
            <a:prstGeom prst="rect">
              <a:avLst/>
            </a:prstGeom>
            <a:noFill/>
            <a:ln w="12700" cap="flat">
              <a:solidFill>
                <a:srgbClr val="FFFFFF"/>
              </a:solidFill>
              <a:prstDash val="solid"/>
              <a:round/>
            </a:ln>
            <a:effectLst/>
          </p:spPr>
          <p:txBody>
            <a:bodyPr wrap="square" lIns="34289" tIns="34289" rIns="34289" bIns="34289" numCol="1" anchor="ctr">
              <a:noAutofit/>
            </a:bodyPr>
            <a:lstStyle/>
            <a:p>
              <a:pPr algn="ctr" hangingPunct="0"/>
              <a:endParaRPr kern="0">
                <a:solidFill>
                  <a:srgbClr val="000000"/>
                </a:solidFill>
                <a:latin typeface="Calibri"/>
                <a:sym typeface="Calibri"/>
              </a:endParaRPr>
            </a:p>
          </p:txBody>
        </p:sp>
        <p:sp>
          <p:nvSpPr>
            <p:cNvPr id="144" name="Shape 144"/>
            <p:cNvSpPr/>
            <p:nvPr/>
          </p:nvSpPr>
          <p:spPr>
            <a:xfrm rot="10800000" flipH="1">
              <a:off x="4105119" y="2870192"/>
              <a:ext cx="762001" cy="734353"/>
            </a:xfrm>
            <a:prstGeom prst="ellipse">
              <a:avLst/>
            </a:prstGeom>
            <a:noFill/>
            <a:ln w="25400" cap="flat">
              <a:solidFill>
                <a:srgbClr val="FFFFFF"/>
              </a:solidFill>
              <a:prstDash val="solid"/>
              <a:miter lim="400000"/>
            </a:ln>
            <a:effectLst/>
          </p:spPr>
          <p:txBody>
            <a:bodyPr wrap="square" lIns="34289" tIns="34289" rIns="34289" bIns="34289" numCol="1" anchor="ctr">
              <a:noAutofit/>
            </a:bodyPr>
            <a:lstStyle/>
            <a:p>
              <a:pPr hangingPunct="0">
                <a:defRPr sz="2400">
                  <a:solidFill>
                    <a:srgbClr val="FFFFFF"/>
                  </a:solidFill>
                </a:defRPr>
              </a:pPr>
              <a:endParaRPr sz="2400" kern="0">
                <a:solidFill>
                  <a:srgbClr val="FFFFFF"/>
                </a:solidFill>
                <a:latin typeface="Calibri"/>
                <a:sym typeface="Calibri"/>
              </a:endParaRPr>
            </a:p>
          </p:txBody>
        </p:sp>
        <p:sp>
          <p:nvSpPr>
            <p:cNvPr id="145" name="Shape 145"/>
            <p:cNvSpPr/>
            <p:nvPr/>
          </p:nvSpPr>
          <p:spPr>
            <a:xfrm>
              <a:off x="4364866" y="3238321"/>
              <a:ext cx="242507" cy="1"/>
            </a:xfrm>
            <a:prstGeom prst="line">
              <a:avLst/>
            </a:prstGeom>
            <a:noFill/>
            <a:ln w="12700" cap="flat">
              <a:solidFill>
                <a:srgbClr val="FFFFFF"/>
              </a:solidFill>
              <a:prstDash val="solid"/>
              <a:round/>
            </a:ln>
            <a:effectLst/>
          </p:spPr>
          <p:txBody>
            <a:bodyPr wrap="square" lIns="34289" tIns="34289" rIns="34289" bIns="34289" numCol="1" anchor="t">
              <a:noAutofit/>
            </a:bodyPr>
            <a:lstStyle/>
            <a:p>
              <a:pPr defTabSz="457200" hangingPunct="0">
                <a:defRPr>
                  <a:solidFill>
                    <a:srgbClr val="FFFFFF"/>
                  </a:solidFill>
                </a:defRPr>
              </a:pPr>
              <a:endParaRPr kern="0">
                <a:solidFill>
                  <a:srgbClr val="FFFFFF"/>
                </a:solidFill>
                <a:latin typeface="Calibri"/>
                <a:sym typeface="Calibri"/>
              </a:endParaRPr>
            </a:p>
          </p:txBody>
        </p:sp>
        <p:sp>
          <p:nvSpPr>
            <p:cNvPr id="146" name="Shape 146"/>
            <p:cNvSpPr/>
            <p:nvPr/>
          </p:nvSpPr>
          <p:spPr>
            <a:xfrm rot="10800000" flipH="1">
              <a:off x="134265" y="38867"/>
              <a:ext cx="8523678" cy="1595441"/>
            </a:xfrm>
            <a:prstGeom prst="rect">
              <a:avLst/>
            </a:prstGeom>
            <a:noFill/>
            <a:ln w="12700" cap="flat">
              <a:solidFill>
                <a:srgbClr val="FFFFFF"/>
              </a:solidFill>
              <a:prstDash val="solid"/>
              <a:round/>
            </a:ln>
            <a:effectLst/>
          </p:spPr>
          <p:txBody>
            <a:bodyPr wrap="square" lIns="34289" tIns="34289" rIns="34289" bIns="34289" numCol="1" anchor="ctr">
              <a:noAutofit/>
            </a:bodyPr>
            <a:lstStyle/>
            <a:p>
              <a:pPr algn="ctr" hangingPunct="0"/>
              <a:endParaRPr kern="0">
                <a:solidFill>
                  <a:srgbClr val="000000"/>
                </a:solidFill>
                <a:latin typeface="Calibri"/>
                <a:sym typeface="Calibri"/>
              </a:endParaRPr>
            </a:p>
          </p:txBody>
        </p:sp>
        <p:sp>
          <p:nvSpPr>
            <p:cNvPr id="147" name="Shape 147"/>
            <p:cNvSpPr/>
            <p:nvPr/>
          </p:nvSpPr>
          <p:spPr>
            <a:xfrm flipV="1">
              <a:off x="1565371" y="38867"/>
              <a:ext cx="1" cy="760650"/>
            </a:xfrm>
            <a:prstGeom prst="line">
              <a:avLst/>
            </a:prstGeom>
            <a:noFill/>
            <a:ln w="12700" cap="flat">
              <a:solidFill>
                <a:srgbClr val="FFFFFF"/>
              </a:solidFill>
              <a:prstDash val="solid"/>
              <a:round/>
            </a:ln>
            <a:effectLst/>
          </p:spPr>
          <p:txBody>
            <a:bodyPr wrap="square" lIns="34289" tIns="34289" rIns="34289" bIns="34289" numCol="1" anchor="t">
              <a:noAutofit/>
            </a:bodyPr>
            <a:lstStyle/>
            <a:p>
              <a:pPr defTabSz="457200" hangingPunct="0">
                <a:defRPr>
                  <a:solidFill>
                    <a:srgbClr val="FFFFFF"/>
                  </a:solidFill>
                </a:defRPr>
              </a:pPr>
              <a:endParaRPr kern="0">
                <a:solidFill>
                  <a:srgbClr val="FFFFFF"/>
                </a:solidFill>
                <a:latin typeface="Calibri"/>
                <a:sym typeface="Calibri"/>
              </a:endParaRPr>
            </a:p>
          </p:txBody>
        </p:sp>
        <p:sp>
          <p:nvSpPr>
            <p:cNvPr id="148" name="Shape 148"/>
            <p:cNvSpPr/>
            <p:nvPr/>
          </p:nvSpPr>
          <p:spPr>
            <a:xfrm flipV="1">
              <a:off x="7239454" y="38867"/>
              <a:ext cx="1" cy="760650"/>
            </a:xfrm>
            <a:prstGeom prst="line">
              <a:avLst/>
            </a:prstGeom>
            <a:noFill/>
            <a:ln w="12700" cap="flat">
              <a:solidFill>
                <a:srgbClr val="FFFFFF"/>
              </a:solidFill>
              <a:prstDash val="solid"/>
              <a:round/>
            </a:ln>
            <a:effectLst/>
          </p:spPr>
          <p:txBody>
            <a:bodyPr wrap="square" lIns="34289" tIns="34289" rIns="34289" bIns="34289" numCol="1" anchor="t">
              <a:noAutofit/>
            </a:bodyPr>
            <a:lstStyle/>
            <a:p>
              <a:pPr defTabSz="457200" hangingPunct="0">
                <a:defRPr>
                  <a:solidFill>
                    <a:srgbClr val="FFFFFF"/>
                  </a:solidFill>
                </a:defRPr>
              </a:pPr>
              <a:endParaRPr kern="0">
                <a:solidFill>
                  <a:srgbClr val="FFFFFF"/>
                </a:solidFill>
                <a:latin typeface="Calibri"/>
                <a:sym typeface="Calibri"/>
              </a:endParaRPr>
            </a:p>
          </p:txBody>
        </p:sp>
        <p:sp>
          <p:nvSpPr>
            <p:cNvPr id="149" name="Shape 149"/>
            <p:cNvSpPr/>
            <p:nvPr/>
          </p:nvSpPr>
          <p:spPr>
            <a:xfrm rot="5400000" flipH="1">
              <a:off x="4463259" y="-10647"/>
              <a:ext cx="45720" cy="99838"/>
            </a:xfrm>
            <a:prstGeom prst="rect">
              <a:avLst/>
            </a:prstGeom>
            <a:solidFill>
              <a:srgbClr val="C00000"/>
            </a:solidFill>
            <a:ln w="12700" cap="flat">
              <a:noFill/>
              <a:miter lim="400000"/>
            </a:ln>
            <a:effectLst/>
          </p:spPr>
          <p:txBody>
            <a:bodyPr wrap="square" lIns="34289" tIns="34289" rIns="34289" bIns="34289" numCol="1" anchor="ctr">
              <a:noAutofit/>
            </a:bodyPr>
            <a:lstStyle/>
            <a:p>
              <a:pPr algn="ctr" hangingPunct="0"/>
              <a:endParaRPr kern="0">
                <a:solidFill>
                  <a:srgbClr val="000000"/>
                </a:solidFill>
                <a:latin typeface="Calibri"/>
                <a:sym typeface="Calibri"/>
              </a:endParaRPr>
            </a:p>
          </p:txBody>
        </p:sp>
        <p:sp>
          <p:nvSpPr>
            <p:cNvPr id="150" name="Shape 150"/>
            <p:cNvSpPr/>
            <p:nvPr/>
          </p:nvSpPr>
          <p:spPr>
            <a:xfrm rot="5400000" flipH="1">
              <a:off x="8696239" y="-36458"/>
              <a:ext cx="73388" cy="146305"/>
            </a:xfrm>
            <a:prstGeom prst="rect">
              <a:avLst/>
            </a:prstGeom>
            <a:solidFill>
              <a:srgbClr val="E46C0A"/>
            </a:solidFill>
            <a:ln w="3175" cap="flat">
              <a:solidFill>
                <a:srgbClr val="000000"/>
              </a:solidFill>
              <a:prstDash val="solid"/>
              <a:miter lim="400000"/>
            </a:ln>
            <a:effectLst/>
          </p:spPr>
          <p:txBody>
            <a:bodyPr wrap="square" lIns="34289" tIns="34289" rIns="34289" bIns="34289" numCol="1" anchor="ctr">
              <a:noAutofit/>
            </a:bodyPr>
            <a:lstStyle/>
            <a:p>
              <a:pPr hangingPunct="0">
                <a:defRPr sz="2400">
                  <a:solidFill>
                    <a:srgbClr val="FFFFFF"/>
                  </a:solidFill>
                </a:defRPr>
              </a:pPr>
              <a:endParaRPr sz="2400" kern="0">
                <a:solidFill>
                  <a:srgbClr val="FFFFFF"/>
                </a:solidFill>
                <a:latin typeface="Calibri"/>
                <a:sym typeface="Calibri"/>
              </a:endParaRPr>
            </a:p>
          </p:txBody>
        </p:sp>
        <p:sp>
          <p:nvSpPr>
            <p:cNvPr id="151" name="Shape 151"/>
            <p:cNvSpPr/>
            <p:nvPr/>
          </p:nvSpPr>
          <p:spPr>
            <a:xfrm rot="16200000" flipH="1">
              <a:off x="-2263" y="726967"/>
              <a:ext cx="135373" cy="130850"/>
            </a:xfrm>
            <a:prstGeom prst="triangle">
              <a:avLst/>
            </a:prstGeom>
            <a:solidFill>
              <a:srgbClr val="E46C0A"/>
            </a:solidFill>
            <a:ln w="3175" cap="flat">
              <a:solidFill>
                <a:srgbClr val="000000"/>
              </a:solidFill>
              <a:prstDash val="solid"/>
              <a:round/>
            </a:ln>
            <a:effectLst/>
          </p:spPr>
          <p:txBody>
            <a:bodyPr wrap="square" lIns="34289" tIns="34289" rIns="34289" bIns="34289" numCol="1" anchor="ctr">
              <a:noAutofit/>
            </a:bodyPr>
            <a:lstStyle/>
            <a:p>
              <a:pPr algn="ctr" hangingPunct="0"/>
              <a:endParaRPr kern="0">
                <a:solidFill>
                  <a:srgbClr val="000000"/>
                </a:solidFill>
                <a:latin typeface="Calibri"/>
                <a:sym typeface="Calibri"/>
              </a:endParaRPr>
            </a:p>
          </p:txBody>
        </p:sp>
        <p:sp>
          <p:nvSpPr>
            <p:cNvPr id="152" name="Shape 152"/>
            <p:cNvSpPr/>
            <p:nvPr/>
          </p:nvSpPr>
          <p:spPr>
            <a:xfrm rot="5400000" flipH="1">
              <a:off x="8682469" y="4368557"/>
              <a:ext cx="73388" cy="146305"/>
            </a:xfrm>
            <a:prstGeom prst="rect">
              <a:avLst/>
            </a:prstGeom>
            <a:solidFill>
              <a:srgbClr val="E46C0A"/>
            </a:solidFill>
            <a:ln w="3175" cap="flat">
              <a:solidFill>
                <a:srgbClr val="000000"/>
              </a:solidFill>
              <a:prstDash val="solid"/>
              <a:miter lim="400000"/>
            </a:ln>
            <a:effectLst/>
          </p:spPr>
          <p:txBody>
            <a:bodyPr wrap="square" lIns="34289" tIns="34289" rIns="34289" bIns="34289" numCol="1" anchor="ctr">
              <a:noAutofit/>
            </a:bodyPr>
            <a:lstStyle/>
            <a:p>
              <a:pPr hangingPunct="0">
                <a:defRPr sz="2400">
                  <a:solidFill>
                    <a:srgbClr val="FFFFFF"/>
                  </a:solidFill>
                </a:defRPr>
              </a:pPr>
              <a:endParaRPr sz="2400" kern="0">
                <a:solidFill>
                  <a:srgbClr val="FFFFFF"/>
                </a:solidFill>
                <a:latin typeface="Calibri"/>
                <a:sym typeface="Calibri"/>
              </a:endParaRPr>
            </a:p>
          </p:txBody>
        </p:sp>
        <p:sp>
          <p:nvSpPr>
            <p:cNvPr id="153" name="Shape 153"/>
            <p:cNvSpPr/>
            <p:nvPr/>
          </p:nvSpPr>
          <p:spPr>
            <a:xfrm rot="16200000" flipH="1">
              <a:off x="54788" y="4368558"/>
              <a:ext cx="73387" cy="146305"/>
            </a:xfrm>
            <a:prstGeom prst="rect">
              <a:avLst/>
            </a:prstGeom>
            <a:solidFill>
              <a:srgbClr val="E46C0A"/>
            </a:solidFill>
            <a:ln w="3175" cap="flat">
              <a:solidFill>
                <a:srgbClr val="000000"/>
              </a:solidFill>
              <a:prstDash val="solid"/>
              <a:miter lim="400000"/>
            </a:ln>
            <a:effectLst/>
          </p:spPr>
          <p:txBody>
            <a:bodyPr wrap="square" lIns="34289" tIns="34289" rIns="34289" bIns="34289" numCol="1" anchor="ctr">
              <a:noAutofit/>
            </a:bodyPr>
            <a:lstStyle/>
            <a:p>
              <a:pPr hangingPunct="0">
                <a:defRPr sz="2400">
                  <a:solidFill>
                    <a:srgbClr val="FFFFFF"/>
                  </a:solidFill>
                </a:defRPr>
              </a:pPr>
              <a:endParaRPr sz="2400" kern="0">
                <a:solidFill>
                  <a:srgbClr val="FFFFFF"/>
                </a:solidFill>
                <a:latin typeface="Calibri"/>
                <a:sym typeface="Calibri"/>
              </a:endParaRPr>
            </a:p>
          </p:txBody>
        </p:sp>
      </p:grpSp>
      <p:pic>
        <p:nvPicPr>
          <p:cNvPr id="155" name="image3.jpg" descr="top2.jpg"/>
          <p:cNvPicPr>
            <a:picLocks noChangeAspect="1"/>
          </p:cNvPicPr>
          <p:nvPr/>
        </p:nvPicPr>
        <p:blipFill>
          <a:blip r:embed="rId2"/>
          <a:stretch>
            <a:fillRect/>
          </a:stretch>
        </p:blipFill>
        <p:spPr>
          <a:xfrm>
            <a:off x="0" y="5749635"/>
            <a:ext cx="9144000" cy="1108365"/>
          </a:xfrm>
          <a:prstGeom prst="rect">
            <a:avLst/>
          </a:prstGeom>
          <a:ln w="12700">
            <a:miter lim="400000"/>
          </a:ln>
        </p:spPr>
      </p:pic>
      <p:sp>
        <p:nvSpPr>
          <p:cNvPr id="156" name="Shape 156"/>
          <p:cNvSpPr>
            <a:spLocks noGrp="1"/>
          </p:cNvSpPr>
          <p:nvPr>
            <p:ph type="sldNum" sz="quarter" idx="2"/>
          </p:nvPr>
        </p:nvSpPr>
        <p:spPr>
          <a:xfrm>
            <a:off x="4419600" y="5484812"/>
            <a:ext cx="2133600" cy="279401"/>
          </a:xfrm>
          <a:prstGeom prst="rect">
            <a:avLst/>
          </a:prstGeom>
        </p:spPr>
        <p:txBody>
          <a:bodyPr lIns="34289" tIns="34289" rIns="34289" bIns="34289"/>
          <a:lstStyle>
            <a:lvl1pPr defTabSz="457200">
              <a:defRPr>
                <a:solidFill>
                  <a:srgbClr val="FFFFFF"/>
                </a:solidFill>
              </a:defRPr>
            </a:lvl1pPr>
          </a:lstStyle>
          <a:p>
            <a:fld id="{86CB4B4D-7CA3-9044-876B-883B54F8677D}" type="slidenum">
              <a:rPr/>
              <a:pPr/>
              <a:t>‹#›</a:t>
            </a:fld>
            <a:endParaRPr/>
          </a:p>
        </p:txBody>
      </p:sp>
    </p:spTree>
    <p:extLst>
      <p:ext uri="{BB962C8B-B14F-4D97-AF65-F5344CB8AC3E}">
        <p14:creationId xmlns:p14="http://schemas.microsoft.com/office/powerpoint/2010/main" val="2478034959"/>
      </p:ext>
    </p:extLst>
  </p:cSld>
  <p:clrMapOvr>
    <a:masterClrMapping/>
  </p:clrMapOvr>
  <p:transition spd="med"/>
</p:sldLayout>
</file>

<file path=ppt/slideLayouts/slideLayout98.xml><?xml version="1.0" encoding="utf-8"?>
<p:sldLayout xmlns:a="http://schemas.openxmlformats.org/drawingml/2006/main" xmlns:r="http://schemas.openxmlformats.org/officeDocument/2006/relationships" xmlns:p="http://schemas.openxmlformats.org/presentationml/2006/main" showMasterSp="0" type="tx" preserve="1">
  <p:cSld name="Field Right Text">
    <p:bg>
      <p:bgPr>
        <a:gradFill flip="none" rotWithShape="1">
          <a:gsLst>
            <a:gs pos="0">
              <a:srgbClr val="000B5F"/>
            </a:gs>
            <a:gs pos="100000">
              <a:srgbClr val="000000"/>
            </a:gs>
          </a:gsLst>
          <a:path path="circle">
            <a:fillToRect l="50000" t="50000" r="50000" b="50000"/>
          </a:path>
        </a:gradFill>
        <a:effectLst/>
      </p:bgPr>
    </p:bg>
    <p:spTree>
      <p:nvGrpSpPr>
        <p:cNvPr id="1" name=""/>
        <p:cNvGrpSpPr/>
        <p:nvPr/>
      </p:nvGrpSpPr>
      <p:grpSpPr>
        <a:xfrm>
          <a:off x="0" y="0"/>
          <a:ext cx="0" cy="0"/>
          <a:chOff x="0" y="0"/>
          <a:chExt cx="0" cy="0"/>
        </a:xfrm>
      </p:grpSpPr>
      <p:sp>
        <p:nvSpPr>
          <p:cNvPr id="163" name="Shape 163"/>
          <p:cNvSpPr>
            <a:spLocks noGrp="1"/>
          </p:cNvSpPr>
          <p:nvPr>
            <p:ph type="body" sz="half" idx="1"/>
          </p:nvPr>
        </p:nvSpPr>
        <p:spPr>
          <a:xfrm>
            <a:off x="232913" y="1439532"/>
            <a:ext cx="4038601" cy="3926467"/>
          </a:xfrm>
          <a:prstGeom prst="rect">
            <a:avLst/>
          </a:prstGeom>
        </p:spPr>
        <p:txBody>
          <a:bodyPr lIns="34289" tIns="34289" rIns="34289" bIns="34289">
            <a:normAutofit/>
          </a:bodyPr>
          <a:lstStyle>
            <a:lvl1pPr marL="342900" indent="-342900" defTabSz="914400">
              <a:lnSpc>
                <a:spcPct val="100000"/>
              </a:lnSpc>
              <a:spcBef>
                <a:spcPts val="600"/>
              </a:spcBef>
              <a:buFont typeface="Wingdings"/>
              <a:buChar char="▪"/>
              <a:defRPr sz="2800">
                <a:solidFill>
                  <a:srgbClr val="FFFFFF"/>
                </a:solidFill>
                <a:latin typeface="+mn-lt"/>
                <a:ea typeface="+mn-ea"/>
                <a:cs typeface="+mn-cs"/>
                <a:sym typeface="Helvetica"/>
              </a:defRPr>
            </a:lvl1pPr>
            <a:lvl2pPr marL="790575" indent="-333375" defTabSz="914400">
              <a:lnSpc>
                <a:spcPct val="100000"/>
              </a:lnSpc>
              <a:spcBef>
                <a:spcPts val="600"/>
              </a:spcBef>
              <a:buFont typeface="Wingdings"/>
              <a:buChar char="–"/>
              <a:defRPr sz="2800">
                <a:solidFill>
                  <a:srgbClr val="FFFFFF"/>
                </a:solidFill>
                <a:latin typeface="+mn-lt"/>
                <a:ea typeface="+mn-ea"/>
                <a:cs typeface="+mn-cs"/>
                <a:sym typeface="Helvetica"/>
              </a:defRPr>
            </a:lvl2pPr>
            <a:lvl3pPr marL="1234439" indent="-320039" defTabSz="914400">
              <a:lnSpc>
                <a:spcPct val="100000"/>
              </a:lnSpc>
              <a:spcBef>
                <a:spcPts val="600"/>
              </a:spcBef>
              <a:buFont typeface="Wingdings"/>
              <a:buChar char="•"/>
              <a:defRPr sz="2800">
                <a:solidFill>
                  <a:srgbClr val="FFFFFF"/>
                </a:solidFill>
                <a:latin typeface="+mn-lt"/>
                <a:ea typeface="+mn-ea"/>
                <a:cs typeface="+mn-cs"/>
                <a:sym typeface="Helvetica"/>
              </a:defRPr>
            </a:lvl3pPr>
            <a:lvl4pPr marL="1727200" indent="-355600" defTabSz="914400">
              <a:lnSpc>
                <a:spcPct val="100000"/>
              </a:lnSpc>
              <a:spcBef>
                <a:spcPts val="600"/>
              </a:spcBef>
              <a:buFont typeface="Wingdings"/>
              <a:buChar char="–"/>
              <a:defRPr sz="2800">
                <a:solidFill>
                  <a:srgbClr val="FFFFFF"/>
                </a:solidFill>
                <a:latin typeface="+mn-lt"/>
                <a:ea typeface="+mn-ea"/>
                <a:cs typeface="+mn-cs"/>
                <a:sym typeface="Helvetica"/>
              </a:defRPr>
            </a:lvl4pPr>
            <a:lvl5pPr marL="2184400" indent="-355600" defTabSz="914400">
              <a:lnSpc>
                <a:spcPct val="100000"/>
              </a:lnSpc>
              <a:spcBef>
                <a:spcPts val="600"/>
              </a:spcBef>
              <a:buFont typeface="Wingdings"/>
              <a:buChar char="»"/>
              <a:defRPr sz="2800">
                <a:solidFill>
                  <a:srgbClr val="FFFFFF"/>
                </a:solidFill>
                <a:latin typeface="+mn-lt"/>
                <a:ea typeface="+mn-ea"/>
                <a:cs typeface="+mn-cs"/>
                <a:sym typeface="Helvetica"/>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164" name="Shape 164"/>
          <p:cNvSpPr>
            <a:spLocks noGrp="1"/>
          </p:cNvSpPr>
          <p:nvPr>
            <p:ph type="title"/>
          </p:nvPr>
        </p:nvSpPr>
        <p:spPr>
          <a:xfrm>
            <a:off x="1" y="889598"/>
            <a:ext cx="9144002" cy="291142"/>
          </a:xfrm>
          <a:prstGeom prst="rect">
            <a:avLst/>
          </a:prstGeom>
        </p:spPr>
        <p:txBody>
          <a:bodyPr lIns="34289" tIns="34289" rIns="34289" bIns="34289" anchor="ctr"/>
          <a:lstStyle>
            <a:lvl1pPr algn="ctr" defTabSz="914400">
              <a:lnSpc>
                <a:spcPct val="100000"/>
              </a:lnSpc>
              <a:defRPr sz="2000" b="1" spc="0">
                <a:solidFill>
                  <a:srgbClr val="FEBC11"/>
                </a:solidFill>
                <a:latin typeface="+mn-lt"/>
                <a:ea typeface="+mn-ea"/>
                <a:cs typeface="+mn-cs"/>
                <a:sym typeface="Helvetica"/>
              </a:defRPr>
            </a:lvl1pPr>
          </a:lstStyle>
          <a:p>
            <a:pPr>
              <a:defRPr>
                <a:effectLst/>
              </a:defRPr>
            </a:pPr>
            <a:r>
              <a:rPr lang="en-US"/>
              <a:t>Click to edit Master title style</a:t>
            </a:r>
            <a:endParaRPr/>
          </a:p>
        </p:txBody>
      </p:sp>
      <p:grpSp>
        <p:nvGrpSpPr>
          <p:cNvPr id="181" name="Group 181"/>
          <p:cNvGrpSpPr/>
          <p:nvPr/>
        </p:nvGrpSpPr>
        <p:grpSpPr>
          <a:xfrm>
            <a:off x="4495801" y="1481645"/>
            <a:ext cx="4482220" cy="4157156"/>
            <a:chOff x="0" y="0"/>
            <a:chExt cx="4482219" cy="4157154"/>
          </a:xfrm>
        </p:grpSpPr>
        <p:sp>
          <p:nvSpPr>
            <p:cNvPr id="165" name="Shape 165"/>
            <p:cNvSpPr/>
            <p:nvPr/>
          </p:nvSpPr>
          <p:spPr>
            <a:xfrm flipH="1">
              <a:off x="22068" y="105844"/>
              <a:ext cx="1626375" cy="3518814"/>
            </a:xfrm>
            <a:prstGeom prst="rect">
              <a:avLst/>
            </a:prstGeom>
            <a:noFill/>
            <a:ln w="12700" cap="flat">
              <a:solidFill>
                <a:srgbClr val="FFFFFF"/>
              </a:solidFill>
              <a:prstDash val="solid"/>
              <a:round/>
            </a:ln>
            <a:effectLst/>
          </p:spPr>
          <p:txBody>
            <a:bodyPr wrap="square" lIns="34289" tIns="34289" rIns="34289" bIns="34289" numCol="1" anchor="ctr">
              <a:noAutofit/>
            </a:bodyPr>
            <a:lstStyle/>
            <a:p>
              <a:pPr algn="ctr" hangingPunct="0"/>
              <a:endParaRPr kern="0">
                <a:solidFill>
                  <a:srgbClr val="000000"/>
                </a:solidFill>
                <a:latin typeface="Calibri"/>
                <a:sym typeface="Calibri"/>
              </a:endParaRPr>
            </a:p>
          </p:txBody>
        </p:sp>
        <p:sp>
          <p:nvSpPr>
            <p:cNvPr id="166" name="Shape 166"/>
            <p:cNvSpPr/>
            <p:nvPr/>
          </p:nvSpPr>
          <p:spPr>
            <a:xfrm flipH="1">
              <a:off x="1648442" y="105843"/>
              <a:ext cx="2796508" cy="597318"/>
            </a:xfrm>
            <a:prstGeom prst="rect">
              <a:avLst/>
            </a:prstGeom>
            <a:noFill/>
            <a:ln w="12700" cap="flat">
              <a:solidFill>
                <a:srgbClr val="FFFFFF"/>
              </a:solidFill>
              <a:prstDash val="solid"/>
              <a:round/>
            </a:ln>
            <a:effectLst/>
          </p:spPr>
          <p:txBody>
            <a:bodyPr wrap="square" lIns="34289" tIns="34289" rIns="34289" bIns="34289" numCol="1" anchor="ctr">
              <a:noAutofit/>
            </a:bodyPr>
            <a:lstStyle/>
            <a:p>
              <a:pPr algn="ctr" hangingPunct="0"/>
              <a:endParaRPr kern="0">
                <a:solidFill>
                  <a:srgbClr val="000000"/>
                </a:solidFill>
                <a:latin typeface="Calibri"/>
                <a:sym typeface="Calibri"/>
              </a:endParaRPr>
            </a:p>
          </p:txBody>
        </p:sp>
        <p:sp>
          <p:nvSpPr>
            <p:cNvPr id="167" name="Shape 167"/>
            <p:cNvSpPr/>
            <p:nvPr/>
          </p:nvSpPr>
          <p:spPr>
            <a:xfrm flipH="1">
              <a:off x="1648443" y="3027341"/>
              <a:ext cx="2796811" cy="597317"/>
            </a:xfrm>
            <a:prstGeom prst="rect">
              <a:avLst/>
            </a:prstGeom>
            <a:noFill/>
            <a:ln w="12700" cap="flat">
              <a:solidFill>
                <a:srgbClr val="FFFFFF"/>
              </a:solidFill>
              <a:prstDash val="solid"/>
              <a:round/>
            </a:ln>
            <a:effectLst/>
          </p:spPr>
          <p:txBody>
            <a:bodyPr wrap="square" lIns="34289" tIns="34289" rIns="34289" bIns="34289" numCol="1" anchor="ctr">
              <a:noAutofit/>
            </a:bodyPr>
            <a:lstStyle/>
            <a:p>
              <a:pPr algn="ctr" hangingPunct="0"/>
              <a:endParaRPr kern="0">
                <a:solidFill>
                  <a:srgbClr val="000000"/>
                </a:solidFill>
                <a:latin typeface="Calibri"/>
                <a:sym typeface="Calibri"/>
              </a:endParaRPr>
            </a:p>
          </p:txBody>
        </p:sp>
        <p:sp>
          <p:nvSpPr>
            <p:cNvPr id="168" name="Shape 168"/>
            <p:cNvSpPr/>
            <p:nvPr/>
          </p:nvSpPr>
          <p:spPr>
            <a:xfrm flipH="1">
              <a:off x="4418047" y="0"/>
              <a:ext cx="64173" cy="119938"/>
            </a:xfrm>
            <a:prstGeom prst="rect">
              <a:avLst/>
            </a:prstGeom>
            <a:solidFill>
              <a:srgbClr val="E46C0A"/>
            </a:solidFill>
            <a:ln w="3175" cap="flat">
              <a:solidFill>
                <a:srgbClr val="000000"/>
              </a:solidFill>
              <a:prstDash val="solid"/>
              <a:miter lim="400000"/>
            </a:ln>
            <a:effectLst/>
          </p:spPr>
          <p:txBody>
            <a:bodyPr wrap="square" lIns="34289" tIns="34289" rIns="34289" bIns="34289" numCol="1" anchor="ctr">
              <a:noAutofit/>
            </a:bodyPr>
            <a:lstStyle/>
            <a:p>
              <a:pPr hangingPunct="0">
                <a:defRPr sz="2400">
                  <a:solidFill>
                    <a:srgbClr val="FFFFFF"/>
                  </a:solidFill>
                </a:defRPr>
              </a:pPr>
              <a:endParaRPr sz="2400" kern="0">
                <a:solidFill>
                  <a:srgbClr val="FFFFFF"/>
                </a:solidFill>
                <a:latin typeface="Calibri"/>
                <a:sym typeface="Calibri"/>
              </a:endParaRPr>
            </a:p>
          </p:txBody>
        </p:sp>
        <p:sp>
          <p:nvSpPr>
            <p:cNvPr id="169" name="Shape 169"/>
            <p:cNvSpPr/>
            <p:nvPr/>
          </p:nvSpPr>
          <p:spPr>
            <a:xfrm flipH="1">
              <a:off x="4417065" y="3615964"/>
              <a:ext cx="64173" cy="113897"/>
            </a:xfrm>
            <a:prstGeom prst="rect">
              <a:avLst/>
            </a:prstGeom>
            <a:solidFill>
              <a:srgbClr val="E46C0A"/>
            </a:solidFill>
            <a:ln w="3175" cap="flat">
              <a:solidFill>
                <a:srgbClr val="000000"/>
              </a:solidFill>
              <a:prstDash val="solid"/>
              <a:miter lim="400000"/>
            </a:ln>
            <a:effectLst/>
          </p:spPr>
          <p:txBody>
            <a:bodyPr wrap="square" lIns="34289" tIns="34289" rIns="34289" bIns="34289" numCol="1" anchor="ctr">
              <a:noAutofit/>
            </a:bodyPr>
            <a:lstStyle/>
            <a:p>
              <a:pPr hangingPunct="0">
                <a:defRPr sz="2400">
                  <a:solidFill>
                    <a:srgbClr val="FFFFFF"/>
                  </a:solidFill>
                </a:defRPr>
              </a:pPr>
              <a:endParaRPr sz="2400" kern="0">
                <a:solidFill>
                  <a:srgbClr val="FFFFFF"/>
                </a:solidFill>
                <a:latin typeface="Calibri"/>
                <a:sym typeface="Calibri"/>
              </a:endParaRPr>
            </a:p>
          </p:txBody>
        </p:sp>
        <p:sp>
          <p:nvSpPr>
            <p:cNvPr id="170" name="Shape 170"/>
            <p:cNvSpPr/>
            <p:nvPr/>
          </p:nvSpPr>
          <p:spPr>
            <a:xfrm flipH="1">
              <a:off x="842530" y="3624658"/>
              <a:ext cx="1263084" cy="423806"/>
            </a:xfrm>
            <a:prstGeom prst="rect">
              <a:avLst/>
            </a:prstGeom>
            <a:noFill/>
            <a:ln w="12700" cap="flat">
              <a:solidFill>
                <a:srgbClr val="FFFFFF"/>
              </a:solidFill>
              <a:prstDash val="dash"/>
              <a:round/>
            </a:ln>
            <a:effectLst/>
          </p:spPr>
          <p:txBody>
            <a:bodyPr wrap="square" lIns="34289" tIns="34289" rIns="34289" bIns="34289" numCol="1" anchor="ctr">
              <a:noAutofit/>
            </a:bodyPr>
            <a:lstStyle/>
            <a:p>
              <a:pPr algn="ctr" hangingPunct="0"/>
              <a:endParaRPr kern="0">
                <a:solidFill>
                  <a:srgbClr val="000000"/>
                </a:solidFill>
                <a:latin typeface="Calibri"/>
                <a:sym typeface="Calibri"/>
              </a:endParaRPr>
            </a:p>
          </p:txBody>
        </p:sp>
        <p:sp>
          <p:nvSpPr>
            <p:cNvPr id="171" name="Shape 171"/>
            <p:cNvSpPr/>
            <p:nvPr/>
          </p:nvSpPr>
          <p:spPr>
            <a:xfrm flipH="1">
              <a:off x="793417" y="3560281"/>
              <a:ext cx="95923" cy="7194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E46C0A"/>
            </a:solidFill>
            <a:ln w="3175" cap="flat">
              <a:solidFill>
                <a:srgbClr val="000000"/>
              </a:solidFill>
              <a:prstDash val="solid"/>
              <a:miter lim="400000"/>
            </a:ln>
            <a:effectLst/>
          </p:spPr>
          <p:txBody>
            <a:bodyPr wrap="square" lIns="34289" tIns="34289" rIns="34289" bIns="34289" numCol="1" anchor="ctr">
              <a:noAutofit/>
            </a:bodyPr>
            <a:lstStyle/>
            <a:p>
              <a:pPr hangingPunct="0">
                <a:defRPr sz="2600">
                  <a:solidFill>
                    <a:srgbClr val="FFFFFF"/>
                  </a:solidFill>
                </a:defRPr>
              </a:pPr>
              <a:endParaRPr sz="2600" kern="0">
                <a:solidFill>
                  <a:srgbClr val="FFFFFF"/>
                </a:solidFill>
                <a:latin typeface="Calibri"/>
                <a:sym typeface="Calibri"/>
              </a:endParaRPr>
            </a:p>
          </p:txBody>
        </p:sp>
        <p:sp>
          <p:nvSpPr>
            <p:cNvPr id="172" name="Shape 172"/>
            <p:cNvSpPr/>
            <p:nvPr/>
          </p:nvSpPr>
          <p:spPr>
            <a:xfrm flipH="1">
              <a:off x="3020511" y="1651851"/>
              <a:ext cx="462718" cy="450770"/>
            </a:xfrm>
            <a:prstGeom prst="ellipse">
              <a:avLst/>
            </a:prstGeom>
            <a:noFill/>
            <a:ln w="12700" cap="flat">
              <a:solidFill>
                <a:srgbClr val="FFFFFF"/>
              </a:solidFill>
              <a:prstDash val="solid"/>
              <a:miter lim="400000"/>
            </a:ln>
            <a:effectLst/>
          </p:spPr>
          <p:txBody>
            <a:bodyPr wrap="square" lIns="34289" tIns="34289" rIns="34289" bIns="34289" numCol="1" anchor="ctr">
              <a:noAutofit/>
            </a:bodyPr>
            <a:lstStyle/>
            <a:p>
              <a:pPr hangingPunct="0">
                <a:defRPr sz="2400">
                  <a:solidFill>
                    <a:srgbClr val="FFFFFF"/>
                  </a:solidFill>
                </a:defRPr>
              </a:pPr>
              <a:endParaRPr sz="2400" kern="0">
                <a:solidFill>
                  <a:srgbClr val="FFFFFF"/>
                </a:solidFill>
                <a:latin typeface="Calibri"/>
                <a:sym typeface="Calibri"/>
              </a:endParaRPr>
            </a:p>
          </p:txBody>
        </p:sp>
        <p:sp>
          <p:nvSpPr>
            <p:cNvPr id="173" name="Shape 173"/>
            <p:cNvSpPr/>
            <p:nvPr/>
          </p:nvSpPr>
          <p:spPr>
            <a:xfrm flipV="1">
              <a:off x="3252822" y="1796660"/>
              <a:ext cx="1" cy="161150"/>
            </a:xfrm>
            <a:prstGeom prst="line">
              <a:avLst/>
            </a:prstGeom>
            <a:noFill/>
            <a:ln w="12700" cap="flat">
              <a:solidFill>
                <a:srgbClr val="FFFFFF"/>
              </a:solidFill>
              <a:prstDash val="solid"/>
              <a:miter lim="400000"/>
            </a:ln>
            <a:effectLst/>
          </p:spPr>
          <p:txBody>
            <a:bodyPr wrap="square" lIns="34289" tIns="34289" rIns="34289" bIns="34289" numCol="1" anchor="t">
              <a:noAutofit/>
            </a:bodyPr>
            <a:lstStyle/>
            <a:p>
              <a:pPr defTabSz="457200" hangingPunct="0">
                <a:defRPr>
                  <a:solidFill>
                    <a:srgbClr val="FFFFFF"/>
                  </a:solidFill>
                </a:defRPr>
              </a:pPr>
              <a:endParaRPr kern="0">
                <a:solidFill>
                  <a:srgbClr val="FFFFFF"/>
                </a:solidFill>
                <a:latin typeface="Calibri"/>
                <a:sym typeface="Calibri"/>
              </a:endParaRPr>
            </a:p>
          </p:txBody>
        </p:sp>
        <p:sp>
          <p:nvSpPr>
            <p:cNvPr id="174" name="Shape 174"/>
            <p:cNvSpPr/>
            <p:nvPr/>
          </p:nvSpPr>
          <p:spPr>
            <a:xfrm flipV="1">
              <a:off x="843179" y="3632222"/>
              <a:ext cx="1" cy="524933"/>
            </a:xfrm>
            <a:prstGeom prst="line">
              <a:avLst/>
            </a:prstGeom>
            <a:noFill/>
            <a:ln w="12700" cap="flat">
              <a:solidFill>
                <a:srgbClr val="FFFFFF"/>
              </a:solidFill>
              <a:prstDash val="solid"/>
              <a:round/>
            </a:ln>
            <a:effectLst/>
          </p:spPr>
          <p:txBody>
            <a:bodyPr wrap="square" lIns="34289" tIns="34289" rIns="34289" bIns="34289" numCol="1" anchor="t">
              <a:noAutofit/>
            </a:bodyPr>
            <a:lstStyle/>
            <a:p>
              <a:pPr defTabSz="457200" hangingPunct="0">
                <a:defRPr>
                  <a:solidFill>
                    <a:srgbClr val="FFFFFF"/>
                  </a:solidFill>
                </a:defRPr>
              </a:pPr>
              <a:endParaRPr kern="0">
                <a:solidFill>
                  <a:srgbClr val="FFFFFF"/>
                </a:solidFill>
                <a:latin typeface="Calibri"/>
                <a:sym typeface="Calibri"/>
              </a:endParaRPr>
            </a:p>
          </p:txBody>
        </p:sp>
        <p:sp>
          <p:nvSpPr>
            <p:cNvPr id="175" name="Shape 175"/>
            <p:cNvSpPr/>
            <p:nvPr/>
          </p:nvSpPr>
          <p:spPr>
            <a:xfrm flipH="1">
              <a:off x="1648442" y="704253"/>
              <a:ext cx="2796508" cy="2320591"/>
            </a:xfrm>
            <a:prstGeom prst="rect">
              <a:avLst/>
            </a:prstGeom>
            <a:noFill/>
            <a:ln w="12700" cap="flat">
              <a:solidFill>
                <a:srgbClr val="FFFFFF"/>
              </a:solidFill>
              <a:prstDash val="solid"/>
              <a:round/>
            </a:ln>
            <a:effectLst/>
          </p:spPr>
          <p:txBody>
            <a:bodyPr wrap="square" lIns="34289" tIns="34289" rIns="34289" bIns="34289" numCol="1" anchor="ctr">
              <a:noAutofit/>
            </a:bodyPr>
            <a:lstStyle/>
            <a:p>
              <a:pPr algn="ctr" hangingPunct="0"/>
              <a:endParaRPr kern="0">
                <a:solidFill>
                  <a:srgbClr val="000000"/>
                </a:solidFill>
                <a:latin typeface="Calibri"/>
                <a:sym typeface="Calibri"/>
              </a:endParaRPr>
            </a:p>
          </p:txBody>
        </p:sp>
        <p:sp>
          <p:nvSpPr>
            <p:cNvPr id="176" name="Shape 176"/>
            <p:cNvSpPr/>
            <p:nvPr/>
          </p:nvSpPr>
          <p:spPr>
            <a:xfrm>
              <a:off x="24847" y="3027296"/>
              <a:ext cx="813188" cy="1"/>
            </a:xfrm>
            <a:prstGeom prst="line">
              <a:avLst/>
            </a:prstGeom>
            <a:noFill/>
            <a:ln w="12700" cap="flat">
              <a:solidFill>
                <a:srgbClr val="FFFFFF"/>
              </a:solidFill>
              <a:prstDash val="solid"/>
              <a:round/>
            </a:ln>
            <a:effectLst/>
          </p:spPr>
          <p:txBody>
            <a:bodyPr wrap="square" lIns="34289" tIns="34289" rIns="34289" bIns="34289" numCol="1" anchor="t">
              <a:noAutofit/>
            </a:bodyPr>
            <a:lstStyle/>
            <a:p>
              <a:pPr defTabSz="457200" hangingPunct="0">
                <a:defRPr>
                  <a:solidFill>
                    <a:srgbClr val="FFFFFF"/>
                  </a:solidFill>
                </a:defRPr>
              </a:pPr>
              <a:endParaRPr kern="0">
                <a:solidFill>
                  <a:srgbClr val="FFFFFF"/>
                </a:solidFill>
                <a:latin typeface="Calibri"/>
                <a:sym typeface="Calibri"/>
              </a:endParaRPr>
            </a:p>
          </p:txBody>
        </p:sp>
        <p:sp>
          <p:nvSpPr>
            <p:cNvPr id="177" name="Shape 177"/>
            <p:cNvSpPr/>
            <p:nvPr/>
          </p:nvSpPr>
          <p:spPr>
            <a:xfrm>
              <a:off x="24847" y="703161"/>
              <a:ext cx="813188" cy="1"/>
            </a:xfrm>
            <a:prstGeom prst="line">
              <a:avLst/>
            </a:prstGeom>
            <a:noFill/>
            <a:ln w="12700" cap="flat">
              <a:solidFill>
                <a:srgbClr val="FFFFFF"/>
              </a:solidFill>
              <a:prstDash val="solid"/>
              <a:round/>
            </a:ln>
            <a:effectLst/>
          </p:spPr>
          <p:txBody>
            <a:bodyPr wrap="square" lIns="34289" tIns="34289" rIns="34289" bIns="34289" numCol="1" anchor="t">
              <a:noAutofit/>
            </a:bodyPr>
            <a:lstStyle/>
            <a:p>
              <a:pPr defTabSz="457200" hangingPunct="0">
                <a:defRPr>
                  <a:solidFill>
                    <a:srgbClr val="FFFFFF"/>
                  </a:solidFill>
                </a:defRPr>
              </a:pPr>
              <a:endParaRPr kern="0">
                <a:solidFill>
                  <a:srgbClr val="FFFFFF"/>
                </a:solidFill>
                <a:latin typeface="Calibri"/>
                <a:sym typeface="Calibri"/>
              </a:endParaRPr>
            </a:p>
          </p:txBody>
        </p:sp>
        <p:sp>
          <p:nvSpPr>
            <p:cNvPr id="178" name="Shape 178"/>
            <p:cNvSpPr/>
            <p:nvPr/>
          </p:nvSpPr>
          <p:spPr>
            <a:xfrm>
              <a:off x="24847" y="4048464"/>
              <a:ext cx="813188" cy="1"/>
            </a:xfrm>
            <a:prstGeom prst="line">
              <a:avLst/>
            </a:prstGeom>
            <a:noFill/>
            <a:ln w="12700" cap="flat">
              <a:solidFill>
                <a:srgbClr val="FFFFFF"/>
              </a:solidFill>
              <a:prstDash val="solid"/>
              <a:round/>
            </a:ln>
            <a:effectLst/>
          </p:spPr>
          <p:txBody>
            <a:bodyPr wrap="square" lIns="34289" tIns="34289" rIns="34289" bIns="34289" numCol="1" anchor="t">
              <a:noAutofit/>
            </a:bodyPr>
            <a:lstStyle/>
            <a:p>
              <a:pPr defTabSz="457200" hangingPunct="0">
                <a:defRPr>
                  <a:solidFill>
                    <a:srgbClr val="FFFFFF"/>
                  </a:solidFill>
                </a:defRPr>
              </a:pPr>
              <a:endParaRPr kern="0">
                <a:solidFill>
                  <a:srgbClr val="FFFFFF"/>
                </a:solidFill>
                <a:latin typeface="Calibri"/>
                <a:sym typeface="Calibri"/>
              </a:endParaRPr>
            </a:p>
          </p:txBody>
        </p:sp>
        <p:sp>
          <p:nvSpPr>
            <p:cNvPr id="179" name="Shape 179"/>
            <p:cNvSpPr/>
            <p:nvPr/>
          </p:nvSpPr>
          <p:spPr>
            <a:xfrm flipH="1">
              <a:off x="0" y="0"/>
              <a:ext cx="70849" cy="125746"/>
            </a:xfrm>
            <a:prstGeom prst="rect">
              <a:avLst/>
            </a:prstGeom>
            <a:solidFill>
              <a:srgbClr val="E46C0A"/>
            </a:solidFill>
            <a:ln w="3175" cap="flat">
              <a:solidFill>
                <a:srgbClr val="000000"/>
              </a:solidFill>
              <a:prstDash val="solid"/>
              <a:miter lim="400000"/>
            </a:ln>
            <a:effectLst/>
          </p:spPr>
          <p:txBody>
            <a:bodyPr wrap="square" lIns="34289" tIns="34289" rIns="34289" bIns="34289" numCol="1" anchor="ctr">
              <a:noAutofit/>
            </a:bodyPr>
            <a:lstStyle/>
            <a:p>
              <a:pPr hangingPunct="0">
                <a:defRPr sz="2400">
                  <a:solidFill>
                    <a:srgbClr val="FFFFFF"/>
                  </a:solidFill>
                </a:defRPr>
              </a:pPr>
              <a:endParaRPr sz="2400" kern="0">
                <a:solidFill>
                  <a:srgbClr val="FFFFFF"/>
                </a:solidFill>
                <a:latin typeface="Calibri"/>
                <a:sym typeface="Calibri"/>
              </a:endParaRPr>
            </a:p>
          </p:txBody>
        </p:sp>
        <p:sp>
          <p:nvSpPr>
            <p:cNvPr id="180" name="Shape 180"/>
            <p:cNvSpPr/>
            <p:nvPr/>
          </p:nvSpPr>
          <p:spPr>
            <a:xfrm flipH="1">
              <a:off x="2082" y="1827317"/>
              <a:ext cx="39979" cy="99838"/>
            </a:xfrm>
            <a:prstGeom prst="rect">
              <a:avLst/>
            </a:prstGeom>
            <a:solidFill>
              <a:srgbClr val="C00000"/>
            </a:solidFill>
            <a:ln w="12700" cap="flat">
              <a:noFill/>
              <a:miter lim="400000"/>
            </a:ln>
            <a:effectLst/>
          </p:spPr>
          <p:txBody>
            <a:bodyPr wrap="square" lIns="34289" tIns="34289" rIns="34289" bIns="34289" numCol="1" anchor="ctr">
              <a:noAutofit/>
            </a:bodyPr>
            <a:lstStyle/>
            <a:p>
              <a:pPr algn="ctr" hangingPunct="0"/>
              <a:endParaRPr kern="0">
                <a:solidFill>
                  <a:srgbClr val="000000"/>
                </a:solidFill>
                <a:latin typeface="Calibri"/>
                <a:sym typeface="Calibri"/>
              </a:endParaRPr>
            </a:p>
          </p:txBody>
        </p:sp>
      </p:grpSp>
      <p:pic>
        <p:nvPicPr>
          <p:cNvPr id="182" name="image3.jpg" descr="top2.jpg"/>
          <p:cNvPicPr>
            <a:picLocks noChangeAspect="1"/>
          </p:cNvPicPr>
          <p:nvPr/>
        </p:nvPicPr>
        <p:blipFill>
          <a:blip r:embed="rId2"/>
          <a:stretch>
            <a:fillRect/>
          </a:stretch>
        </p:blipFill>
        <p:spPr>
          <a:xfrm>
            <a:off x="0" y="5749635"/>
            <a:ext cx="9144000" cy="1108365"/>
          </a:xfrm>
          <a:prstGeom prst="rect">
            <a:avLst/>
          </a:prstGeom>
          <a:ln w="12700">
            <a:miter lim="400000"/>
          </a:ln>
        </p:spPr>
      </p:pic>
      <p:sp>
        <p:nvSpPr>
          <p:cNvPr id="183" name="Shape 183"/>
          <p:cNvSpPr>
            <a:spLocks noGrp="1"/>
          </p:cNvSpPr>
          <p:nvPr>
            <p:ph type="sldNum" sz="quarter" idx="2"/>
          </p:nvPr>
        </p:nvSpPr>
        <p:spPr>
          <a:xfrm>
            <a:off x="4419600" y="5484812"/>
            <a:ext cx="2133600" cy="279401"/>
          </a:xfrm>
          <a:prstGeom prst="rect">
            <a:avLst/>
          </a:prstGeom>
        </p:spPr>
        <p:txBody>
          <a:bodyPr lIns="34289" tIns="34289" rIns="34289" bIns="34289"/>
          <a:lstStyle>
            <a:lvl1pPr defTabSz="457200">
              <a:defRPr>
                <a:solidFill>
                  <a:srgbClr val="FFFFFF"/>
                </a:solidFill>
              </a:defRPr>
            </a:lvl1pPr>
          </a:lstStyle>
          <a:p>
            <a:fld id="{86CB4B4D-7CA3-9044-876B-883B54F8677D}" type="slidenum">
              <a:rPr/>
              <a:pPr/>
              <a:t>‹#›</a:t>
            </a:fld>
            <a:endParaRPr/>
          </a:p>
        </p:txBody>
      </p:sp>
    </p:spTree>
    <p:extLst>
      <p:ext uri="{BB962C8B-B14F-4D97-AF65-F5344CB8AC3E}">
        <p14:creationId xmlns:p14="http://schemas.microsoft.com/office/powerpoint/2010/main" val="4207265310"/>
      </p:ext>
    </p:extLst>
  </p:cSld>
  <p:clrMapOvr>
    <a:masterClrMapping/>
  </p:clrMapOvr>
  <p:transition spd="med"/>
</p:sldLayout>
</file>

<file path=ppt/slideLayouts/slideLayout99.xml><?xml version="1.0" encoding="utf-8"?>
<p:sldLayout xmlns:a="http://schemas.openxmlformats.org/drawingml/2006/main" xmlns:r="http://schemas.openxmlformats.org/officeDocument/2006/relationships" xmlns:p="http://schemas.openxmlformats.org/presentationml/2006/main" showMasterSp="0" type="tx" preserve="1">
  <p:cSld name="Full Field">
    <p:bg>
      <p:bgPr>
        <a:gradFill flip="none" rotWithShape="1">
          <a:gsLst>
            <a:gs pos="0">
              <a:srgbClr val="000B5F"/>
            </a:gs>
            <a:gs pos="100000">
              <a:srgbClr val="000000"/>
            </a:gs>
          </a:gsLst>
          <a:path path="circle">
            <a:fillToRect l="50000" t="50000" r="50000" b="50000"/>
          </a:path>
        </a:gradFill>
        <a:effectLst/>
      </p:bgPr>
    </p:bg>
    <p:spTree>
      <p:nvGrpSpPr>
        <p:cNvPr id="1" name=""/>
        <p:cNvGrpSpPr/>
        <p:nvPr/>
      </p:nvGrpSpPr>
      <p:grpSpPr>
        <a:xfrm>
          <a:off x="0" y="0"/>
          <a:ext cx="0" cy="0"/>
          <a:chOff x="0" y="0"/>
          <a:chExt cx="0" cy="0"/>
        </a:xfrm>
      </p:grpSpPr>
      <p:sp>
        <p:nvSpPr>
          <p:cNvPr id="190" name="Shape 190"/>
          <p:cNvSpPr>
            <a:spLocks noGrp="1"/>
          </p:cNvSpPr>
          <p:nvPr>
            <p:ph type="title"/>
          </p:nvPr>
        </p:nvSpPr>
        <p:spPr>
          <a:xfrm>
            <a:off x="-1" y="891715"/>
            <a:ext cx="9144002" cy="291142"/>
          </a:xfrm>
          <a:prstGeom prst="rect">
            <a:avLst/>
          </a:prstGeom>
        </p:spPr>
        <p:txBody>
          <a:bodyPr lIns="34289" tIns="34289" rIns="34289" bIns="34289" anchor="ctr"/>
          <a:lstStyle>
            <a:lvl1pPr algn="ctr" defTabSz="914400">
              <a:lnSpc>
                <a:spcPct val="100000"/>
              </a:lnSpc>
              <a:defRPr sz="2000" b="1" spc="0">
                <a:solidFill>
                  <a:srgbClr val="FEBC11"/>
                </a:solidFill>
                <a:latin typeface="+mn-lt"/>
                <a:ea typeface="+mn-ea"/>
                <a:cs typeface="+mn-cs"/>
                <a:sym typeface="Helvetica"/>
              </a:defRPr>
            </a:lvl1pPr>
          </a:lstStyle>
          <a:p>
            <a:pPr>
              <a:defRPr>
                <a:effectLst/>
              </a:defRPr>
            </a:pPr>
            <a:r>
              <a:rPr lang="en-US"/>
              <a:t>Click to edit Master title style</a:t>
            </a:r>
            <a:endParaRPr/>
          </a:p>
        </p:txBody>
      </p:sp>
      <p:grpSp>
        <p:nvGrpSpPr>
          <p:cNvPr id="221" name="Group 221"/>
          <p:cNvGrpSpPr/>
          <p:nvPr/>
        </p:nvGrpSpPr>
        <p:grpSpPr>
          <a:xfrm>
            <a:off x="113004" y="1481645"/>
            <a:ext cx="8917997" cy="4157156"/>
            <a:chOff x="0" y="0"/>
            <a:chExt cx="8917995" cy="4157154"/>
          </a:xfrm>
        </p:grpSpPr>
        <p:sp>
          <p:nvSpPr>
            <p:cNvPr id="191" name="Shape 191"/>
            <p:cNvSpPr/>
            <p:nvPr/>
          </p:nvSpPr>
          <p:spPr>
            <a:xfrm>
              <a:off x="2833776" y="105844"/>
              <a:ext cx="1626376" cy="3518814"/>
            </a:xfrm>
            <a:prstGeom prst="rect">
              <a:avLst/>
            </a:prstGeom>
            <a:noFill/>
            <a:ln w="12700" cap="flat">
              <a:solidFill>
                <a:srgbClr val="FFFFFF"/>
              </a:solidFill>
              <a:prstDash val="solid"/>
              <a:round/>
            </a:ln>
            <a:effectLst/>
          </p:spPr>
          <p:txBody>
            <a:bodyPr wrap="square" lIns="34289" tIns="34289" rIns="34289" bIns="34289" numCol="1" anchor="ctr">
              <a:noAutofit/>
            </a:bodyPr>
            <a:lstStyle/>
            <a:p>
              <a:pPr algn="ctr" hangingPunct="0"/>
              <a:endParaRPr kern="0">
                <a:solidFill>
                  <a:srgbClr val="000000"/>
                </a:solidFill>
                <a:latin typeface="Calibri"/>
                <a:sym typeface="Calibri"/>
              </a:endParaRPr>
            </a:p>
          </p:txBody>
        </p:sp>
        <p:sp>
          <p:nvSpPr>
            <p:cNvPr id="192" name="Shape 192"/>
            <p:cNvSpPr/>
            <p:nvPr/>
          </p:nvSpPr>
          <p:spPr>
            <a:xfrm>
              <a:off x="37269" y="105843"/>
              <a:ext cx="2796508" cy="597318"/>
            </a:xfrm>
            <a:prstGeom prst="rect">
              <a:avLst/>
            </a:prstGeom>
            <a:noFill/>
            <a:ln w="12700" cap="flat">
              <a:solidFill>
                <a:srgbClr val="FFFFFF"/>
              </a:solidFill>
              <a:prstDash val="solid"/>
              <a:round/>
            </a:ln>
            <a:effectLst/>
          </p:spPr>
          <p:txBody>
            <a:bodyPr wrap="square" lIns="34289" tIns="34289" rIns="34289" bIns="34289" numCol="1" anchor="ctr">
              <a:noAutofit/>
            </a:bodyPr>
            <a:lstStyle/>
            <a:p>
              <a:pPr algn="ctr" hangingPunct="0"/>
              <a:endParaRPr kern="0">
                <a:solidFill>
                  <a:srgbClr val="000000"/>
                </a:solidFill>
                <a:latin typeface="Calibri"/>
                <a:sym typeface="Calibri"/>
              </a:endParaRPr>
            </a:p>
          </p:txBody>
        </p:sp>
        <p:sp>
          <p:nvSpPr>
            <p:cNvPr id="193" name="Shape 193"/>
            <p:cNvSpPr/>
            <p:nvPr/>
          </p:nvSpPr>
          <p:spPr>
            <a:xfrm>
              <a:off x="36965" y="3027341"/>
              <a:ext cx="2796811" cy="597317"/>
            </a:xfrm>
            <a:prstGeom prst="rect">
              <a:avLst/>
            </a:prstGeom>
            <a:noFill/>
            <a:ln w="12700" cap="flat">
              <a:solidFill>
                <a:srgbClr val="FFFFFF"/>
              </a:solidFill>
              <a:prstDash val="solid"/>
              <a:round/>
            </a:ln>
            <a:effectLst/>
          </p:spPr>
          <p:txBody>
            <a:bodyPr wrap="square" lIns="34289" tIns="34289" rIns="34289" bIns="34289" numCol="1" anchor="ctr">
              <a:noAutofit/>
            </a:bodyPr>
            <a:lstStyle/>
            <a:p>
              <a:pPr algn="ctr" hangingPunct="0"/>
              <a:endParaRPr kern="0">
                <a:solidFill>
                  <a:srgbClr val="000000"/>
                </a:solidFill>
                <a:latin typeface="Calibri"/>
                <a:sym typeface="Calibri"/>
              </a:endParaRPr>
            </a:p>
          </p:txBody>
        </p:sp>
        <p:sp>
          <p:nvSpPr>
            <p:cNvPr id="194" name="Shape 194"/>
            <p:cNvSpPr/>
            <p:nvPr/>
          </p:nvSpPr>
          <p:spPr>
            <a:xfrm>
              <a:off x="-1" y="-1"/>
              <a:ext cx="64173" cy="119938"/>
            </a:xfrm>
            <a:prstGeom prst="rect">
              <a:avLst/>
            </a:prstGeom>
            <a:solidFill>
              <a:srgbClr val="E46C0A"/>
            </a:solidFill>
            <a:ln w="3175" cap="flat">
              <a:solidFill>
                <a:srgbClr val="000000"/>
              </a:solidFill>
              <a:prstDash val="solid"/>
              <a:miter lim="400000"/>
            </a:ln>
            <a:effectLst/>
          </p:spPr>
          <p:txBody>
            <a:bodyPr wrap="square" lIns="34289" tIns="34289" rIns="34289" bIns="34289" numCol="1" anchor="ctr">
              <a:noAutofit/>
            </a:bodyPr>
            <a:lstStyle/>
            <a:p>
              <a:pPr hangingPunct="0">
                <a:defRPr sz="2400">
                  <a:solidFill>
                    <a:srgbClr val="FFFFFF"/>
                  </a:solidFill>
                </a:defRPr>
              </a:pPr>
              <a:endParaRPr sz="2400" kern="0">
                <a:solidFill>
                  <a:srgbClr val="FFFFFF"/>
                </a:solidFill>
                <a:latin typeface="Calibri"/>
                <a:sym typeface="Calibri"/>
              </a:endParaRPr>
            </a:p>
          </p:txBody>
        </p:sp>
        <p:sp>
          <p:nvSpPr>
            <p:cNvPr id="195" name="Shape 195"/>
            <p:cNvSpPr/>
            <p:nvPr/>
          </p:nvSpPr>
          <p:spPr>
            <a:xfrm>
              <a:off x="981" y="3615964"/>
              <a:ext cx="64173" cy="113897"/>
            </a:xfrm>
            <a:prstGeom prst="rect">
              <a:avLst/>
            </a:prstGeom>
            <a:solidFill>
              <a:srgbClr val="E46C0A"/>
            </a:solidFill>
            <a:ln w="3175" cap="flat">
              <a:solidFill>
                <a:srgbClr val="000000"/>
              </a:solidFill>
              <a:prstDash val="solid"/>
              <a:miter lim="400000"/>
            </a:ln>
            <a:effectLst/>
          </p:spPr>
          <p:txBody>
            <a:bodyPr wrap="square" lIns="34289" tIns="34289" rIns="34289" bIns="34289" numCol="1" anchor="ctr">
              <a:noAutofit/>
            </a:bodyPr>
            <a:lstStyle/>
            <a:p>
              <a:pPr hangingPunct="0">
                <a:defRPr sz="2400">
                  <a:solidFill>
                    <a:srgbClr val="FFFFFF"/>
                  </a:solidFill>
                </a:defRPr>
              </a:pPr>
              <a:endParaRPr sz="2400" kern="0">
                <a:solidFill>
                  <a:srgbClr val="FFFFFF"/>
                </a:solidFill>
                <a:latin typeface="Calibri"/>
                <a:sym typeface="Calibri"/>
              </a:endParaRPr>
            </a:p>
          </p:txBody>
        </p:sp>
        <p:sp>
          <p:nvSpPr>
            <p:cNvPr id="196" name="Shape 196"/>
            <p:cNvSpPr/>
            <p:nvPr/>
          </p:nvSpPr>
          <p:spPr>
            <a:xfrm>
              <a:off x="2376605" y="3624658"/>
              <a:ext cx="1263084" cy="423806"/>
            </a:xfrm>
            <a:prstGeom prst="rect">
              <a:avLst/>
            </a:prstGeom>
            <a:noFill/>
            <a:ln w="12700" cap="flat">
              <a:solidFill>
                <a:srgbClr val="FFFFFF"/>
              </a:solidFill>
              <a:prstDash val="dash"/>
              <a:round/>
            </a:ln>
            <a:effectLst/>
          </p:spPr>
          <p:txBody>
            <a:bodyPr wrap="square" lIns="34289" tIns="34289" rIns="34289" bIns="34289" numCol="1" anchor="ctr">
              <a:noAutofit/>
            </a:bodyPr>
            <a:lstStyle/>
            <a:p>
              <a:pPr algn="ctr" hangingPunct="0"/>
              <a:endParaRPr kern="0">
                <a:solidFill>
                  <a:srgbClr val="000000"/>
                </a:solidFill>
                <a:latin typeface="Calibri"/>
                <a:sym typeface="Calibri"/>
              </a:endParaRPr>
            </a:p>
          </p:txBody>
        </p:sp>
        <p:sp>
          <p:nvSpPr>
            <p:cNvPr id="197" name="Shape 197"/>
            <p:cNvSpPr/>
            <p:nvPr/>
          </p:nvSpPr>
          <p:spPr>
            <a:xfrm>
              <a:off x="3592879" y="3560281"/>
              <a:ext cx="95922" cy="7194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E46C0A"/>
            </a:solidFill>
            <a:ln w="3175" cap="flat">
              <a:solidFill>
                <a:srgbClr val="000000"/>
              </a:solidFill>
              <a:prstDash val="solid"/>
              <a:miter lim="400000"/>
            </a:ln>
            <a:effectLst/>
          </p:spPr>
          <p:txBody>
            <a:bodyPr wrap="square" lIns="34289" tIns="34289" rIns="34289" bIns="34289" numCol="1" anchor="ctr">
              <a:noAutofit/>
            </a:bodyPr>
            <a:lstStyle/>
            <a:p>
              <a:pPr hangingPunct="0">
                <a:defRPr sz="2600">
                  <a:solidFill>
                    <a:srgbClr val="FFFFFF"/>
                  </a:solidFill>
                </a:defRPr>
              </a:pPr>
              <a:endParaRPr sz="2600" kern="0">
                <a:solidFill>
                  <a:srgbClr val="FFFFFF"/>
                </a:solidFill>
                <a:latin typeface="Calibri"/>
                <a:sym typeface="Calibri"/>
              </a:endParaRPr>
            </a:p>
          </p:txBody>
        </p:sp>
        <p:sp>
          <p:nvSpPr>
            <p:cNvPr id="198" name="Shape 198"/>
            <p:cNvSpPr/>
            <p:nvPr/>
          </p:nvSpPr>
          <p:spPr>
            <a:xfrm>
              <a:off x="998990" y="1651851"/>
              <a:ext cx="462718" cy="450770"/>
            </a:xfrm>
            <a:prstGeom prst="ellipse">
              <a:avLst/>
            </a:prstGeom>
            <a:noFill/>
            <a:ln w="12700" cap="flat">
              <a:solidFill>
                <a:srgbClr val="FFFFFF"/>
              </a:solidFill>
              <a:prstDash val="solid"/>
              <a:miter lim="400000"/>
            </a:ln>
            <a:effectLst/>
          </p:spPr>
          <p:txBody>
            <a:bodyPr wrap="square" lIns="34289" tIns="34289" rIns="34289" bIns="34289" numCol="1" anchor="ctr">
              <a:noAutofit/>
            </a:bodyPr>
            <a:lstStyle/>
            <a:p>
              <a:pPr hangingPunct="0">
                <a:defRPr sz="2400">
                  <a:solidFill>
                    <a:srgbClr val="FFFFFF"/>
                  </a:solidFill>
                </a:defRPr>
              </a:pPr>
              <a:endParaRPr sz="2400" kern="0">
                <a:solidFill>
                  <a:srgbClr val="FFFFFF"/>
                </a:solidFill>
                <a:latin typeface="Calibri"/>
                <a:sym typeface="Calibri"/>
              </a:endParaRPr>
            </a:p>
          </p:txBody>
        </p:sp>
        <p:sp>
          <p:nvSpPr>
            <p:cNvPr id="199" name="Shape 199"/>
            <p:cNvSpPr/>
            <p:nvPr/>
          </p:nvSpPr>
          <p:spPr>
            <a:xfrm flipV="1">
              <a:off x="1230348" y="1796660"/>
              <a:ext cx="1" cy="161150"/>
            </a:xfrm>
            <a:prstGeom prst="line">
              <a:avLst/>
            </a:prstGeom>
            <a:noFill/>
            <a:ln w="12700" cap="flat">
              <a:solidFill>
                <a:srgbClr val="FFFFFF"/>
              </a:solidFill>
              <a:prstDash val="solid"/>
              <a:miter lim="400000"/>
            </a:ln>
            <a:effectLst/>
          </p:spPr>
          <p:txBody>
            <a:bodyPr wrap="square" lIns="34289" tIns="34289" rIns="34289" bIns="34289" numCol="1" anchor="t">
              <a:noAutofit/>
            </a:bodyPr>
            <a:lstStyle/>
            <a:p>
              <a:pPr defTabSz="457200" hangingPunct="0">
                <a:defRPr>
                  <a:solidFill>
                    <a:srgbClr val="FFFFFF"/>
                  </a:solidFill>
                </a:defRPr>
              </a:pPr>
              <a:endParaRPr kern="0">
                <a:solidFill>
                  <a:srgbClr val="FFFFFF"/>
                </a:solidFill>
                <a:latin typeface="Calibri"/>
                <a:sym typeface="Calibri"/>
              </a:endParaRPr>
            </a:p>
          </p:txBody>
        </p:sp>
        <p:sp>
          <p:nvSpPr>
            <p:cNvPr id="200" name="Shape 200"/>
            <p:cNvSpPr/>
            <p:nvPr/>
          </p:nvSpPr>
          <p:spPr>
            <a:xfrm flipV="1">
              <a:off x="3639991" y="3632222"/>
              <a:ext cx="1" cy="524933"/>
            </a:xfrm>
            <a:prstGeom prst="line">
              <a:avLst/>
            </a:prstGeom>
            <a:noFill/>
            <a:ln w="12700" cap="flat">
              <a:solidFill>
                <a:srgbClr val="FFFFFF"/>
              </a:solidFill>
              <a:prstDash val="solid"/>
              <a:round/>
            </a:ln>
            <a:effectLst/>
          </p:spPr>
          <p:txBody>
            <a:bodyPr wrap="square" lIns="34289" tIns="34289" rIns="34289" bIns="34289" numCol="1" anchor="t">
              <a:noAutofit/>
            </a:bodyPr>
            <a:lstStyle/>
            <a:p>
              <a:pPr defTabSz="457200" hangingPunct="0">
                <a:defRPr>
                  <a:solidFill>
                    <a:srgbClr val="FFFFFF"/>
                  </a:solidFill>
                </a:defRPr>
              </a:pPr>
              <a:endParaRPr kern="0">
                <a:solidFill>
                  <a:srgbClr val="FFFFFF"/>
                </a:solidFill>
                <a:latin typeface="Calibri"/>
                <a:sym typeface="Calibri"/>
              </a:endParaRPr>
            </a:p>
          </p:txBody>
        </p:sp>
        <p:sp>
          <p:nvSpPr>
            <p:cNvPr id="201" name="Shape 201"/>
            <p:cNvSpPr/>
            <p:nvPr/>
          </p:nvSpPr>
          <p:spPr>
            <a:xfrm>
              <a:off x="37269" y="704253"/>
              <a:ext cx="2796508" cy="2320591"/>
            </a:xfrm>
            <a:prstGeom prst="rect">
              <a:avLst/>
            </a:prstGeom>
            <a:noFill/>
            <a:ln w="12700" cap="flat">
              <a:solidFill>
                <a:srgbClr val="FFFFFF"/>
              </a:solidFill>
              <a:prstDash val="solid"/>
              <a:round/>
            </a:ln>
            <a:effectLst/>
          </p:spPr>
          <p:txBody>
            <a:bodyPr wrap="square" lIns="34289" tIns="34289" rIns="34289" bIns="34289" numCol="1" anchor="ctr">
              <a:noAutofit/>
            </a:bodyPr>
            <a:lstStyle/>
            <a:p>
              <a:pPr algn="ctr" hangingPunct="0"/>
              <a:endParaRPr kern="0">
                <a:solidFill>
                  <a:srgbClr val="000000"/>
                </a:solidFill>
                <a:latin typeface="Calibri"/>
                <a:sym typeface="Calibri"/>
              </a:endParaRPr>
            </a:p>
          </p:txBody>
        </p:sp>
        <p:sp>
          <p:nvSpPr>
            <p:cNvPr id="202" name="Shape 202"/>
            <p:cNvSpPr/>
            <p:nvPr/>
          </p:nvSpPr>
          <p:spPr>
            <a:xfrm flipH="1">
              <a:off x="3644184" y="3027296"/>
              <a:ext cx="813189" cy="1"/>
            </a:xfrm>
            <a:prstGeom prst="line">
              <a:avLst/>
            </a:prstGeom>
            <a:noFill/>
            <a:ln w="12700" cap="flat">
              <a:solidFill>
                <a:srgbClr val="FFFFFF"/>
              </a:solidFill>
              <a:prstDash val="solid"/>
              <a:round/>
            </a:ln>
            <a:effectLst/>
          </p:spPr>
          <p:txBody>
            <a:bodyPr wrap="square" lIns="34289" tIns="34289" rIns="34289" bIns="34289" numCol="1" anchor="t">
              <a:noAutofit/>
            </a:bodyPr>
            <a:lstStyle/>
            <a:p>
              <a:pPr defTabSz="457200" hangingPunct="0">
                <a:defRPr>
                  <a:solidFill>
                    <a:srgbClr val="FFFFFF"/>
                  </a:solidFill>
                </a:defRPr>
              </a:pPr>
              <a:endParaRPr kern="0">
                <a:solidFill>
                  <a:srgbClr val="FFFFFF"/>
                </a:solidFill>
                <a:latin typeface="Calibri"/>
                <a:sym typeface="Calibri"/>
              </a:endParaRPr>
            </a:p>
          </p:txBody>
        </p:sp>
        <p:sp>
          <p:nvSpPr>
            <p:cNvPr id="203" name="Shape 203"/>
            <p:cNvSpPr/>
            <p:nvPr/>
          </p:nvSpPr>
          <p:spPr>
            <a:xfrm flipH="1" flipV="1">
              <a:off x="3644184" y="703161"/>
              <a:ext cx="813189" cy="1"/>
            </a:xfrm>
            <a:prstGeom prst="line">
              <a:avLst/>
            </a:prstGeom>
            <a:noFill/>
            <a:ln w="12700" cap="flat">
              <a:solidFill>
                <a:srgbClr val="FFFFFF"/>
              </a:solidFill>
              <a:prstDash val="solid"/>
              <a:round/>
            </a:ln>
            <a:effectLst/>
          </p:spPr>
          <p:txBody>
            <a:bodyPr wrap="square" lIns="34289" tIns="34289" rIns="34289" bIns="34289" numCol="1" anchor="t">
              <a:noAutofit/>
            </a:bodyPr>
            <a:lstStyle/>
            <a:p>
              <a:pPr defTabSz="457200" hangingPunct="0">
                <a:defRPr>
                  <a:solidFill>
                    <a:srgbClr val="FFFFFF"/>
                  </a:solidFill>
                </a:defRPr>
              </a:pPr>
              <a:endParaRPr kern="0">
                <a:solidFill>
                  <a:srgbClr val="FFFFFF"/>
                </a:solidFill>
                <a:latin typeface="Calibri"/>
                <a:sym typeface="Calibri"/>
              </a:endParaRPr>
            </a:p>
          </p:txBody>
        </p:sp>
        <p:sp>
          <p:nvSpPr>
            <p:cNvPr id="204" name="Shape 204"/>
            <p:cNvSpPr/>
            <p:nvPr/>
          </p:nvSpPr>
          <p:spPr>
            <a:xfrm flipH="1">
              <a:off x="3644184" y="4048464"/>
              <a:ext cx="813189" cy="1"/>
            </a:xfrm>
            <a:prstGeom prst="line">
              <a:avLst/>
            </a:prstGeom>
            <a:noFill/>
            <a:ln w="12700" cap="flat">
              <a:solidFill>
                <a:srgbClr val="FFFFFF"/>
              </a:solidFill>
              <a:prstDash val="solid"/>
              <a:round/>
            </a:ln>
            <a:effectLst/>
          </p:spPr>
          <p:txBody>
            <a:bodyPr wrap="square" lIns="34289" tIns="34289" rIns="34289" bIns="34289" numCol="1" anchor="t">
              <a:noAutofit/>
            </a:bodyPr>
            <a:lstStyle/>
            <a:p>
              <a:pPr defTabSz="457200" hangingPunct="0">
                <a:defRPr>
                  <a:solidFill>
                    <a:srgbClr val="FFFFFF"/>
                  </a:solidFill>
                </a:defRPr>
              </a:pPr>
              <a:endParaRPr kern="0">
                <a:solidFill>
                  <a:srgbClr val="FFFFFF"/>
                </a:solidFill>
                <a:latin typeface="Calibri"/>
                <a:sym typeface="Calibri"/>
              </a:endParaRPr>
            </a:p>
          </p:txBody>
        </p:sp>
        <p:sp>
          <p:nvSpPr>
            <p:cNvPr id="205" name="Shape 205"/>
            <p:cNvSpPr/>
            <p:nvPr/>
          </p:nvSpPr>
          <p:spPr>
            <a:xfrm flipH="1">
              <a:off x="4457844" y="105844"/>
              <a:ext cx="1626376" cy="3518814"/>
            </a:xfrm>
            <a:prstGeom prst="rect">
              <a:avLst/>
            </a:prstGeom>
            <a:noFill/>
            <a:ln w="12700" cap="flat">
              <a:solidFill>
                <a:srgbClr val="FFFFFF"/>
              </a:solidFill>
              <a:prstDash val="solid"/>
              <a:round/>
            </a:ln>
            <a:effectLst/>
          </p:spPr>
          <p:txBody>
            <a:bodyPr wrap="square" lIns="34289" tIns="34289" rIns="34289" bIns="34289" numCol="1" anchor="ctr">
              <a:noAutofit/>
            </a:bodyPr>
            <a:lstStyle/>
            <a:p>
              <a:pPr algn="ctr" hangingPunct="0"/>
              <a:endParaRPr kern="0">
                <a:solidFill>
                  <a:srgbClr val="000000"/>
                </a:solidFill>
                <a:latin typeface="Calibri"/>
                <a:sym typeface="Calibri"/>
              </a:endParaRPr>
            </a:p>
          </p:txBody>
        </p:sp>
        <p:sp>
          <p:nvSpPr>
            <p:cNvPr id="206" name="Shape 206"/>
            <p:cNvSpPr/>
            <p:nvPr/>
          </p:nvSpPr>
          <p:spPr>
            <a:xfrm flipH="1">
              <a:off x="6084218" y="105843"/>
              <a:ext cx="2796507" cy="597318"/>
            </a:xfrm>
            <a:prstGeom prst="rect">
              <a:avLst/>
            </a:prstGeom>
            <a:noFill/>
            <a:ln w="12700" cap="flat">
              <a:solidFill>
                <a:srgbClr val="FFFFFF"/>
              </a:solidFill>
              <a:prstDash val="solid"/>
              <a:round/>
            </a:ln>
            <a:effectLst/>
          </p:spPr>
          <p:txBody>
            <a:bodyPr wrap="square" lIns="34289" tIns="34289" rIns="34289" bIns="34289" numCol="1" anchor="ctr">
              <a:noAutofit/>
            </a:bodyPr>
            <a:lstStyle/>
            <a:p>
              <a:pPr algn="ctr" hangingPunct="0"/>
              <a:endParaRPr kern="0">
                <a:solidFill>
                  <a:srgbClr val="000000"/>
                </a:solidFill>
                <a:latin typeface="Calibri"/>
                <a:sym typeface="Calibri"/>
              </a:endParaRPr>
            </a:p>
          </p:txBody>
        </p:sp>
        <p:sp>
          <p:nvSpPr>
            <p:cNvPr id="207" name="Shape 207"/>
            <p:cNvSpPr/>
            <p:nvPr/>
          </p:nvSpPr>
          <p:spPr>
            <a:xfrm flipH="1">
              <a:off x="6084219" y="3027341"/>
              <a:ext cx="2796811" cy="597317"/>
            </a:xfrm>
            <a:prstGeom prst="rect">
              <a:avLst/>
            </a:prstGeom>
            <a:noFill/>
            <a:ln w="12700" cap="flat">
              <a:solidFill>
                <a:srgbClr val="FFFFFF"/>
              </a:solidFill>
              <a:prstDash val="solid"/>
              <a:round/>
            </a:ln>
            <a:effectLst/>
          </p:spPr>
          <p:txBody>
            <a:bodyPr wrap="square" lIns="34289" tIns="34289" rIns="34289" bIns="34289" numCol="1" anchor="ctr">
              <a:noAutofit/>
            </a:bodyPr>
            <a:lstStyle/>
            <a:p>
              <a:pPr algn="ctr" hangingPunct="0"/>
              <a:endParaRPr kern="0">
                <a:solidFill>
                  <a:srgbClr val="000000"/>
                </a:solidFill>
                <a:latin typeface="Calibri"/>
                <a:sym typeface="Calibri"/>
              </a:endParaRPr>
            </a:p>
          </p:txBody>
        </p:sp>
        <p:sp>
          <p:nvSpPr>
            <p:cNvPr id="208" name="Shape 208"/>
            <p:cNvSpPr/>
            <p:nvPr/>
          </p:nvSpPr>
          <p:spPr>
            <a:xfrm flipH="1">
              <a:off x="8853823" y="-1"/>
              <a:ext cx="64173" cy="119938"/>
            </a:xfrm>
            <a:prstGeom prst="rect">
              <a:avLst/>
            </a:prstGeom>
            <a:solidFill>
              <a:srgbClr val="E46C0A"/>
            </a:solidFill>
            <a:ln w="3175" cap="flat">
              <a:solidFill>
                <a:srgbClr val="000000"/>
              </a:solidFill>
              <a:prstDash val="solid"/>
              <a:miter lim="400000"/>
            </a:ln>
            <a:effectLst/>
          </p:spPr>
          <p:txBody>
            <a:bodyPr wrap="square" lIns="34289" tIns="34289" rIns="34289" bIns="34289" numCol="1" anchor="ctr">
              <a:noAutofit/>
            </a:bodyPr>
            <a:lstStyle/>
            <a:p>
              <a:pPr hangingPunct="0">
                <a:defRPr sz="2400">
                  <a:solidFill>
                    <a:srgbClr val="FFFFFF"/>
                  </a:solidFill>
                </a:defRPr>
              </a:pPr>
              <a:endParaRPr sz="2400" kern="0">
                <a:solidFill>
                  <a:srgbClr val="FFFFFF"/>
                </a:solidFill>
                <a:latin typeface="Calibri"/>
                <a:sym typeface="Calibri"/>
              </a:endParaRPr>
            </a:p>
          </p:txBody>
        </p:sp>
        <p:sp>
          <p:nvSpPr>
            <p:cNvPr id="209" name="Shape 209"/>
            <p:cNvSpPr/>
            <p:nvPr/>
          </p:nvSpPr>
          <p:spPr>
            <a:xfrm flipH="1">
              <a:off x="8852841" y="3615964"/>
              <a:ext cx="64173" cy="113897"/>
            </a:xfrm>
            <a:prstGeom prst="rect">
              <a:avLst/>
            </a:prstGeom>
            <a:solidFill>
              <a:srgbClr val="E46C0A"/>
            </a:solidFill>
            <a:ln w="3175" cap="flat">
              <a:solidFill>
                <a:srgbClr val="000000"/>
              </a:solidFill>
              <a:prstDash val="solid"/>
              <a:miter lim="400000"/>
            </a:ln>
            <a:effectLst/>
          </p:spPr>
          <p:txBody>
            <a:bodyPr wrap="square" lIns="34289" tIns="34289" rIns="34289" bIns="34289" numCol="1" anchor="ctr">
              <a:noAutofit/>
            </a:bodyPr>
            <a:lstStyle/>
            <a:p>
              <a:pPr hangingPunct="0">
                <a:defRPr sz="2400">
                  <a:solidFill>
                    <a:srgbClr val="FFFFFF"/>
                  </a:solidFill>
                </a:defRPr>
              </a:pPr>
              <a:endParaRPr sz="2400" kern="0">
                <a:solidFill>
                  <a:srgbClr val="FFFFFF"/>
                </a:solidFill>
                <a:latin typeface="Calibri"/>
                <a:sym typeface="Calibri"/>
              </a:endParaRPr>
            </a:p>
          </p:txBody>
        </p:sp>
        <p:sp>
          <p:nvSpPr>
            <p:cNvPr id="210" name="Shape 210"/>
            <p:cNvSpPr/>
            <p:nvPr/>
          </p:nvSpPr>
          <p:spPr>
            <a:xfrm flipH="1">
              <a:off x="5278306" y="3624658"/>
              <a:ext cx="1263084" cy="423806"/>
            </a:xfrm>
            <a:prstGeom prst="rect">
              <a:avLst/>
            </a:prstGeom>
            <a:noFill/>
            <a:ln w="12700" cap="flat">
              <a:solidFill>
                <a:srgbClr val="FFFFFF"/>
              </a:solidFill>
              <a:prstDash val="dash"/>
              <a:round/>
            </a:ln>
            <a:effectLst/>
          </p:spPr>
          <p:txBody>
            <a:bodyPr wrap="square" lIns="34289" tIns="34289" rIns="34289" bIns="34289" numCol="1" anchor="ctr">
              <a:noAutofit/>
            </a:bodyPr>
            <a:lstStyle/>
            <a:p>
              <a:pPr algn="ctr" hangingPunct="0"/>
              <a:endParaRPr kern="0">
                <a:solidFill>
                  <a:srgbClr val="000000"/>
                </a:solidFill>
                <a:latin typeface="Calibri"/>
                <a:sym typeface="Calibri"/>
              </a:endParaRPr>
            </a:p>
          </p:txBody>
        </p:sp>
        <p:sp>
          <p:nvSpPr>
            <p:cNvPr id="211" name="Shape 211"/>
            <p:cNvSpPr/>
            <p:nvPr/>
          </p:nvSpPr>
          <p:spPr>
            <a:xfrm flipH="1">
              <a:off x="5229193" y="3560281"/>
              <a:ext cx="95923" cy="7194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E46C0A"/>
            </a:solidFill>
            <a:ln w="3175" cap="flat">
              <a:solidFill>
                <a:srgbClr val="000000"/>
              </a:solidFill>
              <a:prstDash val="solid"/>
              <a:miter lim="400000"/>
            </a:ln>
            <a:effectLst/>
          </p:spPr>
          <p:txBody>
            <a:bodyPr wrap="square" lIns="34289" tIns="34289" rIns="34289" bIns="34289" numCol="1" anchor="ctr">
              <a:noAutofit/>
            </a:bodyPr>
            <a:lstStyle/>
            <a:p>
              <a:pPr hangingPunct="0">
                <a:defRPr sz="2600">
                  <a:solidFill>
                    <a:srgbClr val="FFFFFF"/>
                  </a:solidFill>
                </a:defRPr>
              </a:pPr>
              <a:endParaRPr sz="2600" kern="0">
                <a:solidFill>
                  <a:srgbClr val="FFFFFF"/>
                </a:solidFill>
                <a:latin typeface="Calibri"/>
                <a:sym typeface="Calibri"/>
              </a:endParaRPr>
            </a:p>
          </p:txBody>
        </p:sp>
        <p:sp>
          <p:nvSpPr>
            <p:cNvPr id="212" name="Shape 212"/>
            <p:cNvSpPr/>
            <p:nvPr/>
          </p:nvSpPr>
          <p:spPr>
            <a:xfrm flipH="1">
              <a:off x="7456287" y="1651851"/>
              <a:ext cx="462718" cy="450770"/>
            </a:xfrm>
            <a:prstGeom prst="ellipse">
              <a:avLst/>
            </a:prstGeom>
            <a:noFill/>
            <a:ln w="12700" cap="flat">
              <a:solidFill>
                <a:srgbClr val="FFFFFF"/>
              </a:solidFill>
              <a:prstDash val="solid"/>
              <a:miter lim="400000"/>
            </a:ln>
            <a:effectLst/>
          </p:spPr>
          <p:txBody>
            <a:bodyPr wrap="square" lIns="34289" tIns="34289" rIns="34289" bIns="34289" numCol="1" anchor="ctr">
              <a:noAutofit/>
            </a:bodyPr>
            <a:lstStyle/>
            <a:p>
              <a:pPr hangingPunct="0">
                <a:defRPr sz="2400">
                  <a:solidFill>
                    <a:srgbClr val="FFFFFF"/>
                  </a:solidFill>
                </a:defRPr>
              </a:pPr>
              <a:endParaRPr sz="2400" kern="0">
                <a:solidFill>
                  <a:srgbClr val="FFFFFF"/>
                </a:solidFill>
                <a:latin typeface="Calibri"/>
                <a:sym typeface="Calibri"/>
              </a:endParaRPr>
            </a:p>
          </p:txBody>
        </p:sp>
        <p:sp>
          <p:nvSpPr>
            <p:cNvPr id="213" name="Shape 213"/>
            <p:cNvSpPr/>
            <p:nvPr/>
          </p:nvSpPr>
          <p:spPr>
            <a:xfrm flipV="1">
              <a:off x="7688599" y="1796660"/>
              <a:ext cx="1" cy="161150"/>
            </a:xfrm>
            <a:prstGeom prst="line">
              <a:avLst/>
            </a:prstGeom>
            <a:noFill/>
            <a:ln w="12700" cap="flat">
              <a:solidFill>
                <a:srgbClr val="FFFFFF"/>
              </a:solidFill>
              <a:prstDash val="solid"/>
              <a:miter lim="400000"/>
            </a:ln>
            <a:effectLst/>
          </p:spPr>
          <p:txBody>
            <a:bodyPr wrap="square" lIns="34289" tIns="34289" rIns="34289" bIns="34289" numCol="1" anchor="t">
              <a:noAutofit/>
            </a:bodyPr>
            <a:lstStyle/>
            <a:p>
              <a:pPr defTabSz="457200" hangingPunct="0">
                <a:defRPr>
                  <a:solidFill>
                    <a:srgbClr val="FFFFFF"/>
                  </a:solidFill>
                </a:defRPr>
              </a:pPr>
              <a:endParaRPr kern="0">
                <a:solidFill>
                  <a:srgbClr val="FFFFFF"/>
                </a:solidFill>
                <a:latin typeface="Calibri"/>
                <a:sym typeface="Calibri"/>
              </a:endParaRPr>
            </a:p>
          </p:txBody>
        </p:sp>
        <p:sp>
          <p:nvSpPr>
            <p:cNvPr id="214" name="Shape 214"/>
            <p:cNvSpPr/>
            <p:nvPr/>
          </p:nvSpPr>
          <p:spPr>
            <a:xfrm flipV="1">
              <a:off x="5278955" y="3632222"/>
              <a:ext cx="1" cy="524933"/>
            </a:xfrm>
            <a:prstGeom prst="line">
              <a:avLst/>
            </a:prstGeom>
            <a:noFill/>
            <a:ln w="12700" cap="flat">
              <a:solidFill>
                <a:srgbClr val="FFFFFF"/>
              </a:solidFill>
              <a:prstDash val="solid"/>
              <a:round/>
            </a:ln>
            <a:effectLst/>
          </p:spPr>
          <p:txBody>
            <a:bodyPr wrap="square" lIns="34289" tIns="34289" rIns="34289" bIns="34289" numCol="1" anchor="t">
              <a:noAutofit/>
            </a:bodyPr>
            <a:lstStyle/>
            <a:p>
              <a:pPr defTabSz="457200" hangingPunct="0">
                <a:defRPr>
                  <a:solidFill>
                    <a:srgbClr val="FFFFFF"/>
                  </a:solidFill>
                </a:defRPr>
              </a:pPr>
              <a:endParaRPr kern="0">
                <a:solidFill>
                  <a:srgbClr val="FFFFFF"/>
                </a:solidFill>
                <a:latin typeface="Calibri"/>
                <a:sym typeface="Calibri"/>
              </a:endParaRPr>
            </a:p>
          </p:txBody>
        </p:sp>
        <p:sp>
          <p:nvSpPr>
            <p:cNvPr id="215" name="Shape 215"/>
            <p:cNvSpPr/>
            <p:nvPr/>
          </p:nvSpPr>
          <p:spPr>
            <a:xfrm flipH="1">
              <a:off x="6084218" y="704253"/>
              <a:ext cx="2796507" cy="2320591"/>
            </a:xfrm>
            <a:prstGeom prst="rect">
              <a:avLst/>
            </a:prstGeom>
            <a:noFill/>
            <a:ln w="12700" cap="flat">
              <a:solidFill>
                <a:srgbClr val="FFFFFF"/>
              </a:solidFill>
              <a:prstDash val="solid"/>
              <a:round/>
            </a:ln>
            <a:effectLst/>
          </p:spPr>
          <p:txBody>
            <a:bodyPr wrap="square" lIns="34289" tIns="34289" rIns="34289" bIns="34289" numCol="1" anchor="ctr">
              <a:noAutofit/>
            </a:bodyPr>
            <a:lstStyle/>
            <a:p>
              <a:pPr algn="ctr" hangingPunct="0"/>
              <a:endParaRPr kern="0">
                <a:solidFill>
                  <a:srgbClr val="000000"/>
                </a:solidFill>
                <a:latin typeface="Calibri"/>
                <a:sym typeface="Calibri"/>
              </a:endParaRPr>
            </a:p>
          </p:txBody>
        </p:sp>
        <p:sp>
          <p:nvSpPr>
            <p:cNvPr id="216" name="Shape 216"/>
            <p:cNvSpPr/>
            <p:nvPr/>
          </p:nvSpPr>
          <p:spPr>
            <a:xfrm>
              <a:off x="4460623" y="3027296"/>
              <a:ext cx="813188" cy="1"/>
            </a:xfrm>
            <a:prstGeom prst="line">
              <a:avLst/>
            </a:prstGeom>
            <a:noFill/>
            <a:ln w="12700" cap="flat">
              <a:solidFill>
                <a:srgbClr val="FFFFFF"/>
              </a:solidFill>
              <a:prstDash val="solid"/>
              <a:round/>
            </a:ln>
            <a:effectLst/>
          </p:spPr>
          <p:txBody>
            <a:bodyPr wrap="square" lIns="34289" tIns="34289" rIns="34289" bIns="34289" numCol="1" anchor="t">
              <a:noAutofit/>
            </a:bodyPr>
            <a:lstStyle/>
            <a:p>
              <a:pPr defTabSz="457200" hangingPunct="0">
                <a:defRPr>
                  <a:solidFill>
                    <a:srgbClr val="FFFFFF"/>
                  </a:solidFill>
                </a:defRPr>
              </a:pPr>
              <a:endParaRPr kern="0">
                <a:solidFill>
                  <a:srgbClr val="FFFFFF"/>
                </a:solidFill>
                <a:latin typeface="Calibri"/>
                <a:sym typeface="Calibri"/>
              </a:endParaRPr>
            </a:p>
          </p:txBody>
        </p:sp>
        <p:sp>
          <p:nvSpPr>
            <p:cNvPr id="217" name="Shape 217"/>
            <p:cNvSpPr/>
            <p:nvPr/>
          </p:nvSpPr>
          <p:spPr>
            <a:xfrm>
              <a:off x="4460623" y="703161"/>
              <a:ext cx="813188" cy="1"/>
            </a:xfrm>
            <a:prstGeom prst="line">
              <a:avLst/>
            </a:prstGeom>
            <a:noFill/>
            <a:ln w="12700" cap="flat">
              <a:solidFill>
                <a:srgbClr val="FFFFFF"/>
              </a:solidFill>
              <a:prstDash val="solid"/>
              <a:round/>
            </a:ln>
            <a:effectLst/>
          </p:spPr>
          <p:txBody>
            <a:bodyPr wrap="square" lIns="34289" tIns="34289" rIns="34289" bIns="34289" numCol="1" anchor="t">
              <a:noAutofit/>
            </a:bodyPr>
            <a:lstStyle/>
            <a:p>
              <a:pPr defTabSz="457200" hangingPunct="0">
                <a:defRPr>
                  <a:solidFill>
                    <a:srgbClr val="FFFFFF"/>
                  </a:solidFill>
                </a:defRPr>
              </a:pPr>
              <a:endParaRPr kern="0">
                <a:solidFill>
                  <a:srgbClr val="FFFFFF"/>
                </a:solidFill>
                <a:latin typeface="Calibri"/>
                <a:sym typeface="Calibri"/>
              </a:endParaRPr>
            </a:p>
          </p:txBody>
        </p:sp>
        <p:sp>
          <p:nvSpPr>
            <p:cNvPr id="218" name="Shape 218"/>
            <p:cNvSpPr/>
            <p:nvPr/>
          </p:nvSpPr>
          <p:spPr>
            <a:xfrm>
              <a:off x="4460623" y="4048464"/>
              <a:ext cx="813188" cy="1"/>
            </a:xfrm>
            <a:prstGeom prst="line">
              <a:avLst/>
            </a:prstGeom>
            <a:noFill/>
            <a:ln w="12700" cap="flat">
              <a:solidFill>
                <a:srgbClr val="FFFFFF"/>
              </a:solidFill>
              <a:prstDash val="solid"/>
              <a:round/>
            </a:ln>
            <a:effectLst/>
          </p:spPr>
          <p:txBody>
            <a:bodyPr wrap="square" lIns="34289" tIns="34289" rIns="34289" bIns="34289" numCol="1" anchor="t">
              <a:noAutofit/>
            </a:bodyPr>
            <a:lstStyle/>
            <a:p>
              <a:pPr defTabSz="457200" hangingPunct="0">
                <a:defRPr>
                  <a:solidFill>
                    <a:srgbClr val="FFFFFF"/>
                  </a:solidFill>
                </a:defRPr>
              </a:pPr>
              <a:endParaRPr kern="0">
                <a:solidFill>
                  <a:srgbClr val="FFFFFF"/>
                </a:solidFill>
                <a:latin typeface="Calibri"/>
                <a:sym typeface="Calibri"/>
              </a:endParaRPr>
            </a:p>
          </p:txBody>
        </p:sp>
        <p:sp>
          <p:nvSpPr>
            <p:cNvPr id="219" name="Shape 219"/>
            <p:cNvSpPr/>
            <p:nvPr/>
          </p:nvSpPr>
          <p:spPr>
            <a:xfrm>
              <a:off x="4411371" y="-1"/>
              <a:ext cx="70849" cy="125746"/>
            </a:xfrm>
            <a:prstGeom prst="rect">
              <a:avLst/>
            </a:prstGeom>
            <a:solidFill>
              <a:srgbClr val="E46C0A"/>
            </a:solidFill>
            <a:ln w="3175" cap="flat">
              <a:solidFill>
                <a:srgbClr val="000000"/>
              </a:solidFill>
              <a:prstDash val="solid"/>
              <a:miter lim="400000"/>
            </a:ln>
            <a:effectLst/>
          </p:spPr>
          <p:txBody>
            <a:bodyPr wrap="square" lIns="34289" tIns="34289" rIns="34289" bIns="34289" numCol="1" anchor="ctr">
              <a:noAutofit/>
            </a:bodyPr>
            <a:lstStyle/>
            <a:p>
              <a:pPr hangingPunct="0">
                <a:defRPr sz="2400">
                  <a:solidFill>
                    <a:srgbClr val="FFFFFF"/>
                  </a:solidFill>
                </a:defRPr>
              </a:pPr>
              <a:endParaRPr sz="2400" kern="0">
                <a:solidFill>
                  <a:srgbClr val="FFFFFF"/>
                </a:solidFill>
                <a:latin typeface="Calibri"/>
                <a:sym typeface="Calibri"/>
              </a:endParaRPr>
            </a:p>
          </p:txBody>
        </p:sp>
        <p:sp>
          <p:nvSpPr>
            <p:cNvPr id="220" name="Shape 220"/>
            <p:cNvSpPr/>
            <p:nvPr/>
          </p:nvSpPr>
          <p:spPr>
            <a:xfrm>
              <a:off x="4440158" y="1827317"/>
              <a:ext cx="39979" cy="99838"/>
            </a:xfrm>
            <a:prstGeom prst="rect">
              <a:avLst/>
            </a:prstGeom>
            <a:solidFill>
              <a:srgbClr val="C00000"/>
            </a:solidFill>
            <a:ln w="12700" cap="flat">
              <a:noFill/>
              <a:miter lim="400000"/>
            </a:ln>
            <a:effectLst/>
          </p:spPr>
          <p:txBody>
            <a:bodyPr wrap="square" lIns="34289" tIns="34289" rIns="34289" bIns="34289" numCol="1" anchor="ctr">
              <a:noAutofit/>
            </a:bodyPr>
            <a:lstStyle/>
            <a:p>
              <a:pPr algn="ctr" hangingPunct="0"/>
              <a:endParaRPr kern="0">
                <a:solidFill>
                  <a:srgbClr val="000000"/>
                </a:solidFill>
                <a:latin typeface="Calibri"/>
                <a:sym typeface="Calibri"/>
              </a:endParaRPr>
            </a:p>
          </p:txBody>
        </p:sp>
      </p:grpSp>
      <p:pic>
        <p:nvPicPr>
          <p:cNvPr id="222" name="image3.jpg" descr="top2.jpg"/>
          <p:cNvPicPr>
            <a:picLocks noChangeAspect="1"/>
          </p:cNvPicPr>
          <p:nvPr/>
        </p:nvPicPr>
        <p:blipFill>
          <a:blip r:embed="rId2"/>
          <a:stretch>
            <a:fillRect/>
          </a:stretch>
        </p:blipFill>
        <p:spPr>
          <a:xfrm>
            <a:off x="0" y="5749635"/>
            <a:ext cx="9144000" cy="1108365"/>
          </a:xfrm>
          <a:prstGeom prst="rect">
            <a:avLst/>
          </a:prstGeom>
          <a:ln w="12700">
            <a:miter lim="400000"/>
          </a:ln>
        </p:spPr>
      </p:pic>
      <p:sp>
        <p:nvSpPr>
          <p:cNvPr id="223" name="Shape 223"/>
          <p:cNvSpPr>
            <a:spLocks noGrp="1"/>
          </p:cNvSpPr>
          <p:nvPr>
            <p:ph type="sldNum" sz="quarter" idx="2"/>
          </p:nvPr>
        </p:nvSpPr>
        <p:spPr>
          <a:xfrm>
            <a:off x="4419600" y="5484812"/>
            <a:ext cx="2133600" cy="279401"/>
          </a:xfrm>
          <a:prstGeom prst="rect">
            <a:avLst/>
          </a:prstGeom>
        </p:spPr>
        <p:txBody>
          <a:bodyPr lIns="34289" tIns="34289" rIns="34289" bIns="34289"/>
          <a:lstStyle>
            <a:lvl1pPr defTabSz="457200">
              <a:defRPr>
                <a:solidFill>
                  <a:srgbClr val="FFFFFF"/>
                </a:solidFill>
              </a:defRPr>
            </a:lvl1pPr>
          </a:lstStyle>
          <a:p>
            <a:fld id="{86CB4B4D-7CA3-9044-876B-883B54F8677D}" type="slidenum">
              <a:rPr/>
              <a:pPr/>
              <a:t>‹#›</a:t>
            </a:fld>
            <a:endParaRPr/>
          </a:p>
        </p:txBody>
      </p:sp>
    </p:spTree>
    <p:extLst>
      <p:ext uri="{BB962C8B-B14F-4D97-AF65-F5344CB8AC3E}">
        <p14:creationId xmlns:p14="http://schemas.microsoft.com/office/powerpoint/2010/main" val="435580442"/>
      </p:ext>
    </p:extLst>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theme" Target="../theme/theme2.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18" Type="http://schemas.openxmlformats.org/officeDocument/2006/relationships/image" Target="../media/image3.jpg"/><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17" Type="http://schemas.openxmlformats.org/officeDocument/2006/relationships/image" Target="../media/image2.jpg"/><Relationship Id="rId2" Type="http://schemas.openxmlformats.org/officeDocument/2006/relationships/slideLayout" Target="../slideLayouts/slideLayout28.xml"/><Relationship Id="rId16" Type="http://schemas.openxmlformats.org/officeDocument/2006/relationships/image" Target="../media/image1.jpg"/><Relationship Id="rId20" Type="http://schemas.openxmlformats.org/officeDocument/2006/relationships/image" Target="../media/image6.png"/><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5" Type="http://schemas.openxmlformats.org/officeDocument/2006/relationships/theme" Target="../theme/theme3.xml"/><Relationship Id="rId10" Type="http://schemas.openxmlformats.org/officeDocument/2006/relationships/slideLayout" Target="../slideLayouts/slideLayout36.xml"/><Relationship Id="rId19" Type="http://schemas.openxmlformats.org/officeDocument/2006/relationships/image" Target="../media/image5.png"/><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slideLayout" Target="../slideLayouts/slideLayout40.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4.xml"/><Relationship Id="rId1" Type="http://schemas.openxmlformats.org/officeDocument/2006/relationships/slideLayout" Target="../slideLayouts/slideLayout41.xml"/><Relationship Id="rId4" Type="http://schemas.openxmlformats.org/officeDocument/2006/relationships/image" Target="../media/image8.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9.xml"/><Relationship Id="rId13" Type="http://schemas.openxmlformats.org/officeDocument/2006/relationships/slideLayout" Target="../slideLayouts/slideLayout54.xml"/><Relationship Id="rId18" Type="http://schemas.openxmlformats.org/officeDocument/2006/relationships/theme" Target="../theme/theme5.xml"/><Relationship Id="rId3" Type="http://schemas.openxmlformats.org/officeDocument/2006/relationships/slideLayout" Target="../slideLayouts/slideLayout44.xml"/><Relationship Id="rId7" Type="http://schemas.openxmlformats.org/officeDocument/2006/relationships/slideLayout" Target="../slideLayouts/slideLayout48.xml"/><Relationship Id="rId12" Type="http://schemas.openxmlformats.org/officeDocument/2006/relationships/slideLayout" Target="../slideLayouts/slideLayout53.xml"/><Relationship Id="rId17" Type="http://schemas.openxmlformats.org/officeDocument/2006/relationships/slideLayout" Target="../slideLayouts/slideLayout58.xml"/><Relationship Id="rId2" Type="http://schemas.openxmlformats.org/officeDocument/2006/relationships/slideLayout" Target="../slideLayouts/slideLayout43.xml"/><Relationship Id="rId16" Type="http://schemas.openxmlformats.org/officeDocument/2006/relationships/slideLayout" Target="../slideLayouts/slideLayout57.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5" Type="http://schemas.openxmlformats.org/officeDocument/2006/relationships/slideLayout" Target="../slideLayouts/slideLayout46.xml"/><Relationship Id="rId15" Type="http://schemas.openxmlformats.org/officeDocument/2006/relationships/slideLayout" Target="../slideLayouts/slideLayout56.xml"/><Relationship Id="rId10" Type="http://schemas.openxmlformats.org/officeDocument/2006/relationships/slideLayout" Target="../slideLayouts/slideLayout51.xml"/><Relationship Id="rId19" Type="http://schemas.openxmlformats.org/officeDocument/2006/relationships/image" Target="../media/image9.png"/><Relationship Id="rId4" Type="http://schemas.openxmlformats.org/officeDocument/2006/relationships/slideLayout" Target="../slideLayouts/slideLayout45.xml"/><Relationship Id="rId9" Type="http://schemas.openxmlformats.org/officeDocument/2006/relationships/slideLayout" Target="../slideLayouts/slideLayout50.xml"/><Relationship Id="rId14" Type="http://schemas.openxmlformats.org/officeDocument/2006/relationships/slideLayout" Target="../slideLayouts/slideLayout5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slideLayout" Target="../slideLayouts/slideLayout71.xml"/><Relationship Id="rId18" Type="http://schemas.openxmlformats.org/officeDocument/2006/relationships/slideLayout" Target="../slideLayouts/slideLayout76.xml"/><Relationship Id="rId26" Type="http://schemas.openxmlformats.org/officeDocument/2006/relationships/image" Target="../media/image11.jpeg"/><Relationship Id="rId3" Type="http://schemas.openxmlformats.org/officeDocument/2006/relationships/slideLayout" Target="../slideLayouts/slideLayout61.xml"/><Relationship Id="rId21" Type="http://schemas.openxmlformats.org/officeDocument/2006/relationships/slideLayout" Target="../slideLayouts/slideLayout79.xml"/><Relationship Id="rId7" Type="http://schemas.openxmlformats.org/officeDocument/2006/relationships/slideLayout" Target="../slideLayouts/slideLayout65.xml"/><Relationship Id="rId12" Type="http://schemas.openxmlformats.org/officeDocument/2006/relationships/slideLayout" Target="../slideLayouts/slideLayout70.xml"/><Relationship Id="rId17" Type="http://schemas.openxmlformats.org/officeDocument/2006/relationships/slideLayout" Target="../slideLayouts/slideLayout75.xml"/><Relationship Id="rId25" Type="http://schemas.openxmlformats.org/officeDocument/2006/relationships/theme" Target="../theme/theme6.xml"/><Relationship Id="rId2" Type="http://schemas.openxmlformats.org/officeDocument/2006/relationships/slideLayout" Target="../slideLayouts/slideLayout60.xml"/><Relationship Id="rId16" Type="http://schemas.openxmlformats.org/officeDocument/2006/relationships/slideLayout" Target="../slideLayouts/slideLayout74.xml"/><Relationship Id="rId20" Type="http://schemas.openxmlformats.org/officeDocument/2006/relationships/slideLayout" Target="../slideLayouts/slideLayout78.xml"/><Relationship Id="rId29" Type="http://schemas.openxmlformats.org/officeDocument/2006/relationships/image" Target="../media/image13.png"/><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24" Type="http://schemas.openxmlformats.org/officeDocument/2006/relationships/slideLayout" Target="../slideLayouts/slideLayout82.xml"/><Relationship Id="rId5" Type="http://schemas.openxmlformats.org/officeDocument/2006/relationships/slideLayout" Target="../slideLayouts/slideLayout63.xml"/><Relationship Id="rId15" Type="http://schemas.openxmlformats.org/officeDocument/2006/relationships/slideLayout" Target="../slideLayouts/slideLayout73.xml"/><Relationship Id="rId23" Type="http://schemas.openxmlformats.org/officeDocument/2006/relationships/slideLayout" Target="../slideLayouts/slideLayout81.xml"/><Relationship Id="rId28" Type="http://schemas.openxmlformats.org/officeDocument/2006/relationships/image" Target="../media/image7.jpeg"/><Relationship Id="rId10" Type="http://schemas.openxmlformats.org/officeDocument/2006/relationships/slideLayout" Target="../slideLayouts/slideLayout68.xml"/><Relationship Id="rId19" Type="http://schemas.openxmlformats.org/officeDocument/2006/relationships/slideLayout" Target="../slideLayouts/slideLayout77.xml"/><Relationship Id="rId4" Type="http://schemas.openxmlformats.org/officeDocument/2006/relationships/slideLayout" Target="../slideLayouts/slideLayout62.xml"/><Relationship Id="rId9" Type="http://schemas.openxmlformats.org/officeDocument/2006/relationships/slideLayout" Target="../slideLayouts/slideLayout67.xml"/><Relationship Id="rId14" Type="http://schemas.openxmlformats.org/officeDocument/2006/relationships/slideLayout" Target="../slideLayouts/slideLayout72.xml"/><Relationship Id="rId22" Type="http://schemas.openxmlformats.org/officeDocument/2006/relationships/slideLayout" Target="../slideLayouts/slideLayout80.xml"/><Relationship Id="rId27" Type="http://schemas.openxmlformats.org/officeDocument/2006/relationships/image" Target="../media/image12.jpeg"/><Relationship Id="rId30" Type="http://schemas.openxmlformats.org/officeDocument/2006/relationships/image" Target="../media/image14.pn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90.xml"/><Relationship Id="rId13" Type="http://schemas.openxmlformats.org/officeDocument/2006/relationships/slideLayout" Target="../slideLayouts/slideLayout95.xml"/><Relationship Id="rId18" Type="http://schemas.openxmlformats.org/officeDocument/2006/relationships/slideLayout" Target="../slideLayouts/slideLayout100.xml"/><Relationship Id="rId26" Type="http://schemas.openxmlformats.org/officeDocument/2006/relationships/theme" Target="../theme/theme7.xml"/><Relationship Id="rId3" Type="http://schemas.openxmlformats.org/officeDocument/2006/relationships/slideLayout" Target="../slideLayouts/slideLayout85.xml"/><Relationship Id="rId21" Type="http://schemas.openxmlformats.org/officeDocument/2006/relationships/slideLayout" Target="../slideLayouts/slideLayout103.xml"/><Relationship Id="rId7" Type="http://schemas.openxmlformats.org/officeDocument/2006/relationships/slideLayout" Target="../slideLayouts/slideLayout89.xml"/><Relationship Id="rId12" Type="http://schemas.openxmlformats.org/officeDocument/2006/relationships/slideLayout" Target="../slideLayouts/slideLayout94.xml"/><Relationship Id="rId17" Type="http://schemas.openxmlformats.org/officeDocument/2006/relationships/slideLayout" Target="../slideLayouts/slideLayout99.xml"/><Relationship Id="rId25" Type="http://schemas.openxmlformats.org/officeDocument/2006/relationships/slideLayout" Target="../slideLayouts/slideLayout107.xml"/><Relationship Id="rId2" Type="http://schemas.openxmlformats.org/officeDocument/2006/relationships/slideLayout" Target="../slideLayouts/slideLayout84.xml"/><Relationship Id="rId16" Type="http://schemas.openxmlformats.org/officeDocument/2006/relationships/slideLayout" Target="../slideLayouts/slideLayout98.xml"/><Relationship Id="rId20" Type="http://schemas.openxmlformats.org/officeDocument/2006/relationships/slideLayout" Target="../slideLayouts/slideLayout102.xml"/><Relationship Id="rId29" Type="http://schemas.openxmlformats.org/officeDocument/2006/relationships/image" Target="../media/image7.jpeg"/><Relationship Id="rId1" Type="http://schemas.openxmlformats.org/officeDocument/2006/relationships/slideLayout" Target="../slideLayouts/slideLayout83.xml"/><Relationship Id="rId6" Type="http://schemas.openxmlformats.org/officeDocument/2006/relationships/slideLayout" Target="../slideLayouts/slideLayout88.xml"/><Relationship Id="rId11" Type="http://schemas.openxmlformats.org/officeDocument/2006/relationships/slideLayout" Target="../slideLayouts/slideLayout93.xml"/><Relationship Id="rId24" Type="http://schemas.openxmlformats.org/officeDocument/2006/relationships/slideLayout" Target="../slideLayouts/slideLayout106.xml"/><Relationship Id="rId5" Type="http://schemas.openxmlformats.org/officeDocument/2006/relationships/slideLayout" Target="../slideLayouts/slideLayout87.xml"/><Relationship Id="rId15" Type="http://schemas.openxmlformats.org/officeDocument/2006/relationships/slideLayout" Target="../slideLayouts/slideLayout97.xml"/><Relationship Id="rId23" Type="http://schemas.openxmlformats.org/officeDocument/2006/relationships/slideLayout" Target="../slideLayouts/slideLayout105.xml"/><Relationship Id="rId28" Type="http://schemas.openxmlformats.org/officeDocument/2006/relationships/image" Target="../media/image12.jpeg"/><Relationship Id="rId10" Type="http://schemas.openxmlformats.org/officeDocument/2006/relationships/slideLayout" Target="../slideLayouts/slideLayout92.xml"/><Relationship Id="rId19" Type="http://schemas.openxmlformats.org/officeDocument/2006/relationships/slideLayout" Target="../slideLayouts/slideLayout101.xml"/><Relationship Id="rId31" Type="http://schemas.openxmlformats.org/officeDocument/2006/relationships/image" Target="../media/image14.png"/><Relationship Id="rId4" Type="http://schemas.openxmlformats.org/officeDocument/2006/relationships/slideLayout" Target="../slideLayouts/slideLayout86.xml"/><Relationship Id="rId9" Type="http://schemas.openxmlformats.org/officeDocument/2006/relationships/slideLayout" Target="../slideLayouts/slideLayout91.xml"/><Relationship Id="rId14" Type="http://schemas.openxmlformats.org/officeDocument/2006/relationships/slideLayout" Target="../slideLayouts/slideLayout96.xml"/><Relationship Id="rId22" Type="http://schemas.openxmlformats.org/officeDocument/2006/relationships/slideLayout" Target="../slideLayouts/slideLayout104.xml"/><Relationship Id="rId27" Type="http://schemas.openxmlformats.org/officeDocument/2006/relationships/image" Target="../media/image11.jpeg"/><Relationship Id="rId30" Type="http://schemas.openxmlformats.org/officeDocument/2006/relationships/image" Target="../media/image1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4">
            <a:alphaModFix/>
          </a:blip>
          <a:stretch>
            <a:fillRect/>
          </a:stretch>
        </a:blipFill>
        <a:effectLst/>
      </p:bgPr>
    </p:bg>
    <p:spTree>
      <p:nvGrpSpPr>
        <p:cNvPr id="1" name="Shape 9"/>
        <p:cNvGrpSpPr/>
        <p:nvPr/>
      </p:nvGrpSpPr>
      <p:grpSpPr>
        <a:xfrm>
          <a:off x="0" y="0"/>
          <a:ext cx="0" cy="0"/>
          <a:chOff x="0" y="0"/>
          <a:chExt cx="0" cy="0"/>
        </a:xfrm>
      </p:grpSpPr>
      <p:pic>
        <p:nvPicPr>
          <p:cNvPr id="10" name="Google Shape;10;p12" descr="7-00029_BAK_v03TOP"/>
          <p:cNvPicPr preferRelativeResize="0"/>
          <p:nvPr/>
        </p:nvPicPr>
        <p:blipFill rotWithShape="1">
          <a:blip r:embed="rId15">
            <a:alphaModFix/>
          </a:blip>
          <a:srcRect/>
          <a:stretch/>
        </p:blipFill>
        <p:spPr>
          <a:xfrm>
            <a:off x="-15875" y="6007100"/>
            <a:ext cx="9159875" cy="849313"/>
          </a:xfrm>
          <a:prstGeom prst="rect">
            <a:avLst/>
          </a:prstGeom>
          <a:noFill/>
          <a:ln>
            <a:noFill/>
          </a:ln>
        </p:spPr>
      </p:pic>
      <p:sp>
        <p:nvSpPr>
          <p:cNvPr id="11" name="Google Shape;11;p12"/>
          <p:cNvSpPr txBox="1">
            <a:spLocks noGrp="1"/>
          </p:cNvSpPr>
          <p:nvPr>
            <p:ph type="title"/>
          </p:nvPr>
        </p:nvSpPr>
        <p:spPr>
          <a:xfrm>
            <a:off x="381000" y="230188"/>
            <a:ext cx="8382000" cy="664797"/>
          </a:xfrm>
          <a:prstGeom prst="rect">
            <a:avLst/>
          </a:prstGeom>
          <a:noFill/>
          <a:ln>
            <a:noFill/>
          </a:ln>
        </p:spPr>
        <p:txBody>
          <a:bodyPr spcFirstLastPara="1" wrap="square" lIns="0" tIns="0" rIns="0" bIns="0" anchor="t" anchorCtr="0">
            <a:spAutoFit/>
          </a:bodyPr>
          <a:lstStyle>
            <a:lvl1pPr marR="0" lvl="0" algn="l" rtl="0">
              <a:lnSpc>
                <a:spcPct val="90000"/>
              </a:lnSpc>
              <a:spcBef>
                <a:spcPts val="0"/>
              </a:spcBef>
              <a:spcAft>
                <a:spcPts val="0"/>
              </a:spcAft>
              <a:buClr>
                <a:srgbClr val="2E59B0"/>
              </a:buClr>
              <a:buSzPts val="4800"/>
              <a:buFont typeface="Calibri"/>
              <a:buNone/>
              <a:defRPr sz="4800" b="0" i="0" u="none" strike="noStrike" cap="none">
                <a:solidFill>
                  <a:srgbClr val="2E59B0"/>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2" name="Google Shape;12;p12"/>
          <p:cNvSpPr txBox="1">
            <a:spLocks noGrp="1"/>
          </p:cNvSpPr>
          <p:nvPr>
            <p:ph type="body" idx="1"/>
          </p:nvPr>
        </p:nvSpPr>
        <p:spPr>
          <a:xfrm>
            <a:off x="381000" y="1412875"/>
            <a:ext cx="8382000" cy="2135969"/>
          </a:xfrm>
          <a:prstGeom prst="rect">
            <a:avLst/>
          </a:prstGeom>
          <a:noFill/>
          <a:ln>
            <a:noFill/>
          </a:ln>
        </p:spPr>
        <p:txBody>
          <a:bodyPr spcFirstLastPara="1" wrap="square" lIns="0" tIns="0" rIns="0" bIns="0" anchor="t" anchorCtr="0">
            <a:spAutoFit/>
          </a:bodyPr>
          <a:lstStyle>
            <a:lvl1pPr marL="457200" marR="0" lvl="0" indent="-431800" algn="l" rtl="0">
              <a:lnSpc>
                <a:spcPct val="90000"/>
              </a:lnSpc>
              <a:spcBef>
                <a:spcPts val="640"/>
              </a:spcBef>
              <a:spcAft>
                <a:spcPts val="0"/>
              </a:spcAft>
              <a:buClr>
                <a:schemeClr val="dk1"/>
              </a:buClr>
              <a:buSzPts val="3200"/>
              <a:buFont typeface="Calibri"/>
              <a:buChar char="•"/>
              <a:defRPr sz="3200" b="0" i="0" u="none" strike="noStrike" cap="none">
                <a:solidFill>
                  <a:schemeClr val="dk1"/>
                </a:solidFill>
                <a:latin typeface="Calibri"/>
                <a:ea typeface="Calibri"/>
                <a:cs typeface="Calibri"/>
                <a:sym typeface="Calibri"/>
              </a:defRPr>
            </a:lvl1pPr>
            <a:lvl2pPr marL="914400" marR="0" lvl="1" indent="-406400" algn="l" rtl="0">
              <a:lnSpc>
                <a:spcPct val="90000"/>
              </a:lnSpc>
              <a:spcBef>
                <a:spcPts val="560"/>
              </a:spcBef>
              <a:spcAft>
                <a:spcPts val="0"/>
              </a:spcAft>
              <a:buClr>
                <a:schemeClr val="dk1"/>
              </a:buClr>
              <a:buSzPts val="2800"/>
              <a:buFont typeface="Calibri"/>
              <a:buChar char="•"/>
              <a:defRPr sz="2800" b="0" i="0" u="none" strike="noStrike" cap="none">
                <a:solidFill>
                  <a:schemeClr val="dk1"/>
                </a:solidFill>
                <a:latin typeface="Calibri"/>
                <a:ea typeface="Calibri"/>
                <a:cs typeface="Calibri"/>
                <a:sym typeface="Calibri"/>
              </a:defRPr>
            </a:lvl2pPr>
            <a:lvl3pPr marL="1371600" marR="0" lvl="2" indent="-381000" algn="l" rtl="0">
              <a:lnSpc>
                <a:spcPct val="90000"/>
              </a:lnSpc>
              <a:spcBef>
                <a:spcPts val="480"/>
              </a:spcBef>
              <a:spcAft>
                <a:spcPts val="0"/>
              </a:spcAft>
              <a:buClr>
                <a:schemeClr val="dk1"/>
              </a:buClr>
              <a:buSzPts val="2400"/>
              <a:buFont typeface="Calibri"/>
              <a:buChar char="•"/>
              <a:defRPr sz="2400" b="0" i="0" u="none" strike="noStrike" cap="none">
                <a:solidFill>
                  <a:schemeClr val="dk1"/>
                </a:solidFill>
                <a:latin typeface="Calibri"/>
                <a:ea typeface="Calibri"/>
                <a:cs typeface="Calibri"/>
                <a:sym typeface="Calibri"/>
              </a:defRPr>
            </a:lvl3pPr>
            <a:lvl4pPr marL="1828800" marR="0" lvl="3" indent="-381000" algn="l" rtl="0">
              <a:lnSpc>
                <a:spcPct val="90000"/>
              </a:lnSpc>
              <a:spcBef>
                <a:spcPts val="480"/>
              </a:spcBef>
              <a:spcAft>
                <a:spcPts val="0"/>
              </a:spcAft>
              <a:buClr>
                <a:schemeClr val="dk1"/>
              </a:buClr>
              <a:buSzPts val="2400"/>
              <a:buFont typeface="Calibri"/>
              <a:buChar char="•"/>
              <a:defRPr sz="2400" b="0" i="0" u="none" strike="noStrike" cap="none">
                <a:solidFill>
                  <a:schemeClr val="dk1"/>
                </a:solidFill>
                <a:latin typeface="Calibri"/>
                <a:ea typeface="Calibri"/>
                <a:cs typeface="Calibri"/>
                <a:sym typeface="Calibri"/>
              </a:defRPr>
            </a:lvl4pPr>
            <a:lvl5pPr marL="2286000" marR="0" lvl="4" indent="-381000" algn="l" rtl="0">
              <a:lnSpc>
                <a:spcPct val="90000"/>
              </a:lnSpc>
              <a:spcBef>
                <a:spcPts val="480"/>
              </a:spcBef>
              <a:spcAft>
                <a:spcPts val="0"/>
              </a:spcAft>
              <a:buClr>
                <a:schemeClr val="dk1"/>
              </a:buClr>
              <a:buSzPts val="2400"/>
              <a:buFont typeface="Calibri"/>
              <a:buChar char="•"/>
              <a:defRPr sz="24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13" name="Google Shape;13;p12" descr="top2.jpg"/>
          <p:cNvPicPr preferRelativeResize="0"/>
          <p:nvPr/>
        </p:nvPicPr>
        <p:blipFill rotWithShape="1">
          <a:blip r:embed="rId16">
            <a:alphaModFix/>
          </a:blip>
          <a:srcRect/>
          <a:stretch/>
        </p:blipFill>
        <p:spPr>
          <a:xfrm>
            <a:off x="0" y="5749636"/>
            <a:ext cx="9144000" cy="1108364"/>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7" r:id="rId8"/>
    <p:sldLayoutId id="2147483658" r:id="rId9"/>
    <p:sldLayoutId id="2147483659" r:id="rId10"/>
    <p:sldLayoutId id="2147483660" r:id="rId11"/>
    <p:sldLayoutId id="2147483661" r:id="rId12"/>
  </p:sldLayoutIdLst>
  <p:transition>
    <p:fade/>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37C9F5F2-D01C-4842-9AB6-D034B940D332}" type="datetimeFigureOut">
              <a:rPr lang="en-US" smtClean="0"/>
              <a:t>2/13/2024</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65B660F7-07F6-4411-AF6F-F91AABF10FCF}" type="slidenum">
              <a:rPr lang="en-US" smtClean="0"/>
              <a:t>‹#›</a:t>
            </a:fld>
            <a:endParaRPr lang="en-US"/>
          </a:p>
        </p:txBody>
      </p:sp>
    </p:spTree>
    <p:extLst>
      <p:ext uri="{BB962C8B-B14F-4D97-AF65-F5344CB8AC3E}">
        <p14:creationId xmlns:p14="http://schemas.microsoft.com/office/powerpoint/2010/main" val="1019411155"/>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 id="2147483676" r:id="rId14"/>
  </p:sldLayoutIdLst>
  <p:transition>
    <p:fade/>
  </p:transition>
  <p:hf sldNum="0"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6" cstate="print">
            <a:lum/>
          </a:blip>
          <a:srcRect/>
          <a:stretch>
            <a:fillRect/>
          </a:stretch>
        </a:blipFill>
        <a:effectLst/>
      </p:bgPr>
    </p:bg>
    <p:spTree>
      <p:nvGrpSpPr>
        <p:cNvPr id="1" name=""/>
        <p:cNvGrpSpPr/>
        <p:nvPr/>
      </p:nvGrpSpPr>
      <p:grpSpPr>
        <a:xfrm>
          <a:off x="0" y="0"/>
          <a:ext cx="0" cy="0"/>
          <a:chOff x="0" y="0"/>
          <a:chExt cx="0" cy="0"/>
        </a:xfrm>
      </p:grpSpPr>
      <p:pic>
        <p:nvPicPr>
          <p:cNvPr id="7" name="Picture 25" descr="7-00029_BAK_v03TOP"/>
          <p:cNvPicPr>
            <a:picLocks noChangeAspect="1" noChangeArrowheads="1"/>
          </p:cNvPicPr>
          <p:nvPr/>
        </p:nvPicPr>
        <p:blipFill>
          <a:blip r:embed="rId17" cstate="print"/>
          <a:srcRect/>
          <a:stretch>
            <a:fillRect/>
          </a:stretch>
        </p:blipFill>
        <p:spPr bwMode="auto">
          <a:xfrm>
            <a:off x="-15873" y="6007116"/>
            <a:ext cx="9159875" cy="849313"/>
          </a:xfrm>
          <a:prstGeom prst="rect">
            <a:avLst/>
          </a:prstGeom>
          <a:noFill/>
        </p:spPr>
      </p:pic>
      <p:sp>
        <p:nvSpPr>
          <p:cNvPr id="2" name="Title Placeholder 1"/>
          <p:cNvSpPr>
            <a:spLocks noGrp="1"/>
          </p:cNvSpPr>
          <p:nvPr>
            <p:ph type="title"/>
          </p:nvPr>
        </p:nvSpPr>
        <p:spPr>
          <a:xfrm>
            <a:off x="381000" y="230204"/>
            <a:ext cx="8382000" cy="664797"/>
          </a:xfrm>
          <a:prstGeom prst="rect">
            <a:avLst/>
          </a:prstGeom>
        </p:spPr>
        <p:txBody>
          <a:bodyPr vert="horz" wrap="square" lIns="0" tIns="0" rIns="0" bIns="0" rtlCol="0" anchor="t">
            <a:spAutoFit/>
          </a:bodyPr>
          <a:lstStyle/>
          <a:p>
            <a:r>
              <a:rPr lang="en-US"/>
              <a:t>Click to edit Master title style</a:t>
            </a:r>
            <a:endParaRPr lang="en-US" dirty="0"/>
          </a:p>
        </p:txBody>
      </p:sp>
      <p:sp>
        <p:nvSpPr>
          <p:cNvPr id="3" name="Text Placeholder 2"/>
          <p:cNvSpPr>
            <a:spLocks noGrp="1"/>
          </p:cNvSpPr>
          <p:nvPr>
            <p:ph type="body" idx="1"/>
          </p:nvPr>
        </p:nvSpPr>
        <p:spPr>
          <a:xfrm>
            <a:off x="381000" y="1412891"/>
            <a:ext cx="8382000" cy="2135969"/>
          </a:xfrm>
          <a:prstGeom prst="rect">
            <a:avLst/>
          </a:prstGeom>
        </p:spPr>
        <p:txBody>
          <a:bodyPr vert="horz" lIns="0" tIns="0" rIns="0" bIns="0" rtlCol="0">
            <a:sp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5" name="Picture 4" descr="top2.jpg"/>
          <p:cNvPicPr>
            <a:picLocks noChangeAspect="1"/>
          </p:cNvPicPr>
          <p:nvPr/>
        </p:nvPicPr>
        <p:blipFill>
          <a:blip r:embed="rId18" cstate="print"/>
          <a:stretch>
            <a:fillRect/>
          </a:stretch>
        </p:blipFill>
        <p:spPr>
          <a:xfrm>
            <a:off x="0" y="5749636"/>
            <a:ext cx="9144000" cy="1108364"/>
          </a:xfrm>
          <a:prstGeom prst="rect">
            <a:avLst/>
          </a:prstGeom>
        </p:spPr>
      </p:pic>
    </p:spTree>
    <p:extLst>
      <p:ext uri="{BB962C8B-B14F-4D97-AF65-F5344CB8AC3E}">
        <p14:creationId xmlns:p14="http://schemas.microsoft.com/office/powerpoint/2010/main" val="2250309406"/>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90" r:id="rId12"/>
    <p:sldLayoutId id="2147483691" r:id="rId13"/>
    <p:sldLayoutId id="2147483692" r:id="rId14"/>
  </p:sldLayoutIdLst>
  <p:transition>
    <p:fade/>
  </p:transition>
  <p:hf sldNum="0" hdr="0" ftr="0" dt="0"/>
  <p:txStyles>
    <p:titleStyle>
      <a:lvl1pPr algn="l" defTabSz="914363" rtl="0" eaLnBrk="1" latinLnBrk="0" hangingPunct="1">
        <a:lnSpc>
          <a:spcPct val="90000"/>
        </a:lnSpc>
        <a:spcBef>
          <a:spcPct val="0"/>
        </a:spcBef>
        <a:buNone/>
        <a:defRPr lang="en-US" sz="4800" b="0" kern="1200" cap="none" spc="-150" dirty="0" smtClean="0">
          <a:ln w="3175">
            <a:noFill/>
          </a:ln>
          <a:gradFill>
            <a:gsLst>
              <a:gs pos="0">
                <a:srgbClr val="2E59B0"/>
              </a:gs>
              <a:gs pos="49000">
                <a:srgbClr val="161D32"/>
              </a:gs>
              <a:gs pos="100000">
                <a:srgbClr val="000000"/>
              </a:gs>
            </a:gsLst>
            <a:lin ang="5400000" scaled="0"/>
          </a:gradFill>
          <a:effectLst>
            <a:outerShdw blurRad="50800" dist="38100" dir="2700000" algn="tl" rotWithShape="0">
              <a:prstClr val="black">
                <a:alpha val="40000"/>
              </a:prstClr>
            </a:outerShdw>
          </a:effectLst>
          <a:latin typeface="+mj-lt"/>
          <a:ea typeface="+mn-ea"/>
          <a:cs typeface="Arial" charset="0"/>
        </a:defRPr>
      </a:lvl1pPr>
    </p:titleStyle>
    <p:bodyStyle>
      <a:lvl1pPr marL="396875" indent="-396875" algn="l" defTabSz="914363" rtl="0" eaLnBrk="1" latinLnBrk="0" hangingPunct="1">
        <a:lnSpc>
          <a:spcPct val="90000"/>
        </a:lnSpc>
        <a:spcBef>
          <a:spcPct val="20000"/>
        </a:spcBef>
        <a:buFontTx/>
        <a:buBlip>
          <a:blip r:embed="rId19"/>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20"/>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20"/>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20"/>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20"/>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pic>
        <p:nvPicPr>
          <p:cNvPr id="4" name="Picture 3" descr="white rectangle.png"/>
          <p:cNvPicPr>
            <a:picLocks noChangeAspect="1"/>
          </p:cNvPicPr>
          <p:nvPr/>
        </p:nvPicPr>
        <p:blipFill>
          <a:blip r:embed="rId4" cstate="print"/>
          <a:srcRect b="10453"/>
          <a:stretch>
            <a:fillRect/>
          </a:stretch>
        </p:blipFill>
        <p:spPr>
          <a:xfrm>
            <a:off x="0" y="1299706"/>
            <a:ext cx="9144000" cy="5558294"/>
          </a:xfrm>
          <a:prstGeom prst="rect">
            <a:avLst/>
          </a:prstGeom>
        </p:spPr>
      </p:pic>
      <p:sp>
        <p:nvSpPr>
          <p:cNvPr id="2" name="Title Placeholder 1"/>
          <p:cNvSpPr>
            <a:spLocks noGrp="1"/>
          </p:cNvSpPr>
          <p:nvPr>
            <p:ph type="title"/>
          </p:nvPr>
        </p:nvSpPr>
        <p:spPr>
          <a:xfrm>
            <a:off x="381000" y="230204"/>
            <a:ext cx="8382000" cy="664797"/>
          </a:xfrm>
          <a:prstGeom prst="rect">
            <a:avLst/>
          </a:prstGeom>
        </p:spPr>
        <p:txBody>
          <a:bodyPr vert="horz" wrap="square" lIns="0" tIns="0" rIns="0" bIns="0" rtlCol="0" anchor="t">
            <a:spAutoFit/>
          </a:bodyPr>
          <a:lstStyle/>
          <a:p>
            <a:r>
              <a:rPr lang="en-US"/>
              <a:t>Click to edit Master title style</a:t>
            </a:r>
            <a:endParaRPr lang="en-US" dirty="0"/>
          </a:p>
        </p:txBody>
      </p:sp>
      <p:sp>
        <p:nvSpPr>
          <p:cNvPr id="3" name="Text Placeholder 2"/>
          <p:cNvSpPr>
            <a:spLocks noGrp="1"/>
          </p:cNvSpPr>
          <p:nvPr>
            <p:ph type="body" idx="1"/>
          </p:nvPr>
        </p:nvSpPr>
        <p:spPr>
          <a:xfrm>
            <a:off x="722313" y="1905016"/>
            <a:ext cx="8040688" cy="2108269"/>
          </a:xfrm>
          <a:prstGeom prst="rect">
            <a:avLst/>
          </a:prstGeom>
        </p:spPr>
        <p:txBody>
          <a:bodyPr vert="horz" wrap="square" lIns="0" tIns="0" rIns="0" bIns="0" rtlCol="0">
            <a:sp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814832976"/>
      </p:ext>
    </p:extLst>
  </p:cSld>
  <p:clrMap bg1="lt1" tx1="dk1" bg2="lt2" tx2="dk2" accent1="accent1" accent2="accent2" accent3="accent3" accent4="accent4" accent5="accent5" accent6="accent6" hlink="hlink" folHlink="folHlink"/>
  <p:sldLayoutIdLst>
    <p:sldLayoutId id="2147483694" r:id="rId1"/>
  </p:sldLayoutIdLst>
  <p:transition>
    <p:fade/>
  </p:transition>
  <p:txStyles>
    <p:titleStyle>
      <a:lvl1pPr algn="l" defTabSz="914363" rtl="0" eaLnBrk="1" latinLnBrk="0" hangingPunct="1">
        <a:lnSpc>
          <a:spcPct val="90000"/>
        </a:lnSpc>
        <a:spcBef>
          <a:spcPct val="0"/>
        </a:spcBef>
        <a:buNone/>
        <a:defRPr lang="en-US" sz="4800" b="0" kern="1200" cap="none" spc="-125" dirty="0" smtClean="0">
          <a:ln w="3175">
            <a:noFill/>
          </a:ln>
          <a:gradFill>
            <a:gsLst>
              <a:gs pos="0">
                <a:srgbClr val="2E59B0"/>
              </a:gs>
              <a:gs pos="49000">
                <a:srgbClr val="161D32"/>
              </a:gs>
              <a:gs pos="100000">
                <a:srgbClr val="000000"/>
              </a:gs>
            </a:gsLst>
            <a:lin ang="5400000" scaled="0"/>
          </a:gradFill>
          <a:effectLst>
            <a:outerShdw blurRad="50800" dist="38100" dir="2700000" algn="tl" rotWithShape="0">
              <a:prstClr val="black">
                <a:alpha val="40000"/>
              </a:prstClr>
            </a:outerShdw>
          </a:effectLst>
          <a:latin typeface="+mj-lt"/>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3000" b="1" kern="1200">
          <a:solidFill>
            <a:schemeClr val="tx1"/>
          </a:solidFill>
          <a:latin typeface="Courier New" pitchFamily="49" charset="0"/>
          <a:ea typeface="+mn-ea"/>
          <a:cs typeface="Courier New" pitchFamily="49" charset="0"/>
        </a:defRPr>
      </a:lvl1pPr>
      <a:lvl2pPr marL="384954" indent="-7937" algn="l" defTabSz="914363" rtl="0" eaLnBrk="1" latinLnBrk="0" hangingPunct="1">
        <a:lnSpc>
          <a:spcPct val="90000"/>
        </a:lnSpc>
        <a:spcBef>
          <a:spcPct val="20000"/>
        </a:spcBef>
        <a:buFont typeface="Arial" pitchFamily="34" charset="0"/>
        <a:buNone/>
        <a:defRPr sz="2800" b="1" kern="1200">
          <a:solidFill>
            <a:schemeClr val="tx1"/>
          </a:solidFill>
          <a:latin typeface="Courier New" pitchFamily="49" charset="0"/>
          <a:ea typeface="+mn-ea"/>
          <a:cs typeface="Courier New" pitchFamily="49" charset="0"/>
        </a:defRPr>
      </a:lvl2pPr>
      <a:lvl3pPr marL="761970"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3pPr>
      <a:lvl4pPr marL="1094009"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4pPr>
      <a:lvl5pPr marL="1426047" indent="0"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rgbClr val="00073B">
                <a:lumMod val="92000"/>
                <a:lumOff val="8000"/>
              </a:srgbClr>
            </a:gs>
            <a:gs pos="100000">
              <a:schemeClr val="bg1">
                <a:shade val="30000"/>
                <a:satMod val="20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76219"/>
            <a:ext cx="8229600" cy="614361"/>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889000"/>
            <a:ext cx="8229600" cy="523716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8"/>
          <p:cNvSpPr txBox="1">
            <a:spLocks/>
          </p:cNvSpPr>
          <p:nvPr/>
        </p:nvSpPr>
        <p:spPr>
          <a:xfrm>
            <a:off x="8027849" y="6427309"/>
            <a:ext cx="1029449" cy="230832"/>
          </a:xfrm>
          <a:prstGeom prst="rect">
            <a:avLst/>
          </a:prstGeom>
        </p:spPr>
        <p:txBody>
          <a:bodyPr vert="horz" wrap="none" lIns="91440" tIns="45720" rIns="91440" bIns="45720"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r>
              <a:rPr lang="en-US" sz="900" dirty="0">
                <a:solidFill>
                  <a:prstClr val="white"/>
                </a:solidFill>
              </a:rPr>
              <a:t>USLACROSSE.ORG</a:t>
            </a:r>
          </a:p>
        </p:txBody>
      </p:sp>
      <p:pic>
        <p:nvPicPr>
          <p:cNvPr id="8" name="Picture 7"/>
          <p:cNvPicPr>
            <a:picLocks noChangeAspect="1"/>
          </p:cNvPicPr>
          <p:nvPr/>
        </p:nvPicPr>
        <p:blipFill>
          <a:blip r:embed="rId19" cstate="email">
            <a:lum bright="70000" contrast="-70000"/>
            <a:extLst>
              <a:ext uri="{28A0092B-C50C-407E-A947-70E740481C1C}">
                <a14:useLocalDpi xmlns:a14="http://schemas.microsoft.com/office/drawing/2010/main" val="0"/>
              </a:ext>
            </a:extLst>
          </a:blip>
          <a:stretch>
            <a:fillRect/>
          </a:stretch>
        </p:blipFill>
        <p:spPr>
          <a:xfrm>
            <a:off x="50531" y="6156383"/>
            <a:ext cx="1002923" cy="618057"/>
          </a:xfrm>
          <a:prstGeom prst="rect">
            <a:avLst/>
          </a:prstGeom>
        </p:spPr>
      </p:pic>
    </p:spTree>
    <p:extLst>
      <p:ext uri="{BB962C8B-B14F-4D97-AF65-F5344CB8AC3E}">
        <p14:creationId xmlns:p14="http://schemas.microsoft.com/office/powerpoint/2010/main" val="602131075"/>
      </p:ext>
    </p:extLst>
  </p:cSld>
  <p:clrMap bg1="dk1" tx1="lt1" bg2="dk2" tx2="lt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 id="2147483707" r:id="rId12"/>
    <p:sldLayoutId id="2147483708" r:id="rId13"/>
    <p:sldLayoutId id="2147483709" r:id="rId14"/>
    <p:sldLayoutId id="2147483710" r:id="rId15"/>
    <p:sldLayoutId id="2147483711" r:id="rId16"/>
    <p:sldLayoutId id="2147483712" r:id="rId17"/>
  </p:sldLayoutIdLst>
  <p:hf sldNum="0" hdr="0" dt="0"/>
  <p:txStyles>
    <p:titleStyle>
      <a:lvl1pPr algn="ctr" defTabSz="914400" rtl="0" eaLnBrk="1" latinLnBrk="0" hangingPunct="1">
        <a:spcBef>
          <a:spcPct val="0"/>
        </a:spcBef>
        <a:buNone/>
        <a:defRPr sz="2000" b="1" kern="1200">
          <a:solidFill>
            <a:srgbClr val="FEBC11"/>
          </a:solidFill>
          <a:latin typeface="Helvetica" panose="020B0604020202020204" pitchFamily="34" charset="0"/>
          <a:ea typeface="+mj-ea"/>
          <a:cs typeface="Helvetica" panose="020B0604020202020204" pitchFamily="34" charset="0"/>
        </a:defRPr>
      </a:lvl1pPr>
    </p:titleStyle>
    <p:bodyStyle>
      <a:lvl1pPr marL="342900" indent="-342900" algn="l" defTabSz="914400" rtl="0" eaLnBrk="1" latinLnBrk="0" hangingPunct="1">
        <a:spcBef>
          <a:spcPct val="20000"/>
        </a:spcBef>
        <a:buFont typeface="Wingdings" panose="05000000000000000000" pitchFamily="2" charset="2"/>
        <a:buChar char="§"/>
        <a:defRPr sz="3200" kern="1200">
          <a:solidFill>
            <a:schemeClr val="tx1"/>
          </a:solidFill>
          <a:latin typeface="Helvetica" panose="020B0604020202020204" pitchFamily="34" charset="0"/>
          <a:ea typeface="+mn-ea"/>
          <a:cs typeface="Helvetica"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Helvetica" panose="020B0604020202020204" pitchFamily="34" charset="0"/>
          <a:ea typeface="+mn-ea"/>
          <a:cs typeface="Helvetica"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Helvetica" panose="020B0604020202020204" pitchFamily="34" charset="0"/>
          <a:ea typeface="+mn-ea"/>
          <a:cs typeface="Helvetica"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Helvetica" panose="020B0604020202020204" pitchFamily="34" charset="0"/>
          <a:ea typeface="+mn-ea"/>
          <a:cs typeface="Helvetica"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Helvetica" panose="020B0604020202020204" pitchFamily="34" charset="0"/>
          <a:ea typeface="+mn-ea"/>
          <a:cs typeface="Helvetica"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26"/>
          <a:srcRect/>
          <a:stretch>
            <a:fillRect/>
          </a:stretch>
        </a:blipFill>
        <a:effectLst/>
      </p:bgPr>
    </p:bg>
    <p:spTree>
      <p:nvGrpSpPr>
        <p:cNvPr id="1" name=""/>
        <p:cNvGrpSpPr/>
        <p:nvPr/>
      </p:nvGrpSpPr>
      <p:grpSpPr>
        <a:xfrm>
          <a:off x="0" y="0"/>
          <a:ext cx="0" cy="0"/>
          <a:chOff x="0" y="0"/>
          <a:chExt cx="0" cy="0"/>
        </a:xfrm>
      </p:grpSpPr>
      <p:pic>
        <p:nvPicPr>
          <p:cNvPr id="2" name="image2.jpg" descr="7-00029_BAK_v03TOP"/>
          <p:cNvPicPr>
            <a:picLocks noChangeAspect="1"/>
          </p:cNvPicPr>
          <p:nvPr/>
        </p:nvPicPr>
        <p:blipFill>
          <a:blip r:embed="rId27"/>
          <a:stretch>
            <a:fillRect/>
          </a:stretch>
        </p:blipFill>
        <p:spPr>
          <a:xfrm>
            <a:off x="-15875" y="6007100"/>
            <a:ext cx="9159875" cy="849313"/>
          </a:xfrm>
          <a:prstGeom prst="rect">
            <a:avLst/>
          </a:prstGeom>
          <a:ln w="12700">
            <a:miter lim="400000"/>
          </a:ln>
        </p:spPr>
      </p:pic>
      <p:pic>
        <p:nvPicPr>
          <p:cNvPr id="3" name="image3.jpg" descr="top2.jpg"/>
          <p:cNvPicPr>
            <a:picLocks noChangeAspect="1"/>
          </p:cNvPicPr>
          <p:nvPr/>
        </p:nvPicPr>
        <p:blipFill>
          <a:blip r:embed="rId28"/>
          <a:stretch>
            <a:fillRect/>
          </a:stretch>
        </p:blipFill>
        <p:spPr>
          <a:xfrm>
            <a:off x="0" y="5749635"/>
            <a:ext cx="9144000" cy="1108365"/>
          </a:xfrm>
          <a:prstGeom prst="rect">
            <a:avLst/>
          </a:prstGeom>
          <a:ln w="12700">
            <a:miter lim="400000"/>
          </a:ln>
        </p:spPr>
      </p:pic>
      <p:sp>
        <p:nvSpPr>
          <p:cNvPr id="4" name="Shape 4"/>
          <p:cNvSpPr>
            <a:spLocks noGrp="1"/>
          </p:cNvSpPr>
          <p:nvPr>
            <p:ph type="title"/>
          </p:nvPr>
        </p:nvSpPr>
        <p:spPr>
          <a:xfrm>
            <a:off x="381000" y="230188"/>
            <a:ext cx="8382000" cy="664798"/>
          </a:xfrm>
          <a:prstGeom prst="rect">
            <a:avLst/>
          </a:prstGeom>
          <a:ln w="12700">
            <a:miter lim="400000"/>
          </a:ln>
          <a:extLst>
            <a:ext uri="{C572A759-6A51-4108-AA02-DFA0A04FC94B}">
              <ma14:wrappingTextBoxFlag xmlns="" xmlns:ma14="http://schemas.microsoft.com/office/mac/drawingml/2011/main" val="1"/>
            </a:ext>
          </a:extLst>
        </p:spPr>
        <p:txBody>
          <a:bodyPr lIns="0" tIns="0" rIns="0" bIns="0">
            <a:normAutofit/>
          </a:bodyPr>
          <a:lstStyle/>
          <a:p>
            <a:r>
              <a:t>Title Text</a:t>
            </a:r>
          </a:p>
        </p:txBody>
      </p:sp>
      <p:sp>
        <p:nvSpPr>
          <p:cNvPr id="5" name="Shape 5"/>
          <p:cNvSpPr>
            <a:spLocks noGrp="1"/>
          </p:cNvSpPr>
          <p:nvPr>
            <p:ph type="body" idx="1"/>
          </p:nvPr>
        </p:nvSpPr>
        <p:spPr>
          <a:xfrm>
            <a:off x="457200" y="1600200"/>
            <a:ext cx="8229600" cy="5257800"/>
          </a:xfrm>
          <a:prstGeom prst="rect">
            <a:avLst/>
          </a:prstGeom>
          <a:ln w="12700">
            <a:miter lim="400000"/>
          </a:ln>
          <a:extLst>
            <a:ext uri="{C572A759-6A51-4108-AA02-DFA0A04FC94B}">
              <ma14:wrappingTextBoxFlag xmlns="" xmlns:ma14="http://schemas.microsoft.com/office/mac/drawingml/2011/main" val="1"/>
            </a:ext>
          </a:extLst>
        </p:spPr>
        <p:txBody>
          <a:bodyPr lIns="0" tIns="0" rIns="0" bIns="0"/>
          <a:lstStyle>
            <a:lvl1pPr>
              <a:buBlip>
                <a:blip r:embed="rId29"/>
              </a:buBlip>
            </a:lvl1pPr>
            <a:lvl2pPr>
              <a:buBlip>
                <a:blip r:embed="rId30"/>
              </a:buBlip>
            </a:lvl2pPr>
            <a:lvl3pPr>
              <a:buBlip>
                <a:blip r:embed="rId30"/>
              </a:buBlip>
            </a:lvl3pPr>
            <a:lvl4pPr>
              <a:buBlip>
                <a:blip r:embed="rId30"/>
              </a:buBlip>
            </a:lvl4pPr>
            <a:lvl5pPr>
              <a:buBlip>
                <a:blip r:embed="rId30"/>
              </a:buBlip>
            </a:lvl5pPr>
          </a:lstStyle>
          <a:p>
            <a:r>
              <a:t>Body Level One</a:t>
            </a:r>
          </a:p>
          <a:p>
            <a:pPr lvl="1"/>
            <a:r>
              <a:t>Body Level Two</a:t>
            </a:r>
          </a:p>
          <a:p>
            <a:pPr lvl="2"/>
            <a:r>
              <a:t>Body Level Three</a:t>
            </a:r>
          </a:p>
          <a:p>
            <a:pPr lvl="3"/>
            <a:r>
              <a:t>Body Level Four</a:t>
            </a:r>
          </a:p>
          <a:p>
            <a:pPr lvl="4"/>
            <a:r>
              <a:t>Body Level Five</a:t>
            </a:r>
          </a:p>
        </p:txBody>
      </p:sp>
      <p:sp>
        <p:nvSpPr>
          <p:cNvPr id="6" name="Shape 6"/>
          <p:cNvSpPr>
            <a:spLocks noGrp="1"/>
          </p:cNvSpPr>
          <p:nvPr>
            <p:ph type="sldNum" sz="quarter" idx="2"/>
          </p:nvPr>
        </p:nvSpPr>
        <p:spPr>
          <a:xfrm>
            <a:off x="4419600" y="6172200"/>
            <a:ext cx="2133600" cy="368301"/>
          </a:xfrm>
          <a:prstGeom prst="rect">
            <a:avLst/>
          </a:prstGeom>
          <a:ln w="12700">
            <a:miter lim="400000"/>
          </a:ln>
        </p:spPr>
        <p:txBody>
          <a:bodyPr wrap="none" lIns="45719" rIns="45719" anchor="ctr">
            <a:spAutoFit/>
          </a:bodyPr>
          <a:lstStyle>
            <a:lvl1pPr algn="r">
              <a:defRPr sz="1200"/>
            </a:lvl1pPr>
          </a:lstStyle>
          <a:p>
            <a:pPr hangingPunct="0"/>
            <a:fld id="{86CB4B4D-7CA3-9044-876B-883B54F8677D}" type="slidenum">
              <a:rPr kern="0">
                <a:solidFill>
                  <a:srgbClr val="000000"/>
                </a:solidFill>
                <a:latin typeface="Calibri"/>
                <a:sym typeface="Calibri"/>
              </a:rPr>
              <a:pPr hangingPunct="0"/>
              <a:t>‹#›</a:t>
            </a:fld>
            <a:endParaRPr kern="0">
              <a:solidFill>
                <a:srgbClr val="000000"/>
              </a:solidFill>
              <a:latin typeface="Calibri"/>
              <a:sym typeface="Calibri"/>
            </a:endParaRPr>
          </a:p>
        </p:txBody>
      </p:sp>
    </p:spTree>
    <p:extLst>
      <p:ext uri="{BB962C8B-B14F-4D97-AF65-F5344CB8AC3E}">
        <p14:creationId xmlns:p14="http://schemas.microsoft.com/office/powerpoint/2010/main" val="1346347908"/>
      </p:ext>
    </p:extLst>
  </p:cSld>
  <p:clrMap bg1="lt1" tx1="dk1" bg2="lt2" tx2="dk2" accent1="accent1" accent2="accent2" accent3="accent3" accent4="accent4" accent5="accent5" accent6="accent6" hlink="hlink" folHlink="folHlink"/>
  <p:sldLayoutIdLst>
    <p:sldLayoutId id="2147483765" r:id="rId1"/>
    <p:sldLayoutId id="2147483766" r:id="rId2"/>
    <p:sldLayoutId id="2147483767" r:id="rId3"/>
    <p:sldLayoutId id="2147483768" r:id="rId4"/>
    <p:sldLayoutId id="2147483769" r:id="rId5"/>
    <p:sldLayoutId id="2147483770" r:id="rId6"/>
    <p:sldLayoutId id="2147483771" r:id="rId7"/>
    <p:sldLayoutId id="2147483772" r:id="rId8"/>
    <p:sldLayoutId id="2147483773" r:id="rId9"/>
    <p:sldLayoutId id="2147483774" r:id="rId10"/>
    <p:sldLayoutId id="2147483775" r:id="rId11"/>
    <p:sldLayoutId id="2147483776" r:id="rId12"/>
    <p:sldLayoutId id="2147483777" r:id="rId13"/>
    <p:sldLayoutId id="2147483778" r:id="rId14"/>
    <p:sldLayoutId id="2147483779" r:id="rId15"/>
    <p:sldLayoutId id="2147483780" r:id="rId16"/>
    <p:sldLayoutId id="2147483781" r:id="rId17"/>
    <p:sldLayoutId id="2147483782" r:id="rId18"/>
    <p:sldLayoutId id="2147483783" r:id="rId19"/>
    <p:sldLayoutId id="2147483784" r:id="rId20"/>
    <p:sldLayoutId id="2147483785" r:id="rId21"/>
    <p:sldLayoutId id="2147483786" r:id="rId22"/>
    <p:sldLayoutId id="2147483787" r:id="rId23"/>
    <p:sldLayoutId id="2147483788" r:id="rId24"/>
  </p:sldLayoutIdLst>
  <p:transition spd="med"/>
  <p:txStyles>
    <p:titleStyle>
      <a:lvl1pPr marL="0" marR="0" indent="0" algn="l" defTabSz="914362" rtl="0" eaLnBrk="1" latinLnBrk="0" hangingPunct="1">
        <a:lnSpc>
          <a:spcPct val="90000"/>
        </a:lnSpc>
        <a:spcBef>
          <a:spcPts val="0"/>
        </a:spcBef>
        <a:spcAft>
          <a:spcPts val="0"/>
        </a:spcAft>
        <a:buClrTx/>
        <a:buSzTx/>
        <a:buFontTx/>
        <a:buNone/>
        <a:tabLst/>
        <a:defRPr sz="4800" b="0" i="0" u="none" strike="noStrike" cap="none" spc="-150" baseline="0">
          <a:ln>
            <a:noFill/>
          </a:ln>
          <a:solidFill>
            <a:srgbClr val="172D58"/>
          </a:solidFill>
          <a:effectLst>
            <a:outerShdw blurRad="50800" dist="38100" dir="2700000" rotWithShape="0">
              <a:srgbClr val="000000">
                <a:alpha val="40000"/>
              </a:srgbClr>
            </a:outerShdw>
          </a:effectLst>
          <a:uFillTx/>
          <a:latin typeface="+mj-lt"/>
          <a:ea typeface="+mj-ea"/>
          <a:cs typeface="+mj-cs"/>
          <a:sym typeface="Calibri"/>
        </a:defRPr>
      </a:lvl1pPr>
      <a:lvl2pPr marL="0" marR="0" indent="0" algn="l" defTabSz="914362" rtl="0" eaLnBrk="1" latinLnBrk="0" hangingPunct="1">
        <a:lnSpc>
          <a:spcPct val="90000"/>
        </a:lnSpc>
        <a:spcBef>
          <a:spcPts val="0"/>
        </a:spcBef>
        <a:spcAft>
          <a:spcPts val="0"/>
        </a:spcAft>
        <a:buClrTx/>
        <a:buSzTx/>
        <a:buFontTx/>
        <a:buNone/>
        <a:tabLst/>
        <a:defRPr sz="4800" b="0" i="0" u="none" strike="noStrike" cap="none" spc="-150" baseline="0">
          <a:ln>
            <a:noFill/>
          </a:ln>
          <a:solidFill>
            <a:srgbClr val="172D58"/>
          </a:solidFill>
          <a:effectLst>
            <a:outerShdw blurRad="50800" dist="38100" dir="2700000" rotWithShape="0">
              <a:srgbClr val="000000">
                <a:alpha val="40000"/>
              </a:srgbClr>
            </a:outerShdw>
          </a:effectLst>
          <a:uFillTx/>
          <a:latin typeface="+mj-lt"/>
          <a:ea typeface="+mj-ea"/>
          <a:cs typeface="+mj-cs"/>
          <a:sym typeface="Calibri"/>
        </a:defRPr>
      </a:lvl2pPr>
      <a:lvl3pPr marL="0" marR="0" indent="0" algn="l" defTabSz="914362" rtl="0" eaLnBrk="1" latinLnBrk="0" hangingPunct="1">
        <a:lnSpc>
          <a:spcPct val="90000"/>
        </a:lnSpc>
        <a:spcBef>
          <a:spcPts val="0"/>
        </a:spcBef>
        <a:spcAft>
          <a:spcPts val="0"/>
        </a:spcAft>
        <a:buClrTx/>
        <a:buSzTx/>
        <a:buFontTx/>
        <a:buNone/>
        <a:tabLst/>
        <a:defRPr sz="4800" b="0" i="0" u="none" strike="noStrike" cap="none" spc="-150" baseline="0">
          <a:ln>
            <a:noFill/>
          </a:ln>
          <a:solidFill>
            <a:srgbClr val="172D58"/>
          </a:solidFill>
          <a:effectLst>
            <a:outerShdw blurRad="50800" dist="38100" dir="2700000" rotWithShape="0">
              <a:srgbClr val="000000">
                <a:alpha val="40000"/>
              </a:srgbClr>
            </a:outerShdw>
          </a:effectLst>
          <a:uFillTx/>
          <a:latin typeface="+mj-lt"/>
          <a:ea typeface="+mj-ea"/>
          <a:cs typeface="+mj-cs"/>
          <a:sym typeface="Calibri"/>
        </a:defRPr>
      </a:lvl3pPr>
      <a:lvl4pPr marL="0" marR="0" indent="0" algn="l" defTabSz="914362" rtl="0" eaLnBrk="1" latinLnBrk="0" hangingPunct="1">
        <a:lnSpc>
          <a:spcPct val="90000"/>
        </a:lnSpc>
        <a:spcBef>
          <a:spcPts val="0"/>
        </a:spcBef>
        <a:spcAft>
          <a:spcPts val="0"/>
        </a:spcAft>
        <a:buClrTx/>
        <a:buSzTx/>
        <a:buFontTx/>
        <a:buNone/>
        <a:tabLst/>
        <a:defRPr sz="4800" b="0" i="0" u="none" strike="noStrike" cap="none" spc="-150" baseline="0">
          <a:ln>
            <a:noFill/>
          </a:ln>
          <a:solidFill>
            <a:srgbClr val="172D58"/>
          </a:solidFill>
          <a:effectLst>
            <a:outerShdw blurRad="50800" dist="38100" dir="2700000" rotWithShape="0">
              <a:srgbClr val="000000">
                <a:alpha val="40000"/>
              </a:srgbClr>
            </a:outerShdw>
          </a:effectLst>
          <a:uFillTx/>
          <a:latin typeface="+mj-lt"/>
          <a:ea typeface="+mj-ea"/>
          <a:cs typeface="+mj-cs"/>
          <a:sym typeface="Calibri"/>
        </a:defRPr>
      </a:lvl4pPr>
      <a:lvl5pPr marL="0" marR="0" indent="0" algn="l" defTabSz="914362" rtl="0" eaLnBrk="1" latinLnBrk="0" hangingPunct="1">
        <a:lnSpc>
          <a:spcPct val="90000"/>
        </a:lnSpc>
        <a:spcBef>
          <a:spcPts val="0"/>
        </a:spcBef>
        <a:spcAft>
          <a:spcPts val="0"/>
        </a:spcAft>
        <a:buClrTx/>
        <a:buSzTx/>
        <a:buFontTx/>
        <a:buNone/>
        <a:tabLst/>
        <a:defRPr sz="4800" b="0" i="0" u="none" strike="noStrike" cap="none" spc="-150" baseline="0">
          <a:ln>
            <a:noFill/>
          </a:ln>
          <a:solidFill>
            <a:srgbClr val="172D58"/>
          </a:solidFill>
          <a:effectLst>
            <a:outerShdw blurRad="50800" dist="38100" dir="2700000" rotWithShape="0">
              <a:srgbClr val="000000">
                <a:alpha val="40000"/>
              </a:srgbClr>
            </a:outerShdw>
          </a:effectLst>
          <a:uFillTx/>
          <a:latin typeface="+mj-lt"/>
          <a:ea typeface="+mj-ea"/>
          <a:cs typeface="+mj-cs"/>
          <a:sym typeface="Calibri"/>
        </a:defRPr>
      </a:lvl5pPr>
      <a:lvl6pPr marL="0" marR="0" indent="0" algn="l" defTabSz="914362" rtl="0" eaLnBrk="1" latinLnBrk="0" hangingPunct="1">
        <a:lnSpc>
          <a:spcPct val="90000"/>
        </a:lnSpc>
        <a:spcBef>
          <a:spcPts val="0"/>
        </a:spcBef>
        <a:spcAft>
          <a:spcPts val="0"/>
        </a:spcAft>
        <a:buClrTx/>
        <a:buSzTx/>
        <a:buFontTx/>
        <a:buNone/>
        <a:tabLst/>
        <a:defRPr sz="4800" b="0" i="0" u="none" strike="noStrike" cap="none" spc="-150" baseline="0">
          <a:ln>
            <a:noFill/>
          </a:ln>
          <a:solidFill>
            <a:srgbClr val="172D58"/>
          </a:solidFill>
          <a:effectLst>
            <a:outerShdw blurRad="50800" dist="38100" dir="2700000" rotWithShape="0">
              <a:srgbClr val="000000">
                <a:alpha val="40000"/>
              </a:srgbClr>
            </a:outerShdw>
          </a:effectLst>
          <a:uFillTx/>
          <a:latin typeface="+mj-lt"/>
          <a:ea typeface="+mj-ea"/>
          <a:cs typeface="+mj-cs"/>
          <a:sym typeface="Calibri"/>
        </a:defRPr>
      </a:lvl6pPr>
      <a:lvl7pPr marL="0" marR="0" indent="0" algn="l" defTabSz="914362" rtl="0" eaLnBrk="1" latinLnBrk="0" hangingPunct="1">
        <a:lnSpc>
          <a:spcPct val="90000"/>
        </a:lnSpc>
        <a:spcBef>
          <a:spcPts val="0"/>
        </a:spcBef>
        <a:spcAft>
          <a:spcPts val="0"/>
        </a:spcAft>
        <a:buClrTx/>
        <a:buSzTx/>
        <a:buFontTx/>
        <a:buNone/>
        <a:tabLst/>
        <a:defRPr sz="4800" b="0" i="0" u="none" strike="noStrike" cap="none" spc="-150" baseline="0">
          <a:ln>
            <a:noFill/>
          </a:ln>
          <a:solidFill>
            <a:srgbClr val="172D58"/>
          </a:solidFill>
          <a:effectLst>
            <a:outerShdw blurRad="50800" dist="38100" dir="2700000" rotWithShape="0">
              <a:srgbClr val="000000">
                <a:alpha val="40000"/>
              </a:srgbClr>
            </a:outerShdw>
          </a:effectLst>
          <a:uFillTx/>
          <a:latin typeface="+mj-lt"/>
          <a:ea typeface="+mj-ea"/>
          <a:cs typeface="+mj-cs"/>
          <a:sym typeface="Calibri"/>
        </a:defRPr>
      </a:lvl7pPr>
      <a:lvl8pPr marL="0" marR="0" indent="0" algn="l" defTabSz="914362" rtl="0" eaLnBrk="1" latinLnBrk="0" hangingPunct="1">
        <a:lnSpc>
          <a:spcPct val="90000"/>
        </a:lnSpc>
        <a:spcBef>
          <a:spcPts val="0"/>
        </a:spcBef>
        <a:spcAft>
          <a:spcPts val="0"/>
        </a:spcAft>
        <a:buClrTx/>
        <a:buSzTx/>
        <a:buFontTx/>
        <a:buNone/>
        <a:tabLst/>
        <a:defRPr sz="4800" b="0" i="0" u="none" strike="noStrike" cap="none" spc="-150" baseline="0">
          <a:ln>
            <a:noFill/>
          </a:ln>
          <a:solidFill>
            <a:srgbClr val="172D58"/>
          </a:solidFill>
          <a:effectLst>
            <a:outerShdw blurRad="50800" dist="38100" dir="2700000" rotWithShape="0">
              <a:srgbClr val="000000">
                <a:alpha val="40000"/>
              </a:srgbClr>
            </a:outerShdw>
          </a:effectLst>
          <a:uFillTx/>
          <a:latin typeface="+mj-lt"/>
          <a:ea typeface="+mj-ea"/>
          <a:cs typeface="+mj-cs"/>
          <a:sym typeface="Calibri"/>
        </a:defRPr>
      </a:lvl8pPr>
      <a:lvl9pPr marL="0" marR="0" indent="0" algn="l" defTabSz="914362" rtl="0" eaLnBrk="1" latinLnBrk="0" hangingPunct="1">
        <a:lnSpc>
          <a:spcPct val="90000"/>
        </a:lnSpc>
        <a:spcBef>
          <a:spcPts val="0"/>
        </a:spcBef>
        <a:spcAft>
          <a:spcPts val="0"/>
        </a:spcAft>
        <a:buClrTx/>
        <a:buSzTx/>
        <a:buFontTx/>
        <a:buNone/>
        <a:tabLst/>
        <a:defRPr sz="4800" b="0" i="0" u="none" strike="noStrike" cap="none" spc="-150" baseline="0">
          <a:ln>
            <a:noFill/>
          </a:ln>
          <a:solidFill>
            <a:srgbClr val="172D58"/>
          </a:solidFill>
          <a:effectLst>
            <a:outerShdw blurRad="50800" dist="38100" dir="2700000" rotWithShape="0">
              <a:srgbClr val="000000">
                <a:alpha val="40000"/>
              </a:srgbClr>
            </a:outerShdw>
          </a:effectLst>
          <a:uFillTx/>
          <a:latin typeface="+mj-lt"/>
          <a:ea typeface="+mj-ea"/>
          <a:cs typeface="+mj-cs"/>
          <a:sym typeface="Calibri"/>
        </a:defRPr>
      </a:lvl9pPr>
    </p:titleStyle>
    <p:bodyStyle>
      <a:lvl1pPr marL="396875" marR="0" indent="-396875" algn="l" defTabSz="914362" rtl="0" eaLnBrk="1" latinLnBrk="0" hangingPunct="1">
        <a:lnSpc>
          <a:spcPct val="90000"/>
        </a:lnSpc>
        <a:spcBef>
          <a:spcPts val="700"/>
        </a:spcBef>
        <a:spcAft>
          <a:spcPts val="0"/>
        </a:spcAft>
        <a:buClrTx/>
        <a:buSzPct val="100000"/>
        <a:buFontTx/>
        <a:buBlip>
          <a:blip r:embed="rId29"/>
        </a:buBlip>
        <a:tabLst/>
        <a:defRPr sz="3200" b="0" i="0" u="none" strike="noStrike" cap="none" spc="0" baseline="0">
          <a:ln>
            <a:noFill/>
          </a:ln>
          <a:solidFill>
            <a:srgbClr val="000000"/>
          </a:solidFill>
          <a:uFillTx/>
          <a:latin typeface="+mj-lt"/>
          <a:ea typeface="+mj-ea"/>
          <a:cs typeface="+mj-cs"/>
          <a:sym typeface="Calibri"/>
        </a:defRPr>
      </a:lvl1pPr>
      <a:lvl2pPr marL="971096" marR="0" indent="-453571" algn="l" defTabSz="914362" rtl="0" eaLnBrk="1" latinLnBrk="0" hangingPunct="1">
        <a:lnSpc>
          <a:spcPct val="90000"/>
        </a:lnSpc>
        <a:spcBef>
          <a:spcPts val="700"/>
        </a:spcBef>
        <a:spcAft>
          <a:spcPts val="0"/>
        </a:spcAft>
        <a:buClrTx/>
        <a:buSzPct val="100000"/>
        <a:buFontTx/>
        <a:buBlip>
          <a:blip r:embed="rId30"/>
        </a:buBlip>
        <a:tabLst/>
        <a:defRPr sz="3200" b="0" i="0" u="none" strike="noStrike" cap="none" spc="0" baseline="0">
          <a:ln>
            <a:noFill/>
          </a:ln>
          <a:solidFill>
            <a:srgbClr val="000000"/>
          </a:solidFill>
          <a:uFillTx/>
          <a:latin typeface="+mj-lt"/>
          <a:ea typeface="+mj-ea"/>
          <a:cs typeface="+mj-cs"/>
          <a:sym typeface="Calibri"/>
        </a:defRPr>
      </a:lvl2pPr>
      <a:lvl3pPr marL="1373717" marR="0" indent="-459317" algn="l" defTabSz="914362" rtl="0" eaLnBrk="1" latinLnBrk="0" hangingPunct="1">
        <a:lnSpc>
          <a:spcPct val="90000"/>
        </a:lnSpc>
        <a:spcBef>
          <a:spcPts val="700"/>
        </a:spcBef>
        <a:spcAft>
          <a:spcPts val="0"/>
        </a:spcAft>
        <a:buClrTx/>
        <a:buSzPct val="100000"/>
        <a:buFontTx/>
        <a:buBlip>
          <a:blip r:embed="rId30"/>
        </a:buBlip>
        <a:tabLst/>
        <a:defRPr sz="3200" b="0" i="0" u="none" strike="noStrike" cap="none" spc="0" baseline="0">
          <a:ln>
            <a:noFill/>
          </a:ln>
          <a:solidFill>
            <a:srgbClr val="000000"/>
          </a:solidFill>
          <a:uFillTx/>
          <a:latin typeface="+mj-lt"/>
          <a:ea typeface="+mj-ea"/>
          <a:cs typeface="+mj-cs"/>
          <a:sym typeface="Calibri"/>
        </a:defRPr>
      </a:lvl3pPr>
      <a:lvl4pPr marL="1720321" marR="0" indent="-461433" algn="l" defTabSz="914362" rtl="0" eaLnBrk="1" latinLnBrk="0" hangingPunct="1">
        <a:lnSpc>
          <a:spcPct val="90000"/>
        </a:lnSpc>
        <a:spcBef>
          <a:spcPts val="700"/>
        </a:spcBef>
        <a:spcAft>
          <a:spcPts val="0"/>
        </a:spcAft>
        <a:buClrTx/>
        <a:buSzPct val="100000"/>
        <a:buFontTx/>
        <a:buBlip>
          <a:blip r:embed="rId30"/>
        </a:buBlip>
        <a:tabLst/>
        <a:defRPr sz="3200" b="0" i="0" u="none" strike="noStrike" cap="none" spc="0" baseline="0">
          <a:ln>
            <a:noFill/>
          </a:ln>
          <a:solidFill>
            <a:srgbClr val="000000"/>
          </a:solidFill>
          <a:uFillTx/>
          <a:latin typeface="+mj-lt"/>
          <a:ea typeface="+mj-ea"/>
          <a:cs typeface="+mj-cs"/>
          <a:sym typeface="Calibri"/>
        </a:defRPr>
      </a:lvl4pPr>
      <a:lvl5pPr marL="2053696" marR="0" indent="-448733" algn="l" defTabSz="914362" rtl="0" eaLnBrk="1" latinLnBrk="0" hangingPunct="1">
        <a:lnSpc>
          <a:spcPct val="90000"/>
        </a:lnSpc>
        <a:spcBef>
          <a:spcPts val="700"/>
        </a:spcBef>
        <a:spcAft>
          <a:spcPts val="0"/>
        </a:spcAft>
        <a:buClrTx/>
        <a:buSzPct val="100000"/>
        <a:buFontTx/>
        <a:buBlip>
          <a:blip r:embed="rId30"/>
        </a:buBlip>
        <a:tabLst/>
        <a:defRPr sz="3200" b="0" i="0" u="none" strike="noStrike" cap="none" spc="0" baseline="0">
          <a:ln>
            <a:noFill/>
          </a:ln>
          <a:solidFill>
            <a:srgbClr val="000000"/>
          </a:solidFill>
          <a:uFillTx/>
          <a:latin typeface="+mj-lt"/>
          <a:ea typeface="+mj-ea"/>
          <a:cs typeface="+mj-cs"/>
          <a:sym typeface="Calibri"/>
        </a:defRPr>
      </a:lvl5pPr>
      <a:lvl6pPr marL="2651653" marR="0" indent="-365745" algn="l" defTabSz="914362" rtl="0" eaLnBrk="1" latinLnBrk="0" hangingPunct="1">
        <a:lnSpc>
          <a:spcPct val="90000"/>
        </a:lnSpc>
        <a:spcBef>
          <a:spcPts val="700"/>
        </a:spcBef>
        <a:spcAft>
          <a:spcPts val="0"/>
        </a:spcAft>
        <a:buClrTx/>
        <a:buSzPct val="100000"/>
        <a:buFontTx/>
        <a:buChar char="•"/>
        <a:tabLst/>
        <a:defRPr sz="3200" b="0" i="0" u="none" strike="noStrike" cap="none" spc="0" baseline="0">
          <a:ln>
            <a:noFill/>
          </a:ln>
          <a:solidFill>
            <a:srgbClr val="000000"/>
          </a:solidFill>
          <a:uFillTx/>
          <a:latin typeface="+mj-lt"/>
          <a:ea typeface="+mj-ea"/>
          <a:cs typeface="+mj-cs"/>
          <a:sym typeface="Calibri"/>
        </a:defRPr>
      </a:lvl6pPr>
      <a:lvl7pPr marL="3108835" marR="0" indent="-365745" algn="l" defTabSz="914362" rtl="0" eaLnBrk="1" latinLnBrk="0" hangingPunct="1">
        <a:lnSpc>
          <a:spcPct val="90000"/>
        </a:lnSpc>
        <a:spcBef>
          <a:spcPts val="700"/>
        </a:spcBef>
        <a:spcAft>
          <a:spcPts val="0"/>
        </a:spcAft>
        <a:buClrTx/>
        <a:buSzPct val="100000"/>
        <a:buFontTx/>
        <a:buChar char="•"/>
        <a:tabLst/>
        <a:defRPr sz="3200" b="0" i="0" u="none" strike="noStrike" cap="none" spc="0" baseline="0">
          <a:ln>
            <a:noFill/>
          </a:ln>
          <a:solidFill>
            <a:srgbClr val="000000"/>
          </a:solidFill>
          <a:uFillTx/>
          <a:latin typeface="+mj-lt"/>
          <a:ea typeface="+mj-ea"/>
          <a:cs typeface="+mj-cs"/>
          <a:sym typeface="Calibri"/>
        </a:defRPr>
      </a:lvl7pPr>
      <a:lvl8pPr marL="3566017" marR="0" indent="-365745" algn="l" defTabSz="914362" rtl="0" eaLnBrk="1" latinLnBrk="0" hangingPunct="1">
        <a:lnSpc>
          <a:spcPct val="90000"/>
        </a:lnSpc>
        <a:spcBef>
          <a:spcPts val="700"/>
        </a:spcBef>
        <a:spcAft>
          <a:spcPts val="0"/>
        </a:spcAft>
        <a:buClrTx/>
        <a:buSzPct val="100000"/>
        <a:buFontTx/>
        <a:buChar char="•"/>
        <a:tabLst/>
        <a:defRPr sz="3200" b="0" i="0" u="none" strike="noStrike" cap="none" spc="0" baseline="0">
          <a:ln>
            <a:noFill/>
          </a:ln>
          <a:solidFill>
            <a:srgbClr val="000000"/>
          </a:solidFill>
          <a:uFillTx/>
          <a:latin typeface="+mj-lt"/>
          <a:ea typeface="+mj-ea"/>
          <a:cs typeface="+mj-cs"/>
          <a:sym typeface="Calibri"/>
        </a:defRPr>
      </a:lvl8pPr>
      <a:lvl9pPr marL="4023199" marR="0" indent="-365745" algn="l" defTabSz="914362" rtl="0" eaLnBrk="1" latinLnBrk="0" hangingPunct="1">
        <a:lnSpc>
          <a:spcPct val="90000"/>
        </a:lnSpc>
        <a:spcBef>
          <a:spcPts val="700"/>
        </a:spcBef>
        <a:spcAft>
          <a:spcPts val="0"/>
        </a:spcAft>
        <a:buClrTx/>
        <a:buSzPct val="100000"/>
        <a:buFontTx/>
        <a:buChar char="•"/>
        <a:tabLst/>
        <a:defRPr sz="3200" b="0" i="0" u="none" strike="noStrike" cap="none" spc="0" baseline="0">
          <a:ln>
            <a:noFill/>
          </a:ln>
          <a:solidFill>
            <a:srgbClr val="000000"/>
          </a:solidFill>
          <a:uFillTx/>
          <a:latin typeface="+mj-lt"/>
          <a:ea typeface="+mj-ea"/>
          <a:cs typeface="+mj-cs"/>
          <a:sym typeface="Calibri"/>
        </a:defRPr>
      </a:lvl9pPr>
    </p:bodyStyle>
    <p:otherStyle>
      <a:lvl1pPr marL="0" marR="0" indent="0" algn="r" defTabSz="914400" rtl="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1pPr>
      <a:lvl2pPr marL="0" marR="0" indent="457200" algn="r" defTabSz="914400" rtl="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2pPr>
      <a:lvl3pPr marL="0" marR="0" indent="914400" algn="r" defTabSz="914400" rtl="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3pPr>
      <a:lvl4pPr marL="0" marR="0" indent="1371600" algn="r" defTabSz="914400" rtl="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4pPr>
      <a:lvl5pPr marL="0" marR="0" indent="1828800" algn="r" defTabSz="914400" rtl="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5pPr>
      <a:lvl6pPr marL="0" marR="0" indent="2286000" algn="r" defTabSz="914400" rtl="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6pPr>
      <a:lvl7pPr marL="0" marR="0" indent="2743200" algn="r" defTabSz="914400" rtl="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7pPr>
      <a:lvl8pPr marL="0" marR="0" indent="3200400" algn="r" defTabSz="914400" rtl="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8pPr>
      <a:lvl9pPr marL="0" marR="0" indent="3657600" algn="r" defTabSz="914400" rtl="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27"/>
          <a:srcRect/>
          <a:stretch>
            <a:fillRect/>
          </a:stretch>
        </a:blipFill>
        <a:effectLst/>
      </p:bgPr>
    </p:bg>
    <p:spTree>
      <p:nvGrpSpPr>
        <p:cNvPr id="1" name=""/>
        <p:cNvGrpSpPr/>
        <p:nvPr/>
      </p:nvGrpSpPr>
      <p:grpSpPr>
        <a:xfrm>
          <a:off x="0" y="0"/>
          <a:ext cx="0" cy="0"/>
          <a:chOff x="0" y="0"/>
          <a:chExt cx="0" cy="0"/>
        </a:xfrm>
      </p:grpSpPr>
      <p:pic>
        <p:nvPicPr>
          <p:cNvPr id="2" name="image2.jpg" descr="7-00029_BAK_v03TOP"/>
          <p:cNvPicPr>
            <a:picLocks noChangeAspect="1"/>
          </p:cNvPicPr>
          <p:nvPr/>
        </p:nvPicPr>
        <p:blipFill>
          <a:blip r:embed="rId28"/>
          <a:stretch>
            <a:fillRect/>
          </a:stretch>
        </p:blipFill>
        <p:spPr>
          <a:xfrm>
            <a:off x="-15875" y="6007100"/>
            <a:ext cx="9159875" cy="849313"/>
          </a:xfrm>
          <a:prstGeom prst="rect">
            <a:avLst/>
          </a:prstGeom>
          <a:ln w="12700">
            <a:miter lim="400000"/>
          </a:ln>
        </p:spPr>
      </p:pic>
      <p:pic>
        <p:nvPicPr>
          <p:cNvPr id="3" name="image3.jpg" descr="top2.jpg"/>
          <p:cNvPicPr>
            <a:picLocks noChangeAspect="1"/>
          </p:cNvPicPr>
          <p:nvPr/>
        </p:nvPicPr>
        <p:blipFill>
          <a:blip r:embed="rId29"/>
          <a:stretch>
            <a:fillRect/>
          </a:stretch>
        </p:blipFill>
        <p:spPr>
          <a:xfrm>
            <a:off x="0" y="5749635"/>
            <a:ext cx="9144000" cy="1108365"/>
          </a:xfrm>
          <a:prstGeom prst="rect">
            <a:avLst/>
          </a:prstGeom>
          <a:ln w="12700">
            <a:miter lim="400000"/>
          </a:ln>
        </p:spPr>
      </p:pic>
      <p:sp>
        <p:nvSpPr>
          <p:cNvPr id="4" name="Shape 4"/>
          <p:cNvSpPr>
            <a:spLocks noGrp="1"/>
          </p:cNvSpPr>
          <p:nvPr>
            <p:ph type="title"/>
          </p:nvPr>
        </p:nvSpPr>
        <p:spPr>
          <a:xfrm>
            <a:off x="381000" y="230188"/>
            <a:ext cx="8382000" cy="664798"/>
          </a:xfrm>
          <a:prstGeom prst="rect">
            <a:avLst/>
          </a:prstGeom>
          <a:ln w="12700">
            <a:miter lim="400000"/>
          </a:ln>
          <a:extLst>
            <a:ext uri="{C572A759-6A51-4108-AA02-DFA0A04FC94B}">
              <ma14:wrappingTextBoxFlag xmlns="" xmlns:ma14="http://schemas.microsoft.com/office/mac/drawingml/2011/main" val="1"/>
            </a:ext>
          </a:extLst>
        </p:spPr>
        <p:txBody>
          <a:bodyPr lIns="0" tIns="0" rIns="0" bIns="0">
            <a:normAutofit/>
          </a:bodyPr>
          <a:lstStyle/>
          <a:p>
            <a:r>
              <a:t>Title Text</a:t>
            </a:r>
          </a:p>
        </p:txBody>
      </p:sp>
      <p:sp>
        <p:nvSpPr>
          <p:cNvPr id="5" name="Shape 5"/>
          <p:cNvSpPr>
            <a:spLocks noGrp="1"/>
          </p:cNvSpPr>
          <p:nvPr>
            <p:ph type="body" idx="1"/>
          </p:nvPr>
        </p:nvSpPr>
        <p:spPr>
          <a:xfrm>
            <a:off x="457200" y="1600200"/>
            <a:ext cx="8229600" cy="5257800"/>
          </a:xfrm>
          <a:prstGeom prst="rect">
            <a:avLst/>
          </a:prstGeom>
          <a:ln w="12700">
            <a:miter lim="400000"/>
          </a:ln>
          <a:extLst>
            <a:ext uri="{C572A759-6A51-4108-AA02-DFA0A04FC94B}">
              <ma14:wrappingTextBoxFlag xmlns="" xmlns:ma14="http://schemas.microsoft.com/office/mac/drawingml/2011/main" val="1"/>
            </a:ext>
          </a:extLst>
        </p:spPr>
        <p:txBody>
          <a:bodyPr lIns="0" tIns="0" rIns="0" bIns="0"/>
          <a:lstStyle>
            <a:lvl1pPr>
              <a:buBlip>
                <a:blip r:embed="rId30"/>
              </a:buBlip>
            </a:lvl1pPr>
            <a:lvl2pPr>
              <a:buBlip>
                <a:blip r:embed="rId31"/>
              </a:buBlip>
            </a:lvl2pPr>
            <a:lvl3pPr>
              <a:buBlip>
                <a:blip r:embed="rId31"/>
              </a:buBlip>
            </a:lvl3pPr>
            <a:lvl4pPr>
              <a:buBlip>
                <a:blip r:embed="rId31"/>
              </a:buBlip>
            </a:lvl4pPr>
            <a:lvl5pPr>
              <a:buBlip>
                <a:blip r:embed="rId31"/>
              </a:buBlip>
            </a:lvl5pPr>
          </a:lstStyle>
          <a:p>
            <a:r>
              <a:t>Body Level One</a:t>
            </a:r>
          </a:p>
          <a:p>
            <a:pPr lvl="1"/>
            <a:r>
              <a:t>Body Level Two</a:t>
            </a:r>
          </a:p>
          <a:p>
            <a:pPr lvl="2"/>
            <a:r>
              <a:t>Body Level Three</a:t>
            </a:r>
          </a:p>
          <a:p>
            <a:pPr lvl="3"/>
            <a:r>
              <a:t>Body Level Four</a:t>
            </a:r>
          </a:p>
          <a:p>
            <a:pPr lvl="4"/>
            <a:r>
              <a:t>Body Level Five</a:t>
            </a:r>
          </a:p>
        </p:txBody>
      </p:sp>
      <p:sp>
        <p:nvSpPr>
          <p:cNvPr id="6" name="Shape 6"/>
          <p:cNvSpPr>
            <a:spLocks noGrp="1"/>
          </p:cNvSpPr>
          <p:nvPr>
            <p:ph type="sldNum" sz="quarter" idx="2"/>
          </p:nvPr>
        </p:nvSpPr>
        <p:spPr>
          <a:xfrm>
            <a:off x="4419600" y="6172200"/>
            <a:ext cx="2133600" cy="368301"/>
          </a:xfrm>
          <a:prstGeom prst="rect">
            <a:avLst/>
          </a:prstGeom>
          <a:ln w="12700">
            <a:miter lim="400000"/>
          </a:ln>
        </p:spPr>
        <p:txBody>
          <a:bodyPr wrap="none" lIns="45719" rIns="45719" anchor="ctr">
            <a:spAutoFit/>
          </a:bodyPr>
          <a:lstStyle>
            <a:lvl1pPr algn="r">
              <a:defRPr sz="1200"/>
            </a:lvl1pPr>
          </a:lstStyle>
          <a:p>
            <a:pPr hangingPunct="0"/>
            <a:fld id="{86CB4B4D-7CA3-9044-876B-883B54F8677D}" type="slidenum">
              <a:rPr kern="0">
                <a:solidFill>
                  <a:srgbClr val="000000"/>
                </a:solidFill>
                <a:latin typeface="Calibri"/>
                <a:sym typeface="Calibri"/>
              </a:rPr>
              <a:pPr hangingPunct="0"/>
              <a:t>‹#›</a:t>
            </a:fld>
            <a:endParaRPr kern="0">
              <a:solidFill>
                <a:srgbClr val="000000"/>
              </a:solidFill>
              <a:latin typeface="Calibri"/>
              <a:sym typeface="Calibri"/>
            </a:endParaRPr>
          </a:p>
        </p:txBody>
      </p:sp>
    </p:spTree>
    <p:extLst>
      <p:ext uri="{BB962C8B-B14F-4D97-AF65-F5344CB8AC3E}">
        <p14:creationId xmlns:p14="http://schemas.microsoft.com/office/powerpoint/2010/main" val="1780258188"/>
      </p:ext>
    </p:extLst>
  </p:cSld>
  <p:clrMap bg1="lt1" tx1="dk1" bg2="lt2" tx2="dk2" accent1="accent1" accent2="accent2" accent3="accent3" accent4="accent4" accent5="accent5" accent6="accent6" hlink="hlink" folHlink="folHlink"/>
  <p:sldLayoutIdLst>
    <p:sldLayoutId id="2147483886" r:id="rId1"/>
    <p:sldLayoutId id="2147483887" r:id="rId2"/>
    <p:sldLayoutId id="2147483888" r:id="rId3"/>
    <p:sldLayoutId id="2147483889" r:id="rId4"/>
    <p:sldLayoutId id="2147483890" r:id="rId5"/>
    <p:sldLayoutId id="2147483891" r:id="rId6"/>
    <p:sldLayoutId id="2147483892" r:id="rId7"/>
    <p:sldLayoutId id="2147483893" r:id="rId8"/>
    <p:sldLayoutId id="2147483894" r:id="rId9"/>
    <p:sldLayoutId id="2147483895" r:id="rId10"/>
    <p:sldLayoutId id="2147483896" r:id="rId11"/>
    <p:sldLayoutId id="2147483897" r:id="rId12"/>
    <p:sldLayoutId id="2147483898" r:id="rId13"/>
    <p:sldLayoutId id="2147483899" r:id="rId14"/>
    <p:sldLayoutId id="2147483900" r:id="rId15"/>
    <p:sldLayoutId id="2147483901" r:id="rId16"/>
    <p:sldLayoutId id="2147483902" r:id="rId17"/>
    <p:sldLayoutId id="2147483903" r:id="rId18"/>
    <p:sldLayoutId id="2147483904" r:id="rId19"/>
    <p:sldLayoutId id="2147483905" r:id="rId20"/>
    <p:sldLayoutId id="2147483906" r:id="rId21"/>
    <p:sldLayoutId id="2147483907" r:id="rId22"/>
    <p:sldLayoutId id="2147483908" r:id="rId23"/>
    <p:sldLayoutId id="2147483909" r:id="rId24"/>
    <p:sldLayoutId id="2147483935" r:id="rId25"/>
  </p:sldLayoutIdLst>
  <p:transition spd="med"/>
  <p:txStyles>
    <p:titleStyle>
      <a:lvl1pPr marL="0" marR="0" indent="0" algn="l" defTabSz="914362" rtl="0" eaLnBrk="1" latinLnBrk="0" hangingPunct="1">
        <a:lnSpc>
          <a:spcPct val="90000"/>
        </a:lnSpc>
        <a:spcBef>
          <a:spcPts val="0"/>
        </a:spcBef>
        <a:spcAft>
          <a:spcPts val="0"/>
        </a:spcAft>
        <a:buClrTx/>
        <a:buSzTx/>
        <a:buFontTx/>
        <a:buNone/>
        <a:tabLst/>
        <a:defRPr sz="4800" b="0" i="0" u="none" strike="noStrike" cap="none" spc="-150" baseline="0">
          <a:ln>
            <a:noFill/>
          </a:ln>
          <a:solidFill>
            <a:srgbClr val="172D58"/>
          </a:solidFill>
          <a:effectLst>
            <a:outerShdw blurRad="50800" dist="38100" dir="2700000" rotWithShape="0">
              <a:srgbClr val="000000">
                <a:alpha val="40000"/>
              </a:srgbClr>
            </a:outerShdw>
          </a:effectLst>
          <a:uFillTx/>
          <a:latin typeface="+mj-lt"/>
          <a:ea typeface="+mj-ea"/>
          <a:cs typeface="+mj-cs"/>
          <a:sym typeface="Calibri"/>
        </a:defRPr>
      </a:lvl1pPr>
      <a:lvl2pPr marL="0" marR="0" indent="0" algn="l" defTabSz="914362" rtl="0" eaLnBrk="1" latinLnBrk="0" hangingPunct="1">
        <a:lnSpc>
          <a:spcPct val="90000"/>
        </a:lnSpc>
        <a:spcBef>
          <a:spcPts val="0"/>
        </a:spcBef>
        <a:spcAft>
          <a:spcPts val="0"/>
        </a:spcAft>
        <a:buClrTx/>
        <a:buSzTx/>
        <a:buFontTx/>
        <a:buNone/>
        <a:tabLst/>
        <a:defRPr sz="4800" b="0" i="0" u="none" strike="noStrike" cap="none" spc="-150" baseline="0">
          <a:ln>
            <a:noFill/>
          </a:ln>
          <a:solidFill>
            <a:srgbClr val="172D58"/>
          </a:solidFill>
          <a:effectLst>
            <a:outerShdw blurRad="50800" dist="38100" dir="2700000" rotWithShape="0">
              <a:srgbClr val="000000">
                <a:alpha val="40000"/>
              </a:srgbClr>
            </a:outerShdw>
          </a:effectLst>
          <a:uFillTx/>
          <a:latin typeface="+mj-lt"/>
          <a:ea typeface="+mj-ea"/>
          <a:cs typeface="+mj-cs"/>
          <a:sym typeface="Calibri"/>
        </a:defRPr>
      </a:lvl2pPr>
      <a:lvl3pPr marL="0" marR="0" indent="0" algn="l" defTabSz="914362" rtl="0" eaLnBrk="1" latinLnBrk="0" hangingPunct="1">
        <a:lnSpc>
          <a:spcPct val="90000"/>
        </a:lnSpc>
        <a:spcBef>
          <a:spcPts val="0"/>
        </a:spcBef>
        <a:spcAft>
          <a:spcPts val="0"/>
        </a:spcAft>
        <a:buClrTx/>
        <a:buSzTx/>
        <a:buFontTx/>
        <a:buNone/>
        <a:tabLst/>
        <a:defRPr sz="4800" b="0" i="0" u="none" strike="noStrike" cap="none" spc="-150" baseline="0">
          <a:ln>
            <a:noFill/>
          </a:ln>
          <a:solidFill>
            <a:srgbClr val="172D58"/>
          </a:solidFill>
          <a:effectLst>
            <a:outerShdw blurRad="50800" dist="38100" dir="2700000" rotWithShape="0">
              <a:srgbClr val="000000">
                <a:alpha val="40000"/>
              </a:srgbClr>
            </a:outerShdw>
          </a:effectLst>
          <a:uFillTx/>
          <a:latin typeface="+mj-lt"/>
          <a:ea typeface="+mj-ea"/>
          <a:cs typeface="+mj-cs"/>
          <a:sym typeface="Calibri"/>
        </a:defRPr>
      </a:lvl3pPr>
      <a:lvl4pPr marL="0" marR="0" indent="0" algn="l" defTabSz="914362" rtl="0" eaLnBrk="1" latinLnBrk="0" hangingPunct="1">
        <a:lnSpc>
          <a:spcPct val="90000"/>
        </a:lnSpc>
        <a:spcBef>
          <a:spcPts val="0"/>
        </a:spcBef>
        <a:spcAft>
          <a:spcPts val="0"/>
        </a:spcAft>
        <a:buClrTx/>
        <a:buSzTx/>
        <a:buFontTx/>
        <a:buNone/>
        <a:tabLst/>
        <a:defRPr sz="4800" b="0" i="0" u="none" strike="noStrike" cap="none" spc="-150" baseline="0">
          <a:ln>
            <a:noFill/>
          </a:ln>
          <a:solidFill>
            <a:srgbClr val="172D58"/>
          </a:solidFill>
          <a:effectLst>
            <a:outerShdw blurRad="50800" dist="38100" dir="2700000" rotWithShape="0">
              <a:srgbClr val="000000">
                <a:alpha val="40000"/>
              </a:srgbClr>
            </a:outerShdw>
          </a:effectLst>
          <a:uFillTx/>
          <a:latin typeface="+mj-lt"/>
          <a:ea typeface="+mj-ea"/>
          <a:cs typeface="+mj-cs"/>
          <a:sym typeface="Calibri"/>
        </a:defRPr>
      </a:lvl4pPr>
      <a:lvl5pPr marL="0" marR="0" indent="0" algn="l" defTabSz="914362" rtl="0" eaLnBrk="1" latinLnBrk="0" hangingPunct="1">
        <a:lnSpc>
          <a:spcPct val="90000"/>
        </a:lnSpc>
        <a:spcBef>
          <a:spcPts val="0"/>
        </a:spcBef>
        <a:spcAft>
          <a:spcPts val="0"/>
        </a:spcAft>
        <a:buClrTx/>
        <a:buSzTx/>
        <a:buFontTx/>
        <a:buNone/>
        <a:tabLst/>
        <a:defRPr sz="4800" b="0" i="0" u="none" strike="noStrike" cap="none" spc="-150" baseline="0">
          <a:ln>
            <a:noFill/>
          </a:ln>
          <a:solidFill>
            <a:srgbClr val="172D58"/>
          </a:solidFill>
          <a:effectLst>
            <a:outerShdw blurRad="50800" dist="38100" dir="2700000" rotWithShape="0">
              <a:srgbClr val="000000">
                <a:alpha val="40000"/>
              </a:srgbClr>
            </a:outerShdw>
          </a:effectLst>
          <a:uFillTx/>
          <a:latin typeface="+mj-lt"/>
          <a:ea typeface="+mj-ea"/>
          <a:cs typeface="+mj-cs"/>
          <a:sym typeface="Calibri"/>
        </a:defRPr>
      </a:lvl5pPr>
      <a:lvl6pPr marL="0" marR="0" indent="0" algn="l" defTabSz="914362" rtl="0" eaLnBrk="1" latinLnBrk="0" hangingPunct="1">
        <a:lnSpc>
          <a:spcPct val="90000"/>
        </a:lnSpc>
        <a:spcBef>
          <a:spcPts val="0"/>
        </a:spcBef>
        <a:spcAft>
          <a:spcPts val="0"/>
        </a:spcAft>
        <a:buClrTx/>
        <a:buSzTx/>
        <a:buFontTx/>
        <a:buNone/>
        <a:tabLst/>
        <a:defRPr sz="4800" b="0" i="0" u="none" strike="noStrike" cap="none" spc="-150" baseline="0">
          <a:ln>
            <a:noFill/>
          </a:ln>
          <a:solidFill>
            <a:srgbClr val="172D58"/>
          </a:solidFill>
          <a:effectLst>
            <a:outerShdw blurRad="50800" dist="38100" dir="2700000" rotWithShape="0">
              <a:srgbClr val="000000">
                <a:alpha val="40000"/>
              </a:srgbClr>
            </a:outerShdw>
          </a:effectLst>
          <a:uFillTx/>
          <a:latin typeface="+mj-lt"/>
          <a:ea typeface="+mj-ea"/>
          <a:cs typeface="+mj-cs"/>
          <a:sym typeface="Calibri"/>
        </a:defRPr>
      </a:lvl6pPr>
      <a:lvl7pPr marL="0" marR="0" indent="0" algn="l" defTabSz="914362" rtl="0" eaLnBrk="1" latinLnBrk="0" hangingPunct="1">
        <a:lnSpc>
          <a:spcPct val="90000"/>
        </a:lnSpc>
        <a:spcBef>
          <a:spcPts val="0"/>
        </a:spcBef>
        <a:spcAft>
          <a:spcPts val="0"/>
        </a:spcAft>
        <a:buClrTx/>
        <a:buSzTx/>
        <a:buFontTx/>
        <a:buNone/>
        <a:tabLst/>
        <a:defRPr sz="4800" b="0" i="0" u="none" strike="noStrike" cap="none" spc="-150" baseline="0">
          <a:ln>
            <a:noFill/>
          </a:ln>
          <a:solidFill>
            <a:srgbClr val="172D58"/>
          </a:solidFill>
          <a:effectLst>
            <a:outerShdw blurRad="50800" dist="38100" dir="2700000" rotWithShape="0">
              <a:srgbClr val="000000">
                <a:alpha val="40000"/>
              </a:srgbClr>
            </a:outerShdw>
          </a:effectLst>
          <a:uFillTx/>
          <a:latin typeface="+mj-lt"/>
          <a:ea typeface="+mj-ea"/>
          <a:cs typeface="+mj-cs"/>
          <a:sym typeface="Calibri"/>
        </a:defRPr>
      </a:lvl7pPr>
      <a:lvl8pPr marL="0" marR="0" indent="0" algn="l" defTabSz="914362" rtl="0" eaLnBrk="1" latinLnBrk="0" hangingPunct="1">
        <a:lnSpc>
          <a:spcPct val="90000"/>
        </a:lnSpc>
        <a:spcBef>
          <a:spcPts val="0"/>
        </a:spcBef>
        <a:spcAft>
          <a:spcPts val="0"/>
        </a:spcAft>
        <a:buClrTx/>
        <a:buSzTx/>
        <a:buFontTx/>
        <a:buNone/>
        <a:tabLst/>
        <a:defRPr sz="4800" b="0" i="0" u="none" strike="noStrike" cap="none" spc="-150" baseline="0">
          <a:ln>
            <a:noFill/>
          </a:ln>
          <a:solidFill>
            <a:srgbClr val="172D58"/>
          </a:solidFill>
          <a:effectLst>
            <a:outerShdw blurRad="50800" dist="38100" dir="2700000" rotWithShape="0">
              <a:srgbClr val="000000">
                <a:alpha val="40000"/>
              </a:srgbClr>
            </a:outerShdw>
          </a:effectLst>
          <a:uFillTx/>
          <a:latin typeface="+mj-lt"/>
          <a:ea typeface="+mj-ea"/>
          <a:cs typeface="+mj-cs"/>
          <a:sym typeface="Calibri"/>
        </a:defRPr>
      </a:lvl8pPr>
      <a:lvl9pPr marL="0" marR="0" indent="0" algn="l" defTabSz="914362" rtl="0" eaLnBrk="1" latinLnBrk="0" hangingPunct="1">
        <a:lnSpc>
          <a:spcPct val="90000"/>
        </a:lnSpc>
        <a:spcBef>
          <a:spcPts val="0"/>
        </a:spcBef>
        <a:spcAft>
          <a:spcPts val="0"/>
        </a:spcAft>
        <a:buClrTx/>
        <a:buSzTx/>
        <a:buFontTx/>
        <a:buNone/>
        <a:tabLst/>
        <a:defRPr sz="4800" b="0" i="0" u="none" strike="noStrike" cap="none" spc="-150" baseline="0">
          <a:ln>
            <a:noFill/>
          </a:ln>
          <a:solidFill>
            <a:srgbClr val="172D58"/>
          </a:solidFill>
          <a:effectLst>
            <a:outerShdw blurRad="50800" dist="38100" dir="2700000" rotWithShape="0">
              <a:srgbClr val="000000">
                <a:alpha val="40000"/>
              </a:srgbClr>
            </a:outerShdw>
          </a:effectLst>
          <a:uFillTx/>
          <a:latin typeface="+mj-lt"/>
          <a:ea typeface="+mj-ea"/>
          <a:cs typeface="+mj-cs"/>
          <a:sym typeface="Calibri"/>
        </a:defRPr>
      </a:lvl9pPr>
    </p:titleStyle>
    <p:bodyStyle>
      <a:lvl1pPr marL="396875" marR="0" indent="-396875" algn="l" defTabSz="914362" rtl="0" eaLnBrk="1" latinLnBrk="0" hangingPunct="1">
        <a:lnSpc>
          <a:spcPct val="90000"/>
        </a:lnSpc>
        <a:spcBef>
          <a:spcPts val="700"/>
        </a:spcBef>
        <a:spcAft>
          <a:spcPts val="0"/>
        </a:spcAft>
        <a:buClrTx/>
        <a:buSzPct val="100000"/>
        <a:buFontTx/>
        <a:buBlip>
          <a:blip r:embed="rId30"/>
        </a:buBlip>
        <a:tabLst/>
        <a:defRPr sz="3200" b="0" i="0" u="none" strike="noStrike" cap="none" spc="0" baseline="0">
          <a:ln>
            <a:noFill/>
          </a:ln>
          <a:solidFill>
            <a:srgbClr val="000000"/>
          </a:solidFill>
          <a:uFillTx/>
          <a:latin typeface="+mj-lt"/>
          <a:ea typeface="+mj-ea"/>
          <a:cs typeface="+mj-cs"/>
          <a:sym typeface="Calibri"/>
        </a:defRPr>
      </a:lvl1pPr>
      <a:lvl2pPr marL="971096" marR="0" indent="-453571" algn="l" defTabSz="914362" rtl="0" eaLnBrk="1" latinLnBrk="0" hangingPunct="1">
        <a:lnSpc>
          <a:spcPct val="90000"/>
        </a:lnSpc>
        <a:spcBef>
          <a:spcPts val="700"/>
        </a:spcBef>
        <a:spcAft>
          <a:spcPts val="0"/>
        </a:spcAft>
        <a:buClrTx/>
        <a:buSzPct val="100000"/>
        <a:buFontTx/>
        <a:buBlip>
          <a:blip r:embed="rId31"/>
        </a:buBlip>
        <a:tabLst/>
        <a:defRPr sz="3200" b="0" i="0" u="none" strike="noStrike" cap="none" spc="0" baseline="0">
          <a:ln>
            <a:noFill/>
          </a:ln>
          <a:solidFill>
            <a:srgbClr val="000000"/>
          </a:solidFill>
          <a:uFillTx/>
          <a:latin typeface="+mj-lt"/>
          <a:ea typeface="+mj-ea"/>
          <a:cs typeface="+mj-cs"/>
          <a:sym typeface="Calibri"/>
        </a:defRPr>
      </a:lvl2pPr>
      <a:lvl3pPr marL="1373717" marR="0" indent="-459317" algn="l" defTabSz="914362" rtl="0" eaLnBrk="1" latinLnBrk="0" hangingPunct="1">
        <a:lnSpc>
          <a:spcPct val="90000"/>
        </a:lnSpc>
        <a:spcBef>
          <a:spcPts val="700"/>
        </a:spcBef>
        <a:spcAft>
          <a:spcPts val="0"/>
        </a:spcAft>
        <a:buClrTx/>
        <a:buSzPct val="100000"/>
        <a:buFontTx/>
        <a:buBlip>
          <a:blip r:embed="rId31"/>
        </a:buBlip>
        <a:tabLst/>
        <a:defRPr sz="3200" b="0" i="0" u="none" strike="noStrike" cap="none" spc="0" baseline="0">
          <a:ln>
            <a:noFill/>
          </a:ln>
          <a:solidFill>
            <a:srgbClr val="000000"/>
          </a:solidFill>
          <a:uFillTx/>
          <a:latin typeface="+mj-lt"/>
          <a:ea typeface="+mj-ea"/>
          <a:cs typeface="+mj-cs"/>
          <a:sym typeface="Calibri"/>
        </a:defRPr>
      </a:lvl3pPr>
      <a:lvl4pPr marL="1720321" marR="0" indent="-461433" algn="l" defTabSz="914362" rtl="0" eaLnBrk="1" latinLnBrk="0" hangingPunct="1">
        <a:lnSpc>
          <a:spcPct val="90000"/>
        </a:lnSpc>
        <a:spcBef>
          <a:spcPts val="700"/>
        </a:spcBef>
        <a:spcAft>
          <a:spcPts val="0"/>
        </a:spcAft>
        <a:buClrTx/>
        <a:buSzPct val="100000"/>
        <a:buFontTx/>
        <a:buBlip>
          <a:blip r:embed="rId31"/>
        </a:buBlip>
        <a:tabLst/>
        <a:defRPr sz="3200" b="0" i="0" u="none" strike="noStrike" cap="none" spc="0" baseline="0">
          <a:ln>
            <a:noFill/>
          </a:ln>
          <a:solidFill>
            <a:srgbClr val="000000"/>
          </a:solidFill>
          <a:uFillTx/>
          <a:latin typeface="+mj-lt"/>
          <a:ea typeface="+mj-ea"/>
          <a:cs typeface="+mj-cs"/>
          <a:sym typeface="Calibri"/>
        </a:defRPr>
      </a:lvl4pPr>
      <a:lvl5pPr marL="2053696" marR="0" indent="-448733" algn="l" defTabSz="914362" rtl="0" eaLnBrk="1" latinLnBrk="0" hangingPunct="1">
        <a:lnSpc>
          <a:spcPct val="90000"/>
        </a:lnSpc>
        <a:spcBef>
          <a:spcPts val="700"/>
        </a:spcBef>
        <a:spcAft>
          <a:spcPts val="0"/>
        </a:spcAft>
        <a:buClrTx/>
        <a:buSzPct val="100000"/>
        <a:buFontTx/>
        <a:buBlip>
          <a:blip r:embed="rId31"/>
        </a:buBlip>
        <a:tabLst/>
        <a:defRPr sz="3200" b="0" i="0" u="none" strike="noStrike" cap="none" spc="0" baseline="0">
          <a:ln>
            <a:noFill/>
          </a:ln>
          <a:solidFill>
            <a:srgbClr val="000000"/>
          </a:solidFill>
          <a:uFillTx/>
          <a:latin typeface="+mj-lt"/>
          <a:ea typeface="+mj-ea"/>
          <a:cs typeface="+mj-cs"/>
          <a:sym typeface="Calibri"/>
        </a:defRPr>
      </a:lvl5pPr>
      <a:lvl6pPr marL="2651653" marR="0" indent="-365745" algn="l" defTabSz="914362" rtl="0" eaLnBrk="1" latinLnBrk="0" hangingPunct="1">
        <a:lnSpc>
          <a:spcPct val="90000"/>
        </a:lnSpc>
        <a:spcBef>
          <a:spcPts val="700"/>
        </a:spcBef>
        <a:spcAft>
          <a:spcPts val="0"/>
        </a:spcAft>
        <a:buClrTx/>
        <a:buSzPct val="100000"/>
        <a:buFontTx/>
        <a:buChar char="•"/>
        <a:tabLst/>
        <a:defRPr sz="3200" b="0" i="0" u="none" strike="noStrike" cap="none" spc="0" baseline="0">
          <a:ln>
            <a:noFill/>
          </a:ln>
          <a:solidFill>
            <a:srgbClr val="000000"/>
          </a:solidFill>
          <a:uFillTx/>
          <a:latin typeface="+mj-lt"/>
          <a:ea typeface="+mj-ea"/>
          <a:cs typeface="+mj-cs"/>
          <a:sym typeface="Calibri"/>
        </a:defRPr>
      </a:lvl6pPr>
      <a:lvl7pPr marL="3108835" marR="0" indent="-365745" algn="l" defTabSz="914362" rtl="0" eaLnBrk="1" latinLnBrk="0" hangingPunct="1">
        <a:lnSpc>
          <a:spcPct val="90000"/>
        </a:lnSpc>
        <a:spcBef>
          <a:spcPts val="700"/>
        </a:spcBef>
        <a:spcAft>
          <a:spcPts val="0"/>
        </a:spcAft>
        <a:buClrTx/>
        <a:buSzPct val="100000"/>
        <a:buFontTx/>
        <a:buChar char="•"/>
        <a:tabLst/>
        <a:defRPr sz="3200" b="0" i="0" u="none" strike="noStrike" cap="none" spc="0" baseline="0">
          <a:ln>
            <a:noFill/>
          </a:ln>
          <a:solidFill>
            <a:srgbClr val="000000"/>
          </a:solidFill>
          <a:uFillTx/>
          <a:latin typeface="+mj-lt"/>
          <a:ea typeface="+mj-ea"/>
          <a:cs typeface="+mj-cs"/>
          <a:sym typeface="Calibri"/>
        </a:defRPr>
      </a:lvl7pPr>
      <a:lvl8pPr marL="3566017" marR="0" indent="-365745" algn="l" defTabSz="914362" rtl="0" eaLnBrk="1" latinLnBrk="0" hangingPunct="1">
        <a:lnSpc>
          <a:spcPct val="90000"/>
        </a:lnSpc>
        <a:spcBef>
          <a:spcPts val="700"/>
        </a:spcBef>
        <a:spcAft>
          <a:spcPts val="0"/>
        </a:spcAft>
        <a:buClrTx/>
        <a:buSzPct val="100000"/>
        <a:buFontTx/>
        <a:buChar char="•"/>
        <a:tabLst/>
        <a:defRPr sz="3200" b="0" i="0" u="none" strike="noStrike" cap="none" spc="0" baseline="0">
          <a:ln>
            <a:noFill/>
          </a:ln>
          <a:solidFill>
            <a:srgbClr val="000000"/>
          </a:solidFill>
          <a:uFillTx/>
          <a:latin typeface="+mj-lt"/>
          <a:ea typeface="+mj-ea"/>
          <a:cs typeface="+mj-cs"/>
          <a:sym typeface="Calibri"/>
        </a:defRPr>
      </a:lvl8pPr>
      <a:lvl9pPr marL="4023199" marR="0" indent="-365745" algn="l" defTabSz="914362" rtl="0" eaLnBrk="1" latinLnBrk="0" hangingPunct="1">
        <a:lnSpc>
          <a:spcPct val="90000"/>
        </a:lnSpc>
        <a:spcBef>
          <a:spcPts val="700"/>
        </a:spcBef>
        <a:spcAft>
          <a:spcPts val="0"/>
        </a:spcAft>
        <a:buClrTx/>
        <a:buSzPct val="100000"/>
        <a:buFontTx/>
        <a:buChar char="•"/>
        <a:tabLst/>
        <a:defRPr sz="3200" b="0" i="0" u="none" strike="noStrike" cap="none" spc="0" baseline="0">
          <a:ln>
            <a:noFill/>
          </a:ln>
          <a:solidFill>
            <a:srgbClr val="000000"/>
          </a:solidFill>
          <a:uFillTx/>
          <a:latin typeface="+mj-lt"/>
          <a:ea typeface="+mj-ea"/>
          <a:cs typeface="+mj-cs"/>
          <a:sym typeface="Calibri"/>
        </a:defRPr>
      </a:lvl9pPr>
    </p:bodyStyle>
    <p:otherStyle>
      <a:lvl1pPr marL="0" marR="0" indent="0" algn="r" defTabSz="914400" rtl="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1pPr>
      <a:lvl2pPr marL="0" marR="0" indent="457200" algn="r" defTabSz="914400" rtl="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2pPr>
      <a:lvl3pPr marL="0" marR="0" indent="914400" algn="r" defTabSz="914400" rtl="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3pPr>
      <a:lvl4pPr marL="0" marR="0" indent="1371600" algn="r" defTabSz="914400" rtl="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4pPr>
      <a:lvl5pPr marL="0" marR="0" indent="1828800" algn="r" defTabSz="914400" rtl="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5pPr>
      <a:lvl6pPr marL="0" marR="0" indent="2286000" algn="r" defTabSz="914400" rtl="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6pPr>
      <a:lvl7pPr marL="0" marR="0" indent="2743200" algn="r" defTabSz="914400" rtl="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7pPr>
      <a:lvl8pPr marL="0" marR="0" indent="3200400" algn="r" defTabSz="914400" rtl="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8pPr>
      <a:lvl9pPr marL="0" marR="0" indent="3657600" algn="r" defTabSz="914400" rtl="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5.xml"/><Relationship Id="rId1" Type="http://schemas.openxmlformats.org/officeDocument/2006/relationships/slideLayout" Target="../slideLayouts/slideLayout25.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6.xml"/><Relationship Id="rId1" Type="http://schemas.openxmlformats.org/officeDocument/2006/relationships/slideLayout" Target="../slideLayouts/slideLayout26.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7.xml"/><Relationship Id="rId1" Type="http://schemas.openxmlformats.org/officeDocument/2006/relationships/slideLayout" Target="../slideLayouts/slideLayout25.xml"/><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7.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9.xml"/><Relationship Id="rId1" Type="http://schemas.openxmlformats.org/officeDocument/2006/relationships/slideLayout" Target="../slideLayouts/slideLayout26.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0.xml"/><Relationship Id="rId1" Type="http://schemas.openxmlformats.org/officeDocument/2006/relationships/slideLayout" Target="../slideLayouts/slideLayout26.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1.xml"/><Relationship Id="rId1" Type="http://schemas.openxmlformats.org/officeDocument/2006/relationships/slideLayout" Target="../slideLayouts/slideLayout2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2.xml"/><Relationship Id="rId1" Type="http://schemas.openxmlformats.org/officeDocument/2006/relationships/slideLayout" Target="../slideLayouts/slideLayout26.xml"/><Relationship Id="rId4" Type="http://schemas.openxmlformats.org/officeDocument/2006/relationships/image" Target="../media/image20.jpg"/></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3.xml"/><Relationship Id="rId1" Type="http://schemas.openxmlformats.org/officeDocument/2006/relationships/slideLayout" Target="../slideLayouts/slideLayout26.xml"/><Relationship Id="rId4" Type="http://schemas.openxmlformats.org/officeDocument/2006/relationships/image" Target="../media/image21.jpg"/></Relationships>
</file>

<file path=ppt/slides/_rels/slide2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4.xml"/><Relationship Id="rId1" Type="http://schemas.openxmlformats.org/officeDocument/2006/relationships/slideLayout" Target="../slideLayouts/slideLayout2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6.xml"/></Relationships>
</file>

<file path=ppt/slides/_rels/slide24.xml.rels><?xml version="1.0" encoding="UTF-8" standalone="yes"?>
<Relationships xmlns="http://schemas.openxmlformats.org/package/2006/relationships"><Relationship Id="rId3" Type="http://schemas.openxmlformats.org/officeDocument/2006/relationships/hyperlink" Target="http://drive.google.com/file/d/1pNzFXGpYJmdClKrEambxWwxqvcqcm-wd/view" TargetMode="External"/><Relationship Id="rId2" Type="http://schemas.openxmlformats.org/officeDocument/2006/relationships/notesSlide" Target="../notesSlides/notesSlide16.xml"/><Relationship Id="rId1" Type="http://schemas.openxmlformats.org/officeDocument/2006/relationships/slideLayout" Target="../slideLayouts/slideLayout89.xml"/><Relationship Id="rId4" Type="http://schemas.openxmlformats.org/officeDocument/2006/relationships/image" Target="../media/image22.jpg"/></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7.xml"/><Relationship Id="rId1" Type="http://schemas.openxmlformats.org/officeDocument/2006/relationships/slideLayout" Target="../slideLayouts/slideLayout89.xml"/><Relationship Id="rId5" Type="http://schemas.openxmlformats.org/officeDocument/2006/relationships/image" Target="../media/image25.jpg"/><Relationship Id="rId4" Type="http://schemas.openxmlformats.org/officeDocument/2006/relationships/image" Target="../media/image24.png"/></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8.xml"/><Relationship Id="rId1" Type="http://schemas.openxmlformats.org/officeDocument/2006/relationships/slideLayout" Target="../slideLayouts/slideLayout86.xml"/><Relationship Id="rId4" Type="http://schemas.openxmlformats.org/officeDocument/2006/relationships/image" Target="../media/image25.jpg"/></Relationships>
</file>

<file path=ppt/slides/_rels/slide2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9.xml"/><Relationship Id="rId1" Type="http://schemas.openxmlformats.org/officeDocument/2006/relationships/slideLayout" Target="../slideLayouts/slideLayout89.xml"/><Relationship Id="rId4" Type="http://schemas.openxmlformats.org/officeDocument/2006/relationships/image" Target="../media/image25.jpg"/></Relationships>
</file>

<file path=ppt/slides/_rels/slide28.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20.xml"/><Relationship Id="rId1" Type="http://schemas.openxmlformats.org/officeDocument/2006/relationships/slideLayout" Target="../slideLayouts/slideLayout86.xml"/><Relationship Id="rId4" Type="http://schemas.openxmlformats.org/officeDocument/2006/relationships/image" Target="../media/image25.jpg"/></Relationships>
</file>

<file path=ppt/slides/_rels/slide29.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21.xml"/><Relationship Id="rId1" Type="http://schemas.openxmlformats.org/officeDocument/2006/relationships/slideLayout" Target="../slideLayouts/slideLayout9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2.xml"/><Relationship Id="rId1" Type="http://schemas.openxmlformats.org/officeDocument/2006/relationships/slideLayout" Target="../slideLayouts/slideLayout86.xml"/><Relationship Id="rId4" Type="http://schemas.openxmlformats.org/officeDocument/2006/relationships/image" Target="../media/image25.jpg"/></Relationships>
</file>

<file path=ppt/slides/_rels/slide3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3.xml"/><Relationship Id="rId1" Type="http://schemas.openxmlformats.org/officeDocument/2006/relationships/slideLayout" Target="../slideLayouts/slideLayout86.xml"/><Relationship Id="rId5" Type="http://schemas.openxmlformats.org/officeDocument/2006/relationships/image" Target="../media/image25.jpg"/><Relationship Id="rId4" Type="http://schemas.openxmlformats.org/officeDocument/2006/relationships/image" Target="../media/image31.jp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8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8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1"/>
          <p:cNvSpPr txBox="1">
            <a:spLocks noGrp="1"/>
          </p:cNvSpPr>
          <p:nvPr>
            <p:ph type="ctrTitle"/>
          </p:nvPr>
        </p:nvSpPr>
        <p:spPr>
          <a:xfrm>
            <a:off x="730250" y="1905000"/>
            <a:ext cx="7681913" cy="1523495"/>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rgbClr val="2E59B0"/>
              </a:buClr>
              <a:buSzPts val="5400"/>
              <a:buFont typeface="Calibri"/>
              <a:buNone/>
            </a:pPr>
            <a:r>
              <a:rPr lang="en-US" dirty="0"/>
              <a:t>Week 3</a:t>
            </a:r>
            <a:br>
              <a:rPr lang="en-US" dirty="0"/>
            </a:br>
            <a:r>
              <a:rPr lang="en-US" dirty="0"/>
              <a:t>EMLOA</a:t>
            </a:r>
            <a:br>
              <a:rPr lang="en-US" dirty="0"/>
            </a:br>
            <a:r>
              <a:rPr lang="en-US" dirty="0"/>
              <a:t>New Candidates Class</a:t>
            </a:r>
            <a:endParaRPr dirty="0"/>
          </a:p>
        </p:txBody>
      </p:sp>
      <p:sp>
        <p:nvSpPr>
          <p:cNvPr id="61" name="Google Shape;61;p1"/>
          <p:cNvSpPr txBox="1">
            <a:spLocks noGrp="1"/>
          </p:cNvSpPr>
          <p:nvPr>
            <p:ph type="subTitle" idx="1"/>
          </p:nvPr>
        </p:nvSpPr>
        <p:spPr>
          <a:xfrm>
            <a:off x="762000" y="4495800"/>
            <a:ext cx="7681913" cy="1065212"/>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Clr>
                <a:schemeClr val="dk1"/>
              </a:buClr>
              <a:buSzPts val="3200"/>
              <a:buFont typeface="Calibri"/>
              <a:buNone/>
            </a:pPr>
            <a:endParaRPr dirty="0"/>
          </a:p>
        </p:txBody>
      </p:sp>
    </p:spTree>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09242"/>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4A3B1C0-BAF2-424E-A9BC-C413EFA0AED2}"/>
              </a:ext>
            </a:extLst>
          </p:cNvPr>
          <p:cNvSpPr>
            <a:spLocks noGrp="1"/>
          </p:cNvSpPr>
          <p:nvPr>
            <p:ph type="title"/>
          </p:nvPr>
        </p:nvSpPr>
        <p:spPr>
          <a:xfrm>
            <a:off x="314327" y="211450"/>
            <a:ext cx="5372098" cy="356510"/>
          </a:xfrm>
        </p:spPr>
        <p:txBody>
          <a:bodyPr>
            <a:noAutofit/>
          </a:bodyPr>
          <a:lstStyle/>
          <a:p>
            <a:r>
              <a:rPr lang="en-US" sz="4000" b="1" dirty="0"/>
              <a:t>Faceoff Towards FO Goal</a:t>
            </a:r>
          </a:p>
        </p:txBody>
      </p:sp>
      <p:sp>
        <p:nvSpPr>
          <p:cNvPr id="9" name="Oval 8">
            <a:extLst>
              <a:ext uri="{FF2B5EF4-FFF2-40B4-BE49-F238E27FC236}">
                <a16:creationId xmlns:a16="http://schemas.microsoft.com/office/drawing/2014/main" id="{425D1ACE-A3A8-4BA4-BB47-35B9C4046CA1}"/>
              </a:ext>
            </a:extLst>
          </p:cNvPr>
          <p:cNvSpPr/>
          <p:nvPr/>
        </p:nvSpPr>
        <p:spPr>
          <a:xfrm>
            <a:off x="4714875" y="2625360"/>
            <a:ext cx="685800" cy="68580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FO</a:t>
            </a:r>
          </a:p>
        </p:txBody>
      </p:sp>
      <p:sp>
        <p:nvSpPr>
          <p:cNvPr id="10" name="Oval 9">
            <a:extLst>
              <a:ext uri="{FF2B5EF4-FFF2-40B4-BE49-F238E27FC236}">
                <a16:creationId xmlns:a16="http://schemas.microsoft.com/office/drawing/2014/main" id="{425D1ACE-A3A8-4BA4-BB47-35B9C4046CA1}"/>
              </a:ext>
            </a:extLst>
          </p:cNvPr>
          <p:cNvSpPr/>
          <p:nvPr/>
        </p:nvSpPr>
        <p:spPr>
          <a:xfrm>
            <a:off x="3057525" y="4414540"/>
            <a:ext cx="685800" cy="68580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W</a:t>
            </a:r>
          </a:p>
        </p:txBody>
      </p:sp>
      <p:sp>
        <p:nvSpPr>
          <p:cNvPr id="4" name="TextBox 3"/>
          <p:cNvSpPr txBox="1"/>
          <p:nvPr/>
        </p:nvSpPr>
        <p:spPr>
          <a:xfrm>
            <a:off x="2228851" y="2152650"/>
            <a:ext cx="666750" cy="307777"/>
          </a:xfrm>
          <a:prstGeom prst="rect">
            <a:avLst/>
          </a:prstGeom>
          <a:noFill/>
        </p:spPr>
        <p:txBody>
          <a:bodyPr wrap="square" rtlCol="0">
            <a:spAutoFit/>
          </a:bodyPr>
          <a:lstStyle/>
          <a:p>
            <a:r>
              <a:rPr lang="en-US" dirty="0"/>
              <a:t>D   A</a:t>
            </a:r>
          </a:p>
        </p:txBody>
      </p:sp>
      <p:sp>
        <p:nvSpPr>
          <p:cNvPr id="11" name="TextBox 10"/>
          <p:cNvSpPr txBox="1"/>
          <p:nvPr/>
        </p:nvSpPr>
        <p:spPr>
          <a:xfrm>
            <a:off x="2095500" y="3144769"/>
            <a:ext cx="666750" cy="307777"/>
          </a:xfrm>
          <a:prstGeom prst="rect">
            <a:avLst/>
          </a:prstGeom>
          <a:noFill/>
        </p:spPr>
        <p:txBody>
          <a:bodyPr wrap="square" rtlCol="0">
            <a:spAutoFit/>
          </a:bodyPr>
          <a:lstStyle/>
          <a:p>
            <a:r>
              <a:rPr lang="en-US" dirty="0"/>
              <a:t>A   D</a:t>
            </a:r>
          </a:p>
        </p:txBody>
      </p:sp>
      <p:sp>
        <p:nvSpPr>
          <p:cNvPr id="12" name="TextBox 11"/>
          <p:cNvSpPr txBox="1"/>
          <p:nvPr/>
        </p:nvSpPr>
        <p:spPr>
          <a:xfrm>
            <a:off x="1714501" y="3952875"/>
            <a:ext cx="666750" cy="307777"/>
          </a:xfrm>
          <a:prstGeom prst="rect">
            <a:avLst/>
          </a:prstGeom>
          <a:noFill/>
        </p:spPr>
        <p:txBody>
          <a:bodyPr wrap="square" rtlCol="0">
            <a:spAutoFit/>
          </a:bodyPr>
          <a:lstStyle/>
          <a:p>
            <a:r>
              <a:rPr lang="en-US" dirty="0"/>
              <a:t>D   A</a:t>
            </a:r>
          </a:p>
        </p:txBody>
      </p:sp>
      <p:sp>
        <p:nvSpPr>
          <p:cNvPr id="13" name="TextBox 12"/>
          <p:cNvSpPr txBox="1"/>
          <p:nvPr/>
        </p:nvSpPr>
        <p:spPr>
          <a:xfrm>
            <a:off x="6791326" y="2968260"/>
            <a:ext cx="666750" cy="307777"/>
          </a:xfrm>
          <a:prstGeom prst="rect">
            <a:avLst/>
          </a:prstGeom>
          <a:noFill/>
        </p:spPr>
        <p:txBody>
          <a:bodyPr wrap="square" rtlCol="0">
            <a:spAutoFit/>
          </a:bodyPr>
          <a:lstStyle/>
          <a:p>
            <a:r>
              <a:rPr lang="en-US" dirty="0"/>
              <a:t>D   A</a:t>
            </a:r>
          </a:p>
        </p:txBody>
      </p:sp>
      <p:sp>
        <p:nvSpPr>
          <p:cNvPr id="14" name="TextBox 13"/>
          <p:cNvSpPr txBox="1"/>
          <p:nvPr/>
        </p:nvSpPr>
        <p:spPr>
          <a:xfrm>
            <a:off x="6381750" y="4106763"/>
            <a:ext cx="666750" cy="307777"/>
          </a:xfrm>
          <a:prstGeom prst="rect">
            <a:avLst/>
          </a:prstGeom>
          <a:noFill/>
        </p:spPr>
        <p:txBody>
          <a:bodyPr wrap="square" rtlCol="0">
            <a:spAutoFit/>
          </a:bodyPr>
          <a:lstStyle/>
          <a:p>
            <a:r>
              <a:rPr lang="en-US" dirty="0"/>
              <a:t>A   D</a:t>
            </a:r>
          </a:p>
        </p:txBody>
      </p:sp>
      <p:sp>
        <p:nvSpPr>
          <p:cNvPr id="15" name="TextBox 14"/>
          <p:cNvSpPr txBox="1"/>
          <p:nvPr/>
        </p:nvSpPr>
        <p:spPr>
          <a:xfrm>
            <a:off x="6457951" y="2091232"/>
            <a:ext cx="666750" cy="307777"/>
          </a:xfrm>
          <a:prstGeom prst="rect">
            <a:avLst/>
          </a:prstGeom>
          <a:noFill/>
        </p:spPr>
        <p:txBody>
          <a:bodyPr wrap="square" rtlCol="0">
            <a:spAutoFit/>
          </a:bodyPr>
          <a:lstStyle/>
          <a:p>
            <a:r>
              <a:rPr lang="en-US" dirty="0"/>
              <a:t>D   A</a:t>
            </a:r>
          </a:p>
        </p:txBody>
      </p:sp>
      <p:sp>
        <p:nvSpPr>
          <p:cNvPr id="16" name="TextBox 15"/>
          <p:cNvSpPr txBox="1"/>
          <p:nvPr/>
        </p:nvSpPr>
        <p:spPr>
          <a:xfrm>
            <a:off x="3743325" y="1409700"/>
            <a:ext cx="438150" cy="307777"/>
          </a:xfrm>
          <a:prstGeom prst="rect">
            <a:avLst/>
          </a:prstGeom>
          <a:noFill/>
        </p:spPr>
        <p:txBody>
          <a:bodyPr wrap="square" rtlCol="0">
            <a:spAutoFit/>
          </a:bodyPr>
          <a:lstStyle/>
          <a:p>
            <a:r>
              <a:rPr lang="en-US" dirty="0"/>
              <a:t>M</a:t>
            </a:r>
          </a:p>
        </p:txBody>
      </p:sp>
      <p:sp>
        <p:nvSpPr>
          <p:cNvPr id="17" name="TextBox 16"/>
          <p:cNvSpPr txBox="1"/>
          <p:nvPr/>
        </p:nvSpPr>
        <p:spPr>
          <a:xfrm>
            <a:off x="4086225" y="1409700"/>
            <a:ext cx="438150" cy="307777"/>
          </a:xfrm>
          <a:prstGeom prst="rect">
            <a:avLst/>
          </a:prstGeom>
          <a:noFill/>
        </p:spPr>
        <p:txBody>
          <a:bodyPr wrap="square" rtlCol="0">
            <a:spAutoFit/>
          </a:bodyPr>
          <a:lstStyle/>
          <a:p>
            <a:r>
              <a:rPr lang="en-US" dirty="0"/>
              <a:t>M</a:t>
            </a:r>
          </a:p>
        </p:txBody>
      </p:sp>
      <p:sp>
        <p:nvSpPr>
          <p:cNvPr id="18" name="TextBox 17"/>
          <p:cNvSpPr txBox="1"/>
          <p:nvPr/>
        </p:nvSpPr>
        <p:spPr>
          <a:xfrm>
            <a:off x="4667250" y="4848225"/>
            <a:ext cx="438150" cy="307777"/>
          </a:xfrm>
          <a:prstGeom prst="rect">
            <a:avLst/>
          </a:prstGeom>
          <a:noFill/>
        </p:spPr>
        <p:txBody>
          <a:bodyPr wrap="square" rtlCol="0">
            <a:spAutoFit/>
          </a:bodyPr>
          <a:lstStyle/>
          <a:p>
            <a:r>
              <a:rPr lang="en-US" dirty="0"/>
              <a:t>M</a:t>
            </a:r>
          </a:p>
        </p:txBody>
      </p:sp>
      <p:sp>
        <p:nvSpPr>
          <p:cNvPr id="19" name="TextBox 18"/>
          <p:cNvSpPr txBox="1"/>
          <p:nvPr/>
        </p:nvSpPr>
        <p:spPr>
          <a:xfrm>
            <a:off x="4086225" y="4848225"/>
            <a:ext cx="438150" cy="307777"/>
          </a:xfrm>
          <a:prstGeom prst="rect">
            <a:avLst/>
          </a:prstGeom>
          <a:noFill/>
        </p:spPr>
        <p:txBody>
          <a:bodyPr wrap="square" rtlCol="0">
            <a:spAutoFit/>
          </a:bodyPr>
          <a:lstStyle/>
          <a:p>
            <a:r>
              <a:rPr lang="en-US" dirty="0"/>
              <a:t>M</a:t>
            </a:r>
          </a:p>
        </p:txBody>
      </p:sp>
      <p:grpSp>
        <p:nvGrpSpPr>
          <p:cNvPr id="8" name="Group 7"/>
          <p:cNvGrpSpPr/>
          <p:nvPr/>
        </p:nvGrpSpPr>
        <p:grpSpPr>
          <a:xfrm>
            <a:off x="4181475" y="3122148"/>
            <a:ext cx="876300" cy="484286"/>
            <a:chOff x="4181475" y="3122148"/>
            <a:chExt cx="876300" cy="484286"/>
          </a:xfrm>
        </p:grpSpPr>
        <p:sp>
          <p:nvSpPr>
            <p:cNvPr id="20" name="TextBox 19"/>
            <p:cNvSpPr txBox="1"/>
            <p:nvPr/>
          </p:nvSpPr>
          <p:spPr>
            <a:xfrm>
              <a:off x="4181475" y="3122148"/>
              <a:ext cx="438150" cy="307777"/>
            </a:xfrm>
            <a:prstGeom prst="rect">
              <a:avLst/>
            </a:prstGeom>
            <a:noFill/>
          </p:spPr>
          <p:txBody>
            <a:bodyPr wrap="square" rtlCol="0">
              <a:spAutoFit/>
            </a:bodyPr>
            <a:lstStyle/>
            <a:p>
              <a:r>
                <a:rPr lang="en-US" dirty="0"/>
                <a:t>M</a:t>
              </a:r>
            </a:p>
          </p:txBody>
        </p:sp>
        <p:sp>
          <p:nvSpPr>
            <p:cNvPr id="21" name="TextBox 20"/>
            <p:cNvSpPr txBox="1"/>
            <p:nvPr/>
          </p:nvSpPr>
          <p:spPr>
            <a:xfrm>
              <a:off x="4619625" y="3298657"/>
              <a:ext cx="438150" cy="307777"/>
            </a:xfrm>
            <a:prstGeom prst="rect">
              <a:avLst/>
            </a:prstGeom>
            <a:noFill/>
          </p:spPr>
          <p:txBody>
            <a:bodyPr wrap="square" rtlCol="0">
              <a:spAutoFit/>
            </a:bodyPr>
            <a:lstStyle/>
            <a:p>
              <a:r>
                <a:rPr lang="en-US" dirty="0"/>
                <a:t>M</a:t>
              </a:r>
            </a:p>
          </p:txBody>
        </p:sp>
        <p:sp>
          <p:nvSpPr>
            <p:cNvPr id="2" name="Oval 1"/>
            <p:cNvSpPr/>
            <p:nvPr/>
          </p:nvSpPr>
          <p:spPr>
            <a:xfrm>
              <a:off x="4524375" y="3144769"/>
              <a:ext cx="190500" cy="16639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Oval Callout 21"/>
          <p:cNvSpPr/>
          <p:nvPr/>
        </p:nvSpPr>
        <p:spPr>
          <a:xfrm>
            <a:off x="3190875" y="3447501"/>
            <a:ext cx="2028825" cy="1003666"/>
          </a:xfrm>
          <a:prstGeom prst="wedgeEllipseCallou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1200" dirty="0"/>
              <a:t>Wing Official holds arms up and points toward goal when the field is ready</a:t>
            </a:r>
          </a:p>
        </p:txBody>
      </p:sp>
    </p:spTree>
    <p:extLst>
      <p:ext uri="{BB962C8B-B14F-4D97-AF65-F5344CB8AC3E}">
        <p14:creationId xmlns:p14="http://schemas.microsoft.com/office/powerpoint/2010/main" val="3037232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22"/>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0" presetClass="path" presetSubtype="0" accel="50000" decel="50000" fill="hold" grpId="0" nodeType="clickEffect">
                                  <p:stCondLst>
                                    <p:cond delay="0"/>
                                  </p:stCondLst>
                                  <p:childTnLst>
                                    <p:animMotion origin="layout" path="M 0 0 L 0.09687 -0.14305 L 0.25104 -0.14583 L 0.28542 -0.09444 L 0.29479 -0.04305 L 0.29479 -0.04305 " pathEditMode="relative" ptsTypes="AAAAAA">
                                      <p:cBhvr>
                                        <p:cTn id="14" dur="5000" fill="hold"/>
                                        <p:tgtEl>
                                          <p:spTgt spid="9"/>
                                        </p:tgtEl>
                                        <p:attrNameLst>
                                          <p:attrName>ppt_x</p:attrName>
                                          <p:attrName>ppt_y</p:attrName>
                                        </p:attrNameLst>
                                      </p:cBhvr>
                                    </p:animMotion>
                                  </p:childTnLst>
                                </p:cTn>
                              </p:par>
                              <p:par>
                                <p:cTn id="15" presetID="0" presetClass="path" presetSubtype="0" accel="50000" decel="50000" fill="hold" grpId="0" nodeType="withEffect">
                                  <p:stCondLst>
                                    <p:cond delay="0"/>
                                  </p:stCondLst>
                                  <p:childTnLst>
                                    <p:animMotion origin="layout" path="M 0 0 L 0.02292 0.06667 L 0.11667 0.0625 L 0.21042 0.05417 L 0.24167 -0.03611 " pathEditMode="relative" ptsTypes="AAAAA">
                                      <p:cBhvr>
                                        <p:cTn id="16" dur="6000" fill="hold"/>
                                        <p:tgtEl>
                                          <p:spTgt spid="10"/>
                                        </p:tgtEl>
                                        <p:attrNameLst>
                                          <p:attrName>ppt_x</p:attrName>
                                          <p:attrName>ppt_y</p:attrName>
                                        </p:attrNameLst>
                                      </p:cBhvr>
                                    </p:animMotion>
                                  </p:childTnLst>
                                </p:cTn>
                              </p:par>
                              <p:par>
                                <p:cTn id="17" presetID="0" presetClass="path" presetSubtype="0" accel="50000" decel="50000" fill="hold" grpId="0" nodeType="withEffect">
                                  <p:stCondLst>
                                    <p:cond delay="0"/>
                                  </p:stCondLst>
                                  <p:childTnLst>
                                    <p:animMotion origin="layout" path="M 0 0 L 0.09166 -0.03611 L 0.15 0.02778 L 0.15 0.02778 " pathEditMode="relative" ptsTypes="AAAA">
                                      <p:cBhvr>
                                        <p:cTn id="18" dur="3000" fill="hold"/>
                                        <p:tgtEl>
                                          <p:spTgt spid="13"/>
                                        </p:tgtEl>
                                        <p:attrNameLst>
                                          <p:attrName>ppt_x</p:attrName>
                                          <p:attrName>ppt_y</p:attrName>
                                        </p:attrNameLst>
                                      </p:cBhvr>
                                    </p:animMotion>
                                  </p:childTnLst>
                                </p:cTn>
                              </p:par>
                              <p:par>
                                <p:cTn id="19" presetID="0" presetClass="path" presetSubtype="0" accel="50000" decel="50000" fill="hold" grpId="0" nodeType="withEffect">
                                  <p:stCondLst>
                                    <p:cond delay="0"/>
                                  </p:stCondLst>
                                  <p:childTnLst>
                                    <p:animMotion origin="layout" path="M 0 0 L 0.14479 -0.05555 " pathEditMode="relative" ptsTypes="AA">
                                      <p:cBhvr>
                                        <p:cTn id="20" dur="3000" fill="hold"/>
                                        <p:tgtEl>
                                          <p:spTgt spid="15"/>
                                        </p:tgtEl>
                                        <p:attrNameLst>
                                          <p:attrName>ppt_x</p:attrName>
                                          <p:attrName>ppt_y</p:attrName>
                                        </p:attrNameLst>
                                      </p:cBhvr>
                                    </p:animMotion>
                                  </p:childTnLst>
                                </p:cTn>
                              </p:par>
                              <p:par>
                                <p:cTn id="21" presetID="0" presetClass="path" presetSubtype="0" accel="50000" decel="50000" fill="hold" grpId="0" nodeType="withEffect">
                                  <p:stCondLst>
                                    <p:cond delay="0"/>
                                  </p:stCondLst>
                                  <p:childTnLst>
                                    <p:animMotion origin="layout" path="M 0 0 L 0.1 -0.04862 " pathEditMode="relative" ptsTypes="AA">
                                      <p:cBhvr>
                                        <p:cTn id="22" dur="3000" fill="hold"/>
                                        <p:tgtEl>
                                          <p:spTgt spid="14"/>
                                        </p:tgtEl>
                                        <p:attrNameLst>
                                          <p:attrName>ppt_x</p:attrName>
                                          <p:attrName>ppt_y</p:attrName>
                                        </p:attrNameLst>
                                      </p:cBhvr>
                                    </p:animMotion>
                                  </p:childTnLst>
                                </p:cTn>
                              </p:par>
                              <p:par>
                                <p:cTn id="23" presetID="0" presetClass="path" presetSubtype="0" accel="50000" decel="50000" fill="hold" grpId="0" nodeType="withEffect">
                                  <p:stCondLst>
                                    <p:cond delay="0"/>
                                  </p:stCondLst>
                                  <p:childTnLst>
                                    <p:animMotion origin="layout" path="M 0 0 L 0.11042 -0.02083 L 0.23437 -0.06944 L 0.23437 -0.06944 " pathEditMode="relative" ptsTypes="AAAA">
                                      <p:cBhvr>
                                        <p:cTn id="24" dur="3000" fill="hold"/>
                                        <p:tgtEl>
                                          <p:spTgt spid="19"/>
                                        </p:tgtEl>
                                        <p:attrNameLst>
                                          <p:attrName>ppt_x</p:attrName>
                                          <p:attrName>ppt_y</p:attrName>
                                        </p:attrNameLst>
                                      </p:cBhvr>
                                    </p:animMotion>
                                  </p:childTnLst>
                                </p:cTn>
                              </p:par>
                              <p:par>
                                <p:cTn id="25" presetID="0" presetClass="path" presetSubtype="0" accel="50000" decel="50000" fill="hold" grpId="0" nodeType="withEffect">
                                  <p:stCondLst>
                                    <p:cond delay="0"/>
                                  </p:stCondLst>
                                  <p:childTnLst>
                                    <p:animMotion origin="layout" path="M 0 0 L 0.11042 -0.02083 L 0.23437 -0.06944 L 0.23437 -0.06944 " pathEditMode="relative" ptsTypes="AAAA">
                                      <p:cBhvr>
                                        <p:cTn id="26" dur="3000" fill="hold"/>
                                        <p:tgtEl>
                                          <p:spTgt spid="18"/>
                                        </p:tgtEl>
                                        <p:attrNameLst>
                                          <p:attrName>ppt_x</p:attrName>
                                          <p:attrName>ppt_y</p:attrName>
                                        </p:attrNameLst>
                                      </p:cBhvr>
                                    </p:animMotion>
                                  </p:childTnLst>
                                </p:cTn>
                              </p:par>
                              <p:par>
                                <p:cTn id="27" presetID="0" presetClass="path" presetSubtype="0" accel="50000" decel="50000" fill="hold" grpId="0" nodeType="withEffect">
                                  <p:stCondLst>
                                    <p:cond delay="0"/>
                                  </p:stCondLst>
                                  <p:childTnLst>
                                    <p:animMotion origin="layout" path="M 0 0 L 0.10938 0 L 0.23438 0.05 " pathEditMode="relative" ptsTypes="AAA">
                                      <p:cBhvr>
                                        <p:cTn id="28" dur="3000" fill="hold"/>
                                        <p:tgtEl>
                                          <p:spTgt spid="17"/>
                                        </p:tgtEl>
                                        <p:attrNameLst>
                                          <p:attrName>ppt_x</p:attrName>
                                          <p:attrName>ppt_y</p:attrName>
                                        </p:attrNameLst>
                                      </p:cBhvr>
                                    </p:animMotion>
                                  </p:childTnLst>
                                </p:cTn>
                              </p:par>
                              <p:par>
                                <p:cTn id="29" presetID="0" presetClass="path" presetSubtype="0" accel="50000" decel="50000" fill="hold" grpId="0" nodeType="withEffect">
                                  <p:stCondLst>
                                    <p:cond delay="0"/>
                                  </p:stCondLst>
                                  <p:childTnLst>
                                    <p:animMotion origin="layout" path="M 0 0 L 0.10938 0 L 0.23438 0.05 " pathEditMode="relative" ptsTypes="AAA">
                                      <p:cBhvr>
                                        <p:cTn id="30" dur="3000" fill="hold"/>
                                        <p:tgtEl>
                                          <p:spTgt spid="16"/>
                                        </p:tgtEl>
                                        <p:attrNameLst>
                                          <p:attrName>ppt_x</p:attrName>
                                          <p:attrName>ppt_y</p:attrName>
                                        </p:attrNameLst>
                                      </p:cBhvr>
                                    </p:animMotion>
                                  </p:childTnLst>
                                </p:cTn>
                              </p:par>
                              <p:par>
                                <p:cTn id="31" presetID="0" presetClass="path" presetSubtype="0" accel="50000" decel="50000" fill="hold" grpId="0" nodeType="withEffect">
                                  <p:stCondLst>
                                    <p:cond delay="0"/>
                                  </p:stCondLst>
                                  <p:childTnLst>
                                    <p:animMotion origin="layout" path="M 0 0 L 0.14375 0.02361 L 0.21458 0.04445 " pathEditMode="relative" ptsTypes="AAA">
                                      <p:cBhvr>
                                        <p:cTn id="32" dur="3000" fill="hold"/>
                                        <p:tgtEl>
                                          <p:spTgt spid="12"/>
                                        </p:tgtEl>
                                        <p:attrNameLst>
                                          <p:attrName>ppt_x</p:attrName>
                                          <p:attrName>ppt_y</p:attrName>
                                        </p:attrNameLst>
                                      </p:cBhvr>
                                    </p:animMotion>
                                  </p:childTnLst>
                                </p:cTn>
                              </p:par>
                              <p:par>
                                <p:cTn id="33" presetID="0" presetClass="path" presetSubtype="0" accel="50000" decel="50000" fill="hold" grpId="0" nodeType="withEffect">
                                  <p:stCondLst>
                                    <p:cond delay="0"/>
                                  </p:stCondLst>
                                  <p:childTnLst>
                                    <p:animMotion origin="layout" path="M 0 0 L 0.13229 -0.05417 " pathEditMode="relative" ptsTypes="AA">
                                      <p:cBhvr>
                                        <p:cTn id="34" dur="3000" fill="hold"/>
                                        <p:tgtEl>
                                          <p:spTgt spid="11"/>
                                        </p:tgtEl>
                                        <p:attrNameLst>
                                          <p:attrName>ppt_x</p:attrName>
                                          <p:attrName>ppt_y</p:attrName>
                                        </p:attrNameLst>
                                      </p:cBhvr>
                                    </p:animMotion>
                                  </p:childTnLst>
                                </p:cTn>
                              </p:par>
                              <p:par>
                                <p:cTn id="35" presetID="0" presetClass="path" presetSubtype="0" accel="50000" decel="50000" fill="hold" grpId="0" nodeType="withEffect">
                                  <p:stCondLst>
                                    <p:cond delay="0"/>
                                  </p:stCondLst>
                                  <p:childTnLst>
                                    <p:animMotion origin="layout" path="M 0 0 L 0.07812 -0.07222 L 0.17916 -0.04722 L 0.17916 -0.04722 " pathEditMode="relative" ptsTypes="AAAA">
                                      <p:cBhvr>
                                        <p:cTn id="36" dur="3000" fill="hold"/>
                                        <p:tgtEl>
                                          <p:spTgt spid="4"/>
                                        </p:tgtEl>
                                        <p:attrNameLst>
                                          <p:attrName>ppt_x</p:attrName>
                                          <p:attrName>ppt_y</p:attrName>
                                        </p:attrNameLst>
                                      </p:cBhvr>
                                    </p:animMotion>
                                  </p:childTnLst>
                                </p:cTn>
                              </p:par>
                              <p:par>
                                <p:cTn id="37" presetID="0" presetClass="path" presetSubtype="0" accel="50000" decel="50000" fill="hold" nodeType="withEffect">
                                  <p:stCondLst>
                                    <p:cond delay="0"/>
                                  </p:stCondLst>
                                  <p:childTnLst>
                                    <p:animMotion origin="layout" path="M -1.66667E-6 3.7037E-6 L 0.09479 -0.02917 L 0.12708 3.7037E-6 L 0.12708 3.7037E-6 " pathEditMode="relative" ptsTypes="AAAA">
                                      <p:cBhvr>
                                        <p:cTn id="38" dur="3000" fill="hold"/>
                                        <p:tgtEl>
                                          <p:spTgt spid="8"/>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4" grpId="0"/>
      <p:bldP spid="11" grpId="0"/>
      <p:bldP spid="12" grpId="0"/>
      <p:bldP spid="13" grpId="0"/>
      <p:bldP spid="14" grpId="0"/>
      <p:bldP spid="15" grpId="0"/>
      <p:bldP spid="16" grpId="0"/>
      <p:bldP spid="17" grpId="0"/>
      <p:bldP spid="18" grpId="0"/>
      <p:bldP spid="19" grpId="0"/>
      <p:bldP spid="22" grpId="0" animBg="1"/>
      <p:bldP spid="22"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09242"/>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4A3B1C0-BAF2-424E-A9BC-C413EFA0AED2}"/>
              </a:ext>
            </a:extLst>
          </p:cNvPr>
          <p:cNvSpPr>
            <a:spLocks noGrp="1"/>
          </p:cNvSpPr>
          <p:nvPr>
            <p:ph type="title"/>
          </p:nvPr>
        </p:nvSpPr>
        <p:spPr>
          <a:xfrm>
            <a:off x="314327" y="211450"/>
            <a:ext cx="6143624" cy="356510"/>
          </a:xfrm>
        </p:spPr>
        <p:txBody>
          <a:bodyPr>
            <a:noAutofit/>
          </a:bodyPr>
          <a:lstStyle/>
          <a:p>
            <a:r>
              <a:rPr lang="en-US" sz="4000" b="1" dirty="0"/>
              <a:t>Faceoff Away from FO Goal</a:t>
            </a:r>
          </a:p>
        </p:txBody>
      </p:sp>
      <p:sp>
        <p:nvSpPr>
          <p:cNvPr id="9" name="Oval 8">
            <a:extLst>
              <a:ext uri="{FF2B5EF4-FFF2-40B4-BE49-F238E27FC236}">
                <a16:creationId xmlns:a16="http://schemas.microsoft.com/office/drawing/2014/main" id="{425D1ACE-A3A8-4BA4-BB47-35B9C4046CA1}"/>
              </a:ext>
            </a:extLst>
          </p:cNvPr>
          <p:cNvSpPr/>
          <p:nvPr/>
        </p:nvSpPr>
        <p:spPr>
          <a:xfrm>
            <a:off x="4714875" y="2625360"/>
            <a:ext cx="685800" cy="68580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FO</a:t>
            </a:r>
          </a:p>
        </p:txBody>
      </p:sp>
      <p:sp>
        <p:nvSpPr>
          <p:cNvPr id="10" name="Oval 9">
            <a:extLst>
              <a:ext uri="{FF2B5EF4-FFF2-40B4-BE49-F238E27FC236}">
                <a16:creationId xmlns:a16="http://schemas.microsoft.com/office/drawing/2014/main" id="{425D1ACE-A3A8-4BA4-BB47-35B9C4046CA1}"/>
              </a:ext>
            </a:extLst>
          </p:cNvPr>
          <p:cNvSpPr/>
          <p:nvPr/>
        </p:nvSpPr>
        <p:spPr>
          <a:xfrm>
            <a:off x="3057525" y="4414540"/>
            <a:ext cx="685800" cy="68580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W</a:t>
            </a:r>
          </a:p>
        </p:txBody>
      </p:sp>
      <p:sp>
        <p:nvSpPr>
          <p:cNvPr id="4" name="TextBox 3"/>
          <p:cNvSpPr txBox="1"/>
          <p:nvPr/>
        </p:nvSpPr>
        <p:spPr>
          <a:xfrm>
            <a:off x="2228851" y="2152650"/>
            <a:ext cx="666750" cy="307777"/>
          </a:xfrm>
          <a:prstGeom prst="rect">
            <a:avLst/>
          </a:prstGeom>
          <a:noFill/>
        </p:spPr>
        <p:txBody>
          <a:bodyPr wrap="square" rtlCol="0">
            <a:spAutoFit/>
          </a:bodyPr>
          <a:lstStyle/>
          <a:p>
            <a:r>
              <a:rPr lang="en-US" dirty="0"/>
              <a:t>D   A</a:t>
            </a:r>
          </a:p>
        </p:txBody>
      </p:sp>
      <p:sp>
        <p:nvSpPr>
          <p:cNvPr id="11" name="TextBox 10"/>
          <p:cNvSpPr txBox="1"/>
          <p:nvPr/>
        </p:nvSpPr>
        <p:spPr>
          <a:xfrm>
            <a:off x="2095500" y="3144769"/>
            <a:ext cx="666750" cy="307777"/>
          </a:xfrm>
          <a:prstGeom prst="rect">
            <a:avLst/>
          </a:prstGeom>
          <a:noFill/>
        </p:spPr>
        <p:txBody>
          <a:bodyPr wrap="square" rtlCol="0">
            <a:spAutoFit/>
          </a:bodyPr>
          <a:lstStyle/>
          <a:p>
            <a:r>
              <a:rPr lang="en-US" dirty="0"/>
              <a:t>A   D</a:t>
            </a:r>
          </a:p>
        </p:txBody>
      </p:sp>
      <p:sp>
        <p:nvSpPr>
          <p:cNvPr id="12" name="TextBox 11"/>
          <p:cNvSpPr txBox="1"/>
          <p:nvPr/>
        </p:nvSpPr>
        <p:spPr>
          <a:xfrm>
            <a:off x="1762125" y="3982999"/>
            <a:ext cx="666750" cy="307777"/>
          </a:xfrm>
          <a:prstGeom prst="rect">
            <a:avLst/>
          </a:prstGeom>
          <a:noFill/>
        </p:spPr>
        <p:txBody>
          <a:bodyPr wrap="square" rtlCol="0">
            <a:spAutoFit/>
          </a:bodyPr>
          <a:lstStyle/>
          <a:p>
            <a:r>
              <a:rPr lang="en-US" dirty="0"/>
              <a:t>D   A</a:t>
            </a:r>
          </a:p>
        </p:txBody>
      </p:sp>
      <p:sp>
        <p:nvSpPr>
          <p:cNvPr id="13" name="TextBox 12"/>
          <p:cNvSpPr txBox="1"/>
          <p:nvPr/>
        </p:nvSpPr>
        <p:spPr>
          <a:xfrm>
            <a:off x="6791326" y="2968260"/>
            <a:ext cx="666750" cy="307777"/>
          </a:xfrm>
          <a:prstGeom prst="rect">
            <a:avLst/>
          </a:prstGeom>
          <a:noFill/>
        </p:spPr>
        <p:txBody>
          <a:bodyPr wrap="square" rtlCol="0">
            <a:spAutoFit/>
          </a:bodyPr>
          <a:lstStyle/>
          <a:p>
            <a:r>
              <a:rPr lang="en-US" dirty="0"/>
              <a:t>D   A</a:t>
            </a:r>
          </a:p>
        </p:txBody>
      </p:sp>
      <p:sp>
        <p:nvSpPr>
          <p:cNvPr id="14" name="TextBox 13"/>
          <p:cNvSpPr txBox="1"/>
          <p:nvPr/>
        </p:nvSpPr>
        <p:spPr>
          <a:xfrm>
            <a:off x="6381750" y="4106763"/>
            <a:ext cx="666750" cy="307777"/>
          </a:xfrm>
          <a:prstGeom prst="rect">
            <a:avLst/>
          </a:prstGeom>
          <a:noFill/>
        </p:spPr>
        <p:txBody>
          <a:bodyPr wrap="square" rtlCol="0">
            <a:spAutoFit/>
          </a:bodyPr>
          <a:lstStyle/>
          <a:p>
            <a:r>
              <a:rPr lang="en-US" dirty="0"/>
              <a:t>A   D</a:t>
            </a:r>
          </a:p>
        </p:txBody>
      </p:sp>
      <p:sp>
        <p:nvSpPr>
          <p:cNvPr id="15" name="TextBox 14"/>
          <p:cNvSpPr txBox="1"/>
          <p:nvPr/>
        </p:nvSpPr>
        <p:spPr>
          <a:xfrm>
            <a:off x="6457951" y="2091232"/>
            <a:ext cx="666750" cy="307777"/>
          </a:xfrm>
          <a:prstGeom prst="rect">
            <a:avLst/>
          </a:prstGeom>
          <a:noFill/>
        </p:spPr>
        <p:txBody>
          <a:bodyPr wrap="square" rtlCol="0">
            <a:spAutoFit/>
          </a:bodyPr>
          <a:lstStyle/>
          <a:p>
            <a:r>
              <a:rPr lang="en-US" dirty="0"/>
              <a:t>D   A</a:t>
            </a:r>
          </a:p>
        </p:txBody>
      </p:sp>
      <p:sp>
        <p:nvSpPr>
          <p:cNvPr id="16" name="TextBox 15"/>
          <p:cNvSpPr txBox="1"/>
          <p:nvPr/>
        </p:nvSpPr>
        <p:spPr>
          <a:xfrm>
            <a:off x="3743325" y="1409700"/>
            <a:ext cx="438150" cy="307777"/>
          </a:xfrm>
          <a:prstGeom prst="rect">
            <a:avLst/>
          </a:prstGeom>
          <a:noFill/>
        </p:spPr>
        <p:txBody>
          <a:bodyPr wrap="square" rtlCol="0">
            <a:spAutoFit/>
          </a:bodyPr>
          <a:lstStyle/>
          <a:p>
            <a:r>
              <a:rPr lang="en-US" dirty="0"/>
              <a:t>M</a:t>
            </a:r>
          </a:p>
        </p:txBody>
      </p:sp>
      <p:sp>
        <p:nvSpPr>
          <p:cNvPr id="17" name="TextBox 16"/>
          <p:cNvSpPr txBox="1"/>
          <p:nvPr/>
        </p:nvSpPr>
        <p:spPr>
          <a:xfrm>
            <a:off x="4086225" y="1409700"/>
            <a:ext cx="438150" cy="307777"/>
          </a:xfrm>
          <a:prstGeom prst="rect">
            <a:avLst/>
          </a:prstGeom>
          <a:noFill/>
        </p:spPr>
        <p:txBody>
          <a:bodyPr wrap="square" rtlCol="0">
            <a:spAutoFit/>
          </a:bodyPr>
          <a:lstStyle/>
          <a:p>
            <a:r>
              <a:rPr lang="en-US" dirty="0"/>
              <a:t>M</a:t>
            </a:r>
          </a:p>
        </p:txBody>
      </p:sp>
      <p:sp>
        <p:nvSpPr>
          <p:cNvPr id="18" name="TextBox 17"/>
          <p:cNvSpPr txBox="1"/>
          <p:nvPr/>
        </p:nvSpPr>
        <p:spPr>
          <a:xfrm>
            <a:off x="4667250" y="4848225"/>
            <a:ext cx="438150" cy="307777"/>
          </a:xfrm>
          <a:prstGeom prst="rect">
            <a:avLst/>
          </a:prstGeom>
          <a:noFill/>
        </p:spPr>
        <p:txBody>
          <a:bodyPr wrap="square" rtlCol="0">
            <a:spAutoFit/>
          </a:bodyPr>
          <a:lstStyle/>
          <a:p>
            <a:r>
              <a:rPr lang="en-US" dirty="0"/>
              <a:t>M</a:t>
            </a:r>
          </a:p>
        </p:txBody>
      </p:sp>
      <p:sp>
        <p:nvSpPr>
          <p:cNvPr id="19" name="TextBox 18"/>
          <p:cNvSpPr txBox="1"/>
          <p:nvPr/>
        </p:nvSpPr>
        <p:spPr>
          <a:xfrm>
            <a:off x="4086225" y="4848225"/>
            <a:ext cx="438150" cy="307777"/>
          </a:xfrm>
          <a:prstGeom prst="rect">
            <a:avLst/>
          </a:prstGeom>
          <a:noFill/>
        </p:spPr>
        <p:txBody>
          <a:bodyPr wrap="square" rtlCol="0">
            <a:spAutoFit/>
          </a:bodyPr>
          <a:lstStyle/>
          <a:p>
            <a:r>
              <a:rPr lang="en-US" dirty="0"/>
              <a:t>M</a:t>
            </a:r>
          </a:p>
        </p:txBody>
      </p:sp>
      <p:grpSp>
        <p:nvGrpSpPr>
          <p:cNvPr id="3" name="Group 2"/>
          <p:cNvGrpSpPr/>
          <p:nvPr/>
        </p:nvGrpSpPr>
        <p:grpSpPr>
          <a:xfrm>
            <a:off x="4181475" y="3122148"/>
            <a:ext cx="876300" cy="484286"/>
            <a:chOff x="4181475" y="3122148"/>
            <a:chExt cx="876300" cy="484286"/>
          </a:xfrm>
        </p:grpSpPr>
        <p:sp>
          <p:nvSpPr>
            <p:cNvPr id="20" name="TextBox 19"/>
            <p:cNvSpPr txBox="1"/>
            <p:nvPr/>
          </p:nvSpPr>
          <p:spPr>
            <a:xfrm>
              <a:off x="4181475" y="3122148"/>
              <a:ext cx="438150" cy="307777"/>
            </a:xfrm>
            <a:prstGeom prst="rect">
              <a:avLst/>
            </a:prstGeom>
            <a:noFill/>
          </p:spPr>
          <p:txBody>
            <a:bodyPr wrap="square" rtlCol="0">
              <a:spAutoFit/>
            </a:bodyPr>
            <a:lstStyle/>
            <a:p>
              <a:r>
                <a:rPr lang="en-US" dirty="0"/>
                <a:t>M</a:t>
              </a:r>
            </a:p>
          </p:txBody>
        </p:sp>
        <p:sp>
          <p:nvSpPr>
            <p:cNvPr id="21" name="TextBox 20"/>
            <p:cNvSpPr txBox="1"/>
            <p:nvPr/>
          </p:nvSpPr>
          <p:spPr>
            <a:xfrm>
              <a:off x="4619625" y="3298657"/>
              <a:ext cx="438150" cy="307777"/>
            </a:xfrm>
            <a:prstGeom prst="rect">
              <a:avLst/>
            </a:prstGeom>
            <a:noFill/>
          </p:spPr>
          <p:txBody>
            <a:bodyPr wrap="square" rtlCol="0">
              <a:spAutoFit/>
            </a:bodyPr>
            <a:lstStyle/>
            <a:p>
              <a:r>
                <a:rPr lang="en-US" dirty="0"/>
                <a:t>M</a:t>
              </a:r>
            </a:p>
          </p:txBody>
        </p:sp>
        <p:sp>
          <p:nvSpPr>
            <p:cNvPr id="2" name="Oval 1"/>
            <p:cNvSpPr/>
            <p:nvPr/>
          </p:nvSpPr>
          <p:spPr>
            <a:xfrm>
              <a:off x="4524375" y="3199655"/>
              <a:ext cx="142875" cy="16639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270991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5E-6 1.11111E-6 L -0.17501 -0.01945 L -0.22397 -0.07917 L -0.22709 -0.14445 " pathEditMode="relative" ptsTypes="AAAA">
                                      <p:cBhvr>
                                        <p:cTn id="6" dur="4000" fill="hold"/>
                                        <p:tgtEl>
                                          <p:spTgt spid="10"/>
                                        </p:tgtEl>
                                        <p:attrNameLst>
                                          <p:attrName>ppt_x</p:attrName>
                                          <p:attrName>ppt_y</p:attrName>
                                        </p:attrNameLst>
                                      </p:cBhvr>
                                    </p:animMotion>
                                  </p:childTnLst>
                                </p:cTn>
                              </p:par>
                              <p:par>
                                <p:cTn id="7" presetID="0" presetClass="path" presetSubtype="0" accel="50000" decel="50000" fill="hold" grpId="0" nodeType="withEffect">
                                  <p:stCondLst>
                                    <p:cond delay="0"/>
                                  </p:stCondLst>
                                  <p:childTnLst>
                                    <p:animMotion origin="layout" path="M 0 0 L 0.01979 -0.0625 L 0.01771 -0.13888 L 0.00104 -0.20138 L -0.06771 -0.20416 L -0.13646 -0.20277 L -0.19896 -0.18888 L -0.20937 -0.13611 L -0.20937 -0.13611 L -0.20417 -0.13472 " pathEditMode="relative" ptsTypes="AAAAAAAAAA">
                                      <p:cBhvr>
                                        <p:cTn id="8" dur="6000" fill="hold"/>
                                        <p:tgtEl>
                                          <p:spTgt spid="9"/>
                                        </p:tgtEl>
                                        <p:attrNameLst>
                                          <p:attrName>ppt_x</p:attrName>
                                          <p:attrName>ppt_y</p:attrName>
                                        </p:attrNameLst>
                                      </p:cBhvr>
                                    </p:animMotion>
                                  </p:childTnLst>
                                </p:cTn>
                              </p:par>
                              <p:par>
                                <p:cTn id="9" presetID="0" presetClass="path" presetSubtype="0" accel="50000" decel="50000" fill="hold" grpId="0" nodeType="withEffect">
                                  <p:stCondLst>
                                    <p:cond delay="0"/>
                                  </p:stCondLst>
                                  <p:childTnLst>
                                    <p:animMotion origin="layout" path="M 0 0 L -0.12708 0.03195 L -0.07812 0.02778 " pathEditMode="relative" ptsTypes="AAA">
                                      <p:cBhvr>
                                        <p:cTn id="10" dur="3000" fill="hold"/>
                                        <p:tgtEl>
                                          <p:spTgt spid="12"/>
                                        </p:tgtEl>
                                        <p:attrNameLst>
                                          <p:attrName>ppt_x</p:attrName>
                                          <p:attrName>ppt_y</p:attrName>
                                        </p:attrNameLst>
                                      </p:cBhvr>
                                    </p:animMotion>
                                  </p:childTnLst>
                                </p:cTn>
                              </p:par>
                              <p:par>
                                <p:cTn id="11" presetID="0" presetClass="path" presetSubtype="0" accel="50000" decel="50000" fill="hold" grpId="0" nodeType="withEffect">
                                  <p:stCondLst>
                                    <p:cond delay="0"/>
                                  </p:stCondLst>
                                  <p:childTnLst>
                                    <p:animMotion origin="layout" path="M 0 0 L -0.12188 -0.01389 L -0.20417 0.01111 L -0.20417 0.10834 " pathEditMode="relative" ptsTypes="AAAA">
                                      <p:cBhvr>
                                        <p:cTn id="12" dur="2000" fill="hold"/>
                                        <p:tgtEl>
                                          <p:spTgt spid="4"/>
                                        </p:tgtEl>
                                        <p:attrNameLst>
                                          <p:attrName>ppt_x</p:attrName>
                                          <p:attrName>ppt_y</p:attrName>
                                        </p:attrNameLst>
                                      </p:cBhvr>
                                    </p:animMotion>
                                  </p:childTnLst>
                                </p:cTn>
                              </p:par>
                              <p:par>
                                <p:cTn id="13" presetID="0" presetClass="path" presetSubtype="0" accel="50000" decel="50000" fill="hold" grpId="0" nodeType="withEffect">
                                  <p:stCondLst>
                                    <p:cond delay="0"/>
                                  </p:stCondLst>
                                  <p:childTnLst>
                                    <p:animMotion origin="layout" path="M 0 0 L -0.01979 -0.18472 L -0.11979 -0.17917 L -0.11458 -0.18194 " pathEditMode="relative" ptsTypes="AAAA">
                                      <p:cBhvr>
                                        <p:cTn id="14" dur="3000" fill="hold"/>
                                        <p:tgtEl>
                                          <p:spTgt spid="11"/>
                                        </p:tgtEl>
                                        <p:attrNameLst>
                                          <p:attrName>ppt_x</p:attrName>
                                          <p:attrName>ppt_y</p:attrName>
                                        </p:attrNameLst>
                                      </p:cBhvr>
                                    </p:animMotion>
                                  </p:childTnLst>
                                </p:cTn>
                              </p:par>
                              <p:par>
                                <p:cTn id="15" presetID="0" presetClass="path" presetSubtype="0" accel="50000" decel="50000" fill="hold" grpId="0" nodeType="withEffect">
                                  <p:stCondLst>
                                    <p:cond delay="0"/>
                                  </p:stCondLst>
                                  <p:childTnLst>
                                    <p:animMotion origin="layout" path="M 0.0052 -0.00046 L -0.30521 -0.12615 " pathEditMode="relative" rAng="0" ptsTypes="AA">
                                      <p:cBhvr>
                                        <p:cTn id="16" dur="3000" fill="hold"/>
                                        <p:tgtEl>
                                          <p:spTgt spid="18"/>
                                        </p:tgtEl>
                                        <p:attrNameLst>
                                          <p:attrName>ppt_x</p:attrName>
                                          <p:attrName>ppt_y</p:attrName>
                                        </p:attrNameLst>
                                      </p:cBhvr>
                                      <p:rCtr x="-14271" y="-3519"/>
                                    </p:animMotion>
                                  </p:childTnLst>
                                </p:cTn>
                              </p:par>
                              <p:par>
                                <p:cTn id="17" presetID="0" presetClass="path" presetSubtype="0" accel="50000" decel="50000" fill="hold" grpId="0" nodeType="withEffect">
                                  <p:stCondLst>
                                    <p:cond delay="0"/>
                                  </p:stCondLst>
                                  <p:childTnLst>
                                    <p:animMotion origin="layout" path="M -3.33333E-6 1.85185E-6 L -0.27812 -0.04607 " pathEditMode="relative" rAng="0" ptsTypes="AA">
                                      <p:cBhvr>
                                        <p:cTn id="18" dur="3000" fill="hold"/>
                                        <p:tgtEl>
                                          <p:spTgt spid="19"/>
                                        </p:tgtEl>
                                        <p:attrNameLst>
                                          <p:attrName>ppt_x</p:attrName>
                                          <p:attrName>ppt_y</p:attrName>
                                        </p:attrNameLst>
                                      </p:cBhvr>
                                      <p:rCtr x="-13906" y="-2315"/>
                                    </p:animMotion>
                                  </p:childTnLst>
                                </p:cTn>
                              </p:par>
                              <p:par>
                                <p:cTn id="19" presetID="0" presetClass="path" presetSubtype="0" accel="50000" decel="50000" fill="hold" grpId="0" nodeType="withEffect">
                                  <p:stCondLst>
                                    <p:cond delay="0"/>
                                  </p:stCondLst>
                                  <p:childTnLst>
                                    <p:animMotion origin="layout" path="M 0 0 L -0.12188 -0.01389 L -0.20417 0.01111 L -0.20417 0.10834 " pathEditMode="relative" ptsTypes="AAAA">
                                      <p:cBhvr>
                                        <p:cTn id="20" dur="3000" fill="hold"/>
                                        <p:tgtEl>
                                          <p:spTgt spid="16"/>
                                        </p:tgtEl>
                                        <p:attrNameLst>
                                          <p:attrName>ppt_x</p:attrName>
                                          <p:attrName>ppt_y</p:attrName>
                                        </p:attrNameLst>
                                      </p:cBhvr>
                                    </p:animMotion>
                                  </p:childTnLst>
                                </p:cTn>
                              </p:par>
                              <p:par>
                                <p:cTn id="21" presetID="0" presetClass="path" presetSubtype="0" accel="50000" decel="50000" fill="hold" nodeType="withEffect">
                                  <p:stCondLst>
                                    <p:cond delay="0"/>
                                  </p:stCondLst>
                                  <p:childTnLst>
                                    <p:animMotion origin="layout" path="M 3.33333E-6 2.59259E-6 L -0.0875 0.00555 L -0.17084 0.02083 L -0.17188 0.02361 " pathEditMode="relative" ptsTypes="AAAA">
                                      <p:cBhvr>
                                        <p:cTn id="22" dur="4000" fill="hold"/>
                                        <p:tgtEl>
                                          <p:spTgt spid="3"/>
                                        </p:tgtEl>
                                        <p:attrNameLst>
                                          <p:attrName>ppt_x</p:attrName>
                                          <p:attrName>ppt_y</p:attrName>
                                        </p:attrNameLst>
                                      </p:cBhvr>
                                    </p:animMotion>
                                  </p:childTnLst>
                                </p:cTn>
                              </p:par>
                              <p:par>
                                <p:cTn id="23" presetID="0" presetClass="path" presetSubtype="0" accel="50000" decel="50000" fill="hold" grpId="0" nodeType="withEffect">
                                  <p:stCondLst>
                                    <p:cond delay="0"/>
                                  </p:stCondLst>
                                  <p:childTnLst>
                                    <p:animMotion origin="layout" path="M 0 0 L -0.17812 -0.12361 " pathEditMode="relative" ptsTypes="AA">
                                      <p:cBhvr>
                                        <p:cTn id="24" dur="3000" fill="hold"/>
                                        <p:tgtEl>
                                          <p:spTgt spid="15"/>
                                        </p:tgtEl>
                                        <p:attrNameLst>
                                          <p:attrName>ppt_x</p:attrName>
                                          <p:attrName>ppt_y</p:attrName>
                                        </p:attrNameLst>
                                      </p:cBhvr>
                                    </p:animMotion>
                                  </p:childTnLst>
                                </p:cTn>
                              </p:par>
                              <p:par>
                                <p:cTn id="25" presetID="0" presetClass="path" presetSubtype="0" accel="50000" decel="50000" fill="hold" grpId="0" nodeType="withEffect">
                                  <p:stCondLst>
                                    <p:cond delay="0"/>
                                  </p:stCondLst>
                                  <p:childTnLst>
                                    <p:animMotion origin="layout" path="M 0 0 L -0.22812 0.10972 " pathEditMode="relative" ptsTypes="AA">
                                      <p:cBhvr>
                                        <p:cTn id="26" dur="3000" fill="hold"/>
                                        <p:tgtEl>
                                          <p:spTgt spid="13"/>
                                        </p:tgtEl>
                                        <p:attrNameLst>
                                          <p:attrName>ppt_x</p:attrName>
                                          <p:attrName>ppt_y</p:attrName>
                                        </p:attrNameLst>
                                      </p:cBhvr>
                                    </p:animMotion>
                                  </p:childTnLst>
                                </p:cTn>
                              </p:par>
                              <p:par>
                                <p:cTn id="27" presetID="0" presetClass="path" presetSubtype="0" accel="50000" decel="50000" fill="hold" grpId="0" nodeType="withEffect">
                                  <p:stCondLst>
                                    <p:cond delay="0"/>
                                  </p:stCondLst>
                                  <p:childTnLst>
                                    <p:animMotion origin="layout" path="M 0 0 L -0.08854 0.06944 L -0.12292 0.15555 L -0.17813 0.05139 " pathEditMode="relative" ptsTypes="AAAA">
                                      <p:cBhvr>
                                        <p:cTn id="28" dur="4000" fill="hold"/>
                                        <p:tgtEl>
                                          <p:spTgt spid="14"/>
                                        </p:tgtEl>
                                        <p:attrNameLst>
                                          <p:attrName>ppt_x</p:attrName>
                                          <p:attrName>ppt_y</p:attrName>
                                        </p:attrNameLst>
                                      </p:cBhvr>
                                    </p:animMotion>
                                  </p:childTnLst>
                                </p:cTn>
                              </p:par>
                              <p:par>
                                <p:cTn id="29" presetID="0" presetClass="path" presetSubtype="0" accel="50000" decel="50000" fill="hold" grpId="0" nodeType="withEffect">
                                  <p:stCondLst>
                                    <p:cond delay="0"/>
                                  </p:stCondLst>
                                  <p:childTnLst>
                                    <p:animMotion origin="layout" path="M 0 0 L -0.12188 -0.01389 L -0.20417 0.01111 L -0.20417 0.10834 " pathEditMode="relative" ptsTypes="AAAA">
                                      <p:cBhvr>
                                        <p:cTn id="30" dur="3000" fill="hold"/>
                                        <p:tgtEl>
                                          <p:spTgt spid="17"/>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4" grpId="0"/>
      <p:bldP spid="11" grpId="0"/>
      <p:bldP spid="12" grpId="0"/>
      <p:bldP spid="13" grpId="0"/>
      <p:bldP spid="14" grpId="0"/>
      <p:bldP spid="15" grpId="0"/>
      <p:bldP spid="16" grpId="0"/>
      <p:bldP spid="17" grpId="0"/>
      <p:bldP spid="18" grpId="0"/>
      <p:bldP spid="1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19"/>
        <p:cNvGrpSpPr/>
        <p:nvPr/>
      </p:nvGrpSpPr>
      <p:grpSpPr>
        <a:xfrm>
          <a:off x="0" y="0"/>
          <a:ext cx="0" cy="0"/>
          <a:chOff x="0" y="0"/>
          <a:chExt cx="0" cy="0"/>
        </a:xfrm>
      </p:grpSpPr>
      <p:sp>
        <p:nvSpPr>
          <p:cNvPr id="420" name="Google Shape;420;p27"/>
          <p:cNvSpPr txBox="1">
            <a:spLocks noGrp="1"/>
          </p:cNvSpPr>
          <p:nvPr>
            <p:ph type="title"/>
          </p:nvPr>
        </p:nvSpPr>
        <p:spPr>
          <a:xfrm>
            <a:off x="381000" y="230188"/>
            <a:ext cx="8382000" cy="664797"/>
          </a:xfrm>
          <a:prstGeom prst="rect">
            <a:avLst/>
          </a:prstGeom>
          <a:noFill/>
          <a:ln>
            <a:noFill/>
          </a:ln>
        </p:spPr>
        <p:txBody>
          <a:bodyPr spcFirstLastPara="1" wrap="square" lIns="0" tIns="0" rIns="0" bIns="0" anchor="t" anchorCtr="0">
            <a:spAutoFit/>
          </a:bodyPr>
          <a:lstStyle/>
          <a:p>
            <a:pPr marL="0" lvl="0" indent="0" algn="l" rtl="0">
              <a:lnSpc>
                <a:spcPct val="90000"/>
              </a:lnSpc>
              <a:spcBef>
                <a:spcPts val="0"/>
              </a:spcBef>
              <a:spcAft>
                <a:spcPts val="0"/>
              </a:spcAft>
              <a:buClr>
                <a:srgbClr val="2E59B0"/>
              </a:buClr>
              <a:buSzPts val="1800"/>
              <a:buNone/>
            </a:pPr>
            <a:r>
              <a:rPr lang="en-US"/>
              <a:t>ON/OFF Responsibilities</a:t>
            </a:r>
            <a:endParaRPr/>
          </a:p>
        </p:txBody>
      </p:sp>
      <p:sp>
        <p:nvSpPr>
          <p:cNvPr id="421" name="Google Shape;421;p27"/>
          <p:cNvSpPr txBox="1">
            <a:spLocks noGrp="1"/>
          </p:cNvSpPr>
          <p:nvPr>
            <p:ph type="body" idx="1"/>
          </p:nvPr>
        </p:nvSpPr>
        <p:spPr>
          <a:xfrm>
            <a:off x="381000" y="1412875"/>
            <a:ext cx="8382000" cy="3930307"/>
          </a:xfrm>
          <a:prstGeom prst="rect">
            <a:avLst/>
          </a:prstGeom>
          <a:noFill/>
          <a:ln>
            <a:noFill/>
          </a:ln>
        </p:spPr>
        <p:txBody>
          <a:bodyPr spcFirstLastPara="1" wrap="square" lIns="0" tIns="0" rIns="0" bIns="0" anchor="t" anchorCtr="0">
            <a:spAutoFit/>
          </a:bodyPr>
          <a:lstStyle/>
          <a:p>
            <a:pPr marL="25400" lvl="0" indent="0" algn="l" rtl="0">
              <a:lnSpc>
                <a:spcPct val="90000"/>
              </a:lnSpc>
              <a:spcBef>
                <a:spcPts val="640"/>
              </a:spcBef>
              <a:spcAft>
                <a:spcPts val="0"/>
              </a:spcAft>
              <a:buSzPts val="3200"/>
              <a:buNone/>
            </a:pPr>
            <a:r>
              <a:rPr lang="en-US"/>
              <a:t>The official closest to the ball is typically the ON official and will be responsible for fouls on the player in possession. </a:t>
            </a:r>
            <a:r>
              <a:rPr lang="en-US" b="1"/>
              <a:t>Narrow Focus</a:t>
            </a:r>
            <a:endParaRPr/>
          </a:p>
          <a:p>
            <a:pPr marL="25400" lvl="0" indent="0" algn="l" rtl="0">
              <a:lnSpc>
                <a:spcPct val="90000"/>
              </a:lnSpc>
              <a:spcBef>
                <a:spcPts val="640"/>
              </a:spcBef>
              <a:spcAft>
                <a:spcPts val="0"/>
              </a:spcAft>
              <a:buSzPts val="3200"/>
              <a:buNone/>
            </a:pPr>
            <a:endParaRPr/>
          </a:p>
          <a:p>
            <a:pPr marL="25400" lvl="0" indent="0" algn="l" rtl="0">
              <a:lnSpc>
                <a:spcPct val="90000"/>
              </a:lnSpc>
              <a:spcBef>
                <a:spcPts val="640"/>
              </a:spcBef>
              <a:spcAft>
                <a:spcPts val="0"/>
              </a:spcAft>
              <a:buSzPts val="3200"/>
              <a:buNone/>
            </a:pPr>
            <a:r>
              <a:rPr lang="en-US"/>
              <a:t>The OFF official will watch the big picture fouls and for off ball fouls.  </a:t>
            </a:r>
            <a:r>
              <a:rPr lang="en-US" b="1"/>
              <a:t>Wide Focus</a:t>
            </a:r>
            <a:endParaRPr/>
          </a:p>
          <a:p>
            <a:pPr marL="25400" lvl="0" indent="0" algn="l" rtl="0">
              <a:lnSpc>
                <a:spcPct val="90000"/>
              </a:lnSpc>
              <a:spcBef>
                <a:spcPts val="640"/>
              </a:spcBef>
              <a:spcAft>
                <a:spcPts val="0"/>
              </a:spcAft>
              <a:buSzPts val="3200"/>
              <a:buNone/>
            </a:pPr>
            <a:endParaRPr b="1"/>
          </a:p>
          <a:p>
            <a:pPr marL="25400" lvl="0" indent="0" algn="l" rtl="0">
              <a:lnSpc>
                <a:spcPct val="90000"/>
              </a:lnSpc>
              <a:spcBef>
                <a:spcPts val="640"/>
              </a:spcBef>
              <a:spcAft>
                <a:spcPts val="0"/>
              </a:spcAft>
              <a:buSzPts val="3200"/>
              <a:buNone/>
            </a:pPr>
            <a:r>
              <a:rPr lang="en-US"/>
              <a:t>Must work together in communicate on overlap.</a:t>
            </a:r>
            <a:endParaRPr/>
          </a:p>
        </p:txBody>
      </p:sp>
    </p:spTree>
    <p:extLst>
      <p:ext uri="{BB962C8B-B14F-4D97-AF65-F5344CB8AC3E}">
        <p14:creationId xmlns:p14="http://schemas.microsoft.com/office/powerpoint/2010/main" val="4253996029"/>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09242"/>
        </a:solidFill>
        <a:effectLst/>
      </p:bgPr>
    </p:bg>
    <p:spTree>
      <p:nvGrpSpPr>
        <p:cNvPr id="1" name="Shape 426"/>
        <p:cNvGrpSpPr/>
        <p:nvPr/>
      </p:nvGrpSpPr>
      <p:grpSpPr>
        <a:xfrm>
          <a:off x="0" y="0"/>
          <a:ext cx="0" cy="0"/>
          <a:chOff x="0" y="0"/>
          <a:chExt cx="0" cy="0"/>
        </a:xfrm>
      </p:grpSpPr>
      <p:sp>
        <p:nvSpPr>
          <p:cNvPr id="427" name="Google Shape;427;p28"/>
          <p:cNvSpPr txBox="1">
            <a:spLocks noGrp="1"/>
          </p:cNvSpPr>
          <p:nvPr>
            <p:ph type="title"/>
          </p:nvPr>
        </p:nvSpPr>
        <p:spPr>
          <a:xfrm>
            <a:off x="457202" y="231133"/>
            <a:ext cx="6705599" cy="454667"/>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3600"/>
              <a:buFont typeface="Calibri"/>
              <a:buNone/>
            </a:pPr>
            <a:r>
              <a:rPr lang="en-US" sz="3600"/>
              <a:t>Settled Situations On/Off</a:t>
            </a:r>
            <a:endParaRPr sz="3600"/>
          </a:p>
        </p:txBody>
      </p:sp>
      <p:sp>
        <p:nvSpPr>
          <p:cNvPr id="428" name="Google Shape;428;p28"/>
          <p:cNvSpPr/>
          <p:nvPr/>
        </p:nvSpPr>
        <p:spPr>
          <a:xfrm>
            <a:off x="5514975" y="4441658"/>
            <a:ext cx="457200" cy="457200"/>
          </a:xfrm>
          <a:prstGeom prst="ellipse">
            <a:avLst/>
          </a:prstGeom>
          <a:solidFill>
            <a:schemeClr val="lt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Arial"/>
                <a:ea typeface="Arial"/>
                <a:cs typeface="Arial"/>
                <a:sym typeface="Arial"/>
              </a:rPr>
              <a:t>T</a:t>
            </a:r>
            <a:endParaRPr sz="1400" b="0" i="0" u="none" strike="noStrike" cap="none">
              <a:solidFill>
                <a:srgbClr val="000000"/>
              </a:solidFill>
              <a:latin typeface="Arial"/>
              <a:ea typeface="Arial"/>
              <a:cs typeface="Arial"/>
              <a:sym typeface="Arial"/>
            </a:endParaRPr>
          </a:p>
        </p:txBody>
      </p:sp>
      <p:cxnSp>
        <p:nvCxnSpPr>
          <p:cNvPr id="429" name="Google Shape;429;p28"/>
          <p:cNvCxnSpPr/>
          <p:nvPr/>
        </p:nvCxnSpPr>
        <p:spPr>
          <a:xfrm rot="10800000">
            <a:off x="6096000" y="1447800"/>
            <a:ext cx="2895600" cy="3733800"/>
          </a:xfrm>
          <a:prstGeom prst="straightConnector1">
            <a:avLst/>
          </a:prstGeom>
          <a:noFill/>
          <a:ln w="57150" cap="flat" cmpd="sng">
            <a:solidFill>
              <a:schemeClr val="accent4"/>
            </a:solidFill>
            <a:prstDash val="dot"/>
            <a:miter lim="800000"/>
            <a:headEnd type="none" w="sm" len="sm"/>
            <a:tailEnd type="none" w="sm" len="sm"/>
          </a:ln>
        </p:spPr>
      </p:cxnSp>
      <p:sp>
        <p:nvSpPr>
          <p:cNvPr id="430" name="Google Shape;430;p28"/>
          <p:cNvSpPr/>
          <p:nvPr/>
        </p:nvSpPr>
        <p:spPr>
          <a:xfrm>
            <a:off x="7620000" y="2286000"/>
            <a:ext cx="457200" cy="457200"/>
          </a:xfrm>
          <a:prstGeom prst="ellipse">
            <a:avLst/>
          </a:prstGeom>
          <a:solidFill>
            <a:schemeClr val="lt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Arial"/>
                <a:ea typeface="Arial"/>
                <a:cs typeface="Arial"/>
                <a:sym typeface="Arial"/>
              </a:rPr>
              <a:t>L</a:t>
            </a:r>
            <a:endParaRPr sz="1400" b="0" i="0" u="none" strike="noStrike" cap="none">
              <a:solidFill>
                <a:srgbClr val="000000"/>
              </a:solidFill>
              <a:latin typeface="Arial"/>
              <a:ea typeface="Arial"/>
              <a:cs typeface="Arial"/>
              <a:sym typeface="Arial"/>
            </a:endParaRPr>
          </a:p>
        </p:txBody>
      </p:sp>
      <p:sp>
        <p:nvSpPr>
          <p:cNvPr id="431" name="Google Shape;431;p28"/>
          <p:cNvSpPr txBox="1">
            <a:spLocks noGrp="1"/>
          </p:cNvSpPr>
          <p:nvPr>
            <p:ph type="body" idx="1"/>
          </p:nvPr>
        </p:nvSpPr>
        <p:spPr>
          <a:xfrm>
            <a:off x="265801" y="3617987"/>
            <a:ext cx="4038600" cy="2903023"/>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2200"/>
              <a:buNone/>
            </a:pPr>
            <a:r>
              <a:rPr lang="en-US" sz="2200" b="1"/>
              <a:t>Off Official: </a:t>
            </a:r>
            <a:endParaRPr/>
          </a:p>
          <a:p>
            <a:pPr marL="0" lvl="0" indent="0" algn="l" rtl="0">
              <a:lnSpc>
                <a:spcPct val="90000"/>
              </a:lnSpc>
              <a:spcBef>
                <a:spcPts val="750"/>
              </a:spcBef>
              <a:spcAft>
                <a:spcPts val="0"/>
              </a:spcAft>
              <a:buClr>
                <a:schemeClr val="lt1"/>
              </a:buClr>
              <a:buSzPts val="2200"/>
              <a:buNone/>
            </a:pPr>
            <a:r>
              <a:rPr lang="en-US" sz="2200"/>
              <a:t>Has a wider view of the play because off ball involves more players in a larger area. Watches for fouls like interference, illegal offensive screens, crease violations (cutters running through the crease), and late hits after passes.</a:t>
            </a:r>
            <a:endParaRPr sz="2200"/>
          </a:p>
        </p:txBody>
      </p:sp>
      <p:pic>
        <p:nvPicPr>
          <p:cNvPr id="432" name="Google Shape;432;p28" descr="http://emloa.org/s/misc/logo.jpg?t=1579122088"/>
          <p:cNvPicPr preferRelativeResize="0"/>
          <p:nvPr/>
        </p:nvPicPr>
        <p:blipFill rotWithShape="1">
          <a:blip r:embed="rId3">
            <a:alphaModFix/>
          </a:blip>
          <a:srcRect/>
          <a:stretch/>
        </p:blipFill>
        <p:spPr>
          <a:xfrm>
            <a:off x="6768356" y="6353176"/>
            <a:ext cx="2375644" cy="504824"/>
          </a:xfrm>
          <a:prstGeom prst="rect">
            <a:avLst/>
          </a:prstGeom>
          <a:noFill/>
          <a:ln>
            <a:noFill/>
          </a:ln>
        </p:spPr>
      </p:pic>
      <p:sp>
        <p:nvSpPr>
          <p:cNvPr id="433" name="Google Shape;433;p28"/>
          <p:cNvSpPr txBox="1"/>
          <p:nvPr/>
        </p:nvSpPr>
        <p:spPr>
          <a:xfrm>
            <a:off x="261488" y="828970"/>
            <a:ext cx="4038600" cy="2645847"/>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Clr>
                <a:schemeClr val="lt1"/>
              </a:buClr>
              <a:buSzPts val="2200"/>
              <a:buFont typeface="Arial"/>
              <a:buNone/>
            </a:pPr>
            <a:r>
              <a:rPr lang="en-US" sz="2200" b="1" i="0" u="none" strike="noStrike" cap="none">
                <a:solidFill>
                  <a:schemeClr val="lt1"/>
                </a:solidFill>
                <a:latin typeface="Calibri"/>
                <a:ea typeface="Calibri"/>
                <a:cs typeface="Calibri"/>
                <a:sym typeface="Calibri"/>
              </a:rPr>
              <a:t>On Official: </a:t>
            </a:r>
            <a:endParaRPr sz="1400" b="0" i="0" u="none" strike="noStrike" cap="none">
              <a:solidFill>
                <a:srgbClr val="000000"/>
              </a:solidFill>
              <a:latin typeface="Arial"/>
              <a:ea typeface="Arial"/>
              <a:cs typeface="Arial"/>
              <a:sym typeface="Arial"/>
            </a:endParaRPr>
          </a:p>
          <a:p>
            <a:pPr marL="0" marR="0" lvl="0" indent="0" algn="l" rtl="0">
              <a:lnSpc>
                <a:spcPct val="90000"/>
              </a:lnSpc>
              <a:spcBef>
                <a:spcPts val="750"/>
              </a:spcBef>
              <a:spcAft>
                <a:spcPts val="0"/>
              </a:spcAft>
              <a:buClr>
                <a:schemeClr val="lt1"/>
              </a:buClr>
              <a:buSzPts val="2200"/>
              <a:buFont typeface="Arial"/>
              <a:buNone/>
            </a:pPr>
            <a:r>
              <a:rPr lang="en-US" sz="2200" b="0" i="0" u="none" strike="noStrike" cap="none">
                <a:solidFill>
                  <a:schemeClr val="lt1"/>
                </a:solidFill>
                <a:latin typeface="Calibri"/>
                <a:ea typeface="Calibri"/>
                <a:cs typeface="Calibri"/>
                <a:sym typeface="Calibri"/>
              </a:rPr>
              <a:t>Has a narrow focus that is on the player in possession and surrounding 5 yards. Watches for fouls like pushing, holding, tripping, illegal body checks, unnecessary roughness, slashing, and warding.</a:t>
            </a:r>
            <a:endParaRPr sz="1400" b="0" i="0" u="none" strike="noStrike" cap="none">
              <a:solidFill>
                <a:srgbClr val="000000"/>
              </a:solidFill>
              <a:latin typeface="Arial"/>
              <a:ea typeface="Arial"/>
              <a:cs typeface="Arial"/>
              <a:sym typeface="Arial"/>
            </a:endParaRPr>
          </a:p>
          <a:p>
            <a:pPr marL="342900" marR="0" lvl="1" indent="0" algn="l" rtl="0">
              <a:lnSpc>
                <a:spcPct val="90000"/>
              </a:lnSpc>
              <a:spcBef>
                <a:spcPts val="375"/>
              </a:spcBef>
              <a:spcAft>
                <a:spcPts val="0"/>
              </a:spcAft>
              <a:buClr>
                <a:schemeClr val="lt1"/>
              </a:buClr>
              <a:buSzPts val="2200"/>
              <a:buFont typeface="Arial"/>
              <a:buNone/>
            </a:pPr>
            <a:endParaRPr sz="2200" b="0" i="0" u="none" strike="noStrike" cap="none">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5885423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009242"/>
        </a:solidFill>
        <a:effectLst/>
      </p:bgPr>
    </p:bg>
    <p:spTree>
      <p:nvGrpSpPr>
        <p:cNvPr id="1" name="Shape 437"/>
        <p:cNvGrpSpPr/>
        <p:nvPr/>
      </p:nvGrpSpPr>
      <p:grpSpPr>
        <a:xfrm>
          <a:off x="0" y="0"/>
          <a:ext cx="0" cy="0"/>
          <a:chOff x="0" y="0"/>
          <a:chExt cx="0" cy="0"/>
        </a:xfrm>
      </p:grpSpPr>
      <p:sp>
        <p:nvSpPr>
          <p:cNvPr id="438" name="Google Shape;438;p29"/>
          <p:cNvSpPr txBox="1">
            <a:spLocks noGrp="1"/>
          </p:cNvSpPr>
          <p:nvPr>
            <p:ph type="title"/>
          </p:nvPr>
        </p:nvSpPr>
        <p:spPr>
          <a:xfrm>
            <a:off x="314327" y="211450"/>
            <a:ext cx="6143624" cy="35651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4000"/>
              <a:buFont typeface="Calibri"/>
              <a:buNone/>
            </a:pPr>
            <a:r>
              <a:rPr lang="en-US" sz="4000" b="1"/>
              <a:t>Lead / Trail </a:t>
            </a:r>
            <a:endParaRPr sz="4000" b="1"/>
          </a:p>
        </p:txBody>
      </p:sp>
      <p:sp>
        <p:nvSpPr>
          <p:cNvPr id="439" name="Google Shape;439;p29"/>
          <p:cNvSpPr/>
          <p:nvPr/>
        </p:nvSpPr>
        <p:spPr>
          <a:xfrm>
            <a:off x="7429500" y="1985665"/>
            <a:ext cx="685800" cy="685800"/>
          </a:xfrm>
          <a:prstGeom prst="ellipse">
            <a:avLst/>
          </a:prstGeom>
          <a:solidFill>
            <a:schemeClr val="lt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Arial"/>
                <a:ea typeface="Arial"/>
                <a:cs typeface="Arial"/>
                <a:sym typeface="Arial"/>
              </a:rPr>
              <a:t>L</a:t>
            </a:r>
            <a:endParaRPr sz="1400" b="0" i="0" u="none" strike="noStrike" cap="none">
              <a:solidFill>
                <a:srgbClr val="000000"/>
              </a:solidFill>
              <a:latin typeface="Arial"/>
              <a:ea typeface="Arial"/>
              <a:cs typeface="Arial"/>
              <a:sym typeface="Arial"/>
            </a:endParaRPr>
          </a:p>
        </p:txBody>
      </p:sp>
      <p:sp>
        <p:nvSpPr>
          <p:cNvPr id="440" name="Google Shape;440;p29"/>
          <p:cNvSpPr/>
          <p:nvPr/>
        </p:nvSpPr>
        <p:spPr>
          <a:xfrm>
            <a:off x="5329239" y="4276725"/>
            <a:ext cx="685800" cy="685800"/>
          </a:xfrm>
          <a:prstGeom prst="ellipse">
            <a:avLst/>
          </a:prstGeom>
          <a:solidFill>
            <a:schemeClr val="lt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Arial"/>
                <a:ea typeface="Arial"/>
                <a:cs typeface="Arial"/>
                <a:sym typeface="Arial"/>
              </a:rPr>
              <a:t>T</a:t>
            </a:r>
            <a:endParaRPr sz="1400" b="0" i="0" u="none" strike="noStrike" cap="none">
              <a:solidFill>
                <a:srgbClr val="000000"/>
              </a:solidFill>
              <a:latin typeface="Arial"/>
              <a:ea typeface="Arial"/>
              <a:cs typeface="Arial"/>
              <a:sym typeface="Arial"/>
            </a:endParaRPr>
          </a:p>
        </p:txBody>
      </p:sp>
      <p:pic>
        <p:nvPicPr>
          <p:cNvPr id="441" name="Google Shape;441;p29" descr="http://emloa.org/s/misc/logo.jpg?t=1579122088"/>
          <p:cNvPicPr preferRelativeResize="0"/>
          <p:nvPr/>
        </p:nvPicPr>
        <p:blipFill rotWithShape="1">
          <a:blip r:embed="rId3">
            <a:alphaModFix/>
          </a:blip>
          <a:srcRect/>
          <a:stretch/>
        </p:blipFill>
        <p:spPr>
          <a:xfrm>
            <a:off x="6768356" y="6353176"/>
            <a:ext cx="2375644" cy="504824"/>
          </a:xfrm>
          <a:prstGeom prst="rect">
            <a:avLst/>
          </a:prstGeom>
          <a:noFill/>
          <a:ln>
            <a:noFill/>
          </a:ln>
        </p:spPr>
      </p:pic>
      <p:sp>
        <p:nvSpPr>
          <p:cNvPr id="442" name="Google Shape;442;p29"/>
          <p:cNvSpPr/>
          <p:nvPr/>
        </p:nvSpPr>
        <p:spPr>
          <a:xfrm>
            <a:off x="2743200" y="3189353"/>
            <a:ext cx="2390776" cy="1773172"/>
          </a:xfrm>
          <a:prstGeom prst="wedgeEllipseCallout">
            <a:avLst>
              <a:gd name="adj1" fmla="val 59683"/>
              <a:gd name="adj2" fmla="val 30539"/>
            </a:avLst>
          </a:prstGeom>
          <a:solidFill>
            <a:schemeClr val="dk1"/>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US" sz="2000" b="1" i="0" u="sng" strike="noStrike" cap="none">
                <a:solidFill>
                  <a:schemeClr val="lt1"/>
                </a:solidFill>
                <a:latin typeface="Arial"/>
                <a:ea typeface="Arial"/>
                <a:cs typeface="Arial"/>
                <a:sym typeface="Arial"/>
              </a:rPr>
              <a:t>Trail</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a:solidFill>
                  <a:srgbClr val="FF0000"/>
                </a:solidFill>
                <a:latin typeface="Arial"/>
                <a:ea typeface="Arial"/>
                <a:cs typeface="Arial"/>
                <a:sym typeface="Arial"/>
              </a:rPr>
              <a:t>Shooter</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a:solidFill>
                  <a:schemeClr val="lt1"/>
                </a:solidFill>
                <a:latin typeface="Arial"/>
                <a:ea typeface="Arial"/>
                <a:cs typeface="Arial"/>
                <a:sym typeface="Arial"/>
              </a:rPr>
              <a:t>Far Goal</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a:solidFill>
                  <a:schemeClr val="lt1"/>
                </a:solidFill>
                <a:latin typeface="Arial"/>
                <a:ea typeface="Arial"/>
                <a:cs typeface="Arial"/>
                <a:sym typeface="Arial"/>
              </a:rPr>
              <a:t>Over and Back</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chemeClr val="lt1"/>
              </a:solidFill>
              <a:latin typeface="Arial"/>
              <a:ea typeface="Arial"/>
              <a:cs typeface="Arial"/>
              <a:sym typeface="Arial"/>
            </a:endParaRPr>
          </a:p>
        </p:txBody>
      </p:sp>
      <p:sp>
        <p:nvSpPr>
          <p:cNvPr id="443" name="Google Shape;443;p29"/>
          <p:cNvSpPr/>
          <p:nvPr/>
        </p:nvSpPr>
        <p:spPr>
          <a:xfrm>
            <a:off x="4933950" y="662698"/>
            <a:ext cx="2390776" cy="1773172"/>
          </a:xfrm>
          <a:prstGeom prst="wedgeEllipseCallout">
            <a:avLst>
              <a:gd name="adj1" fmla="val 59683"/>
              <a:gd name="adj2" fmla="val 30539"/>
            </a:avLst>
          </a:prstGeom>
          <a:solidFill>
            <a:schemeClr val="dk1"/>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US" sz="2000" b="1" i="0" u="sng" strike="noStrike" cap="none">
                <a:solidFill>
                  <a:schemeClr val="lt1"/>
                </a:solidFill>
                <a:latin typeface="Arial"/>
                <a:ea typeface="Arial"/>
                <a:cs typeface="Arial"/>
                <a:sym typeface="Arial"/>
              </a:rPr>
              <a:t>Lead</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a:solidFill>
                  <a:schemeClr val="lt1"/>
                </a:solidFill>
                <a:latin typeface="Arial"/>
                <a:ea typeface="Arial"/>
                <a:cs typeface="Arial"/>
                <a:sym typeface="Arial"/>
              </a:rPr>
              <a:t> Goal</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a:solidFill>
                  <a:schemeClr val="lt1"/>
                </a:solidFill>
                <a:latin typeface="Arial"/>
                <a:ea typeface="Arial"/>
                <a:cs typeface="Arial"/>
                <a:sym typeface="Arial"/>
              </a:rPr>
              <a:t>End Line</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chemeClr val="lt1"/>
              </a:solidFill>
              <a:latin typeface="Arial"/>
              <a:ea typeface="Arial"/>
              <a:cs typeface="Arial"/>
              <a:sym typeface="Arial"/>
            </a:endParaRPr>
          </a:p>
        </p:txBody>
      </p:sp>
    </p:spTree>
    <p:extLst>
      <p:ext uri="{BB962C8B-B14F-4D97-AF65-F5344CB8AC3E}">
        <p14:creationId xmlns:p14="http://schemas.microsoft.com/office/powerpoint/2010/main" val="1798618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4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009242"/>
        </a:solidFill>
        <a:effectLst/>
      </p:bgPr>
    </p:bg>
    <p:spTree>
      <p:nvGrpSpPr>
        <p:cNvPr id="1" name="Shape 448"/>
        <p:cNvGrpSpPr/>
        <p:nvPr/>
      </p:nvGrpSpPr>
      <p:grpSpPr>
        <a:xfrm>
          <a:off x="0" y="0"/>
          <a:ext cx="0" cy="0"/>
          <a:chOff x="0" y="0"/>
          <a:chExt cx="0" cy="0"/>
        </a:xfrm>
      </p:grpSpPr>
      <p:sp>
        <p:nvSpPr>
          <p:cNvPr id="449" name="Google Shape;449;p30"/>
          <p:cNvSpPr txBox="1">
            <a:spLocks noGrp="1"/>
          </p:cNvSpPr>
          <p:nvPr>
            <p:ph type="title"/>
          </p:nvPr>
        </p:nvSpPr>
        <p:spPr>
          <a:xfrm>
            <a:off x="457202" y="231133"/>
            <a:ext cx="6705599" cy="454667"/>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3600"/>
              <a:buFont typeface="Calibri"/>
              <a:buNone/>
            </a:pPr>
            <a:r>
              <a:rPr lang="en-US" sz="3600"/>
              <a:t>Positioning in Settled Situations</a:t>
            </a:r>
            <a:endParaRPr sz="3600"/>
          </a:p>
        </p:txBody>
      </p:sp>
      <p:sp>
        <p:nvSpPr>
          <p:cNvPr id="451" name="Google Shape;451;p30"/>
          <p:cNvSpPr/>
          <p:nvPr/>
        </p:nvSpPr>
        <p:spPr>
          <a:xfrm>
            <a:off x="7498978" y="1666875"/>
            <a:ext cx="457200" cy="457200"/>
          </a:xfrm>
          <a:prstGeom prst="ellipse">
            <a:avLst/>
          </a:prstGeom>
          <a:solidFill>
            <a:schemeClr val="lt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Arial"/>
                <a:ea typeface="Arial"/>
                <a:cs typeface="Arial"/>
                <a:sym typeface="Arial"/>
              </a:rPr>
              <a:t>L</a:t>
            </a:r>
            <a:endParaRPr sz="1400" b="0" i="0" u="none" strike="noStrike" cap="none">
              <a:solidFill>
                <a:srgbClr val="000000"/>
              </a:solidFill>
              <a:latin typeface="Arial"/>
              <a:ea typeface="Arial"/>
              <a:cs typeface="Arial"/>
              <a:sym typeface="Arial"/>
            </a:endParaRPr>
          </a:p>
        </p:txBody>
      </p:sp>
      <p:pic>
        <p:nvPicPr>
          <p:cNvPr id="452" name="Google Shape;452;p30" descr="http://emloa.org/s/misc/logo.jpg?t=1579122088"/>
          <p:cNvPicPr preferRelativeResize="0"/>
          <p:nvPr/>
        </p:nvPicPr>
        <p:blipFill rotWithShape="1">
          <a:blip r:embed="rId3">
            <a:alphaModFix/>
          </a:blip>
          <a:srcRect/>
          <a:stretch/>
        </p:blipFill>
        <p:spPr>
          <a:xfrm>
            <a:off x="6768356" y="6353176"/>
            <a:ext cx="2375644" cy="504824"/>
          </a:xfrm>
          <a:prstGeom prst="rect">
            <a:avLst/>
          </a:prstGeom>
          <a:noFill/>
          <a:ln>
            <a:noFill/>
          </a:ln>
        </p:spPr>
      </p:pic>
      <p:sp>
        <p:nvSpPr>
          <p:cNvPr id="453" name="Google Shape;453;p30"/>
          <p:cNvSpPr txBox="1">
            <a:spLocks noGrp="1"/>
          </p:cNvSpPr>
          <p:nvPr>
            <p:ph type="body" idx="1"/>
          </p:nvPr>
        </p:nvSpPr>
        <p:spPr>
          <a:xfrm>
            <a:off x="232913" y="973653"/>
            <a:ext cx="4038600" cy="5038012"/>
          </a:xfrm>
          <a:prstGeom prst="rect">
            <a:avLst/>
          </a:prstGeom>
          <a:noFill/>
          <a:ln>
            <a:noFill/>
          </a:ln>
        </p:spPr>
        <p:txBody>
          <a:bodyPr spcFirstLastPara="1" wrap="square" lIns="91425" tIns="45700" rIns="91425" bIns="45700" anchor="t" anchorCtr="0">
            <a:normAutofit/>
          </a:bodyPr>
          <a:lstStyle/>
          <a:p>
            <a:pPr marL="171450" lvl="0" indent="-171450" algn="l" rtl="0">
              <a:lnSpc>
                <a:spcPct val="90000"/>
              </a:lnSpc>
              <a:spcBef>
                <a:spcPts val="0"/>
              </a:spcBef>
              <a:spcAft>
                <a:spcPts val="0"/>
              </a:spcAft>
              <a:buClr>
                <a:schemeClr val="lt1"/>
              </a:buClr>
              <a:buSzPts val="2100"/>
              <a:buChar char="•"/>
            </a:pPr>
            <a:r>
              <a:rPr lang="en-US"/>
              <a:t>As the ball and play moves you should move with it to be in the best position to make the call.</a:t>
            </a:r>
            <a:endParaRPr/>
          </a:p>
          <a:p>
            <a:pPr marL="171450" lvl="0" indent="-38100" algn="l" rtl="0">
              <a:lnSpc>
                <a:spcPct val="90000"/>
              </a:lnSpc>
              <a:spcBef>
                <a:spcPts val="750"/>
              </a:spcBef>
              <a:spcAft>
                <a:spcPts val="0"/>
              </a:spcAft>
              <a:buClr>
                <a:schemeClr val="lt1"/>
              </a:buClr>
              <a:buSzPts val="2100"/>
              <a:buNone/>
            </a:pPr>
            <a:endParaRPr/>
          </a:p>
          <a:p>
            <a:pPr marL="171450" lvl="0" indent="-171450" algn="l" rtl="0">
              <a:lnSpc>
                <a:spcPct val="90000"/>
              </a:lnSpc>
              <a:spcBef>
                <a:spcPts val="750"/>
              </a:spcBef>
              <a:spcAft>
                <a:spcPts val="0"/>
              </a:spcAft>
              <a:buClr>
                <a:schemeClr val="lt1"/>
              </a:buClr>
              <a:buSzPts val="2100"/>
              <a:buChar char="•"/>
            </a:pPr>
            <a:r>
              <a:rPr lang="en-US"/>
              <a:t>Don’t kill the grass!  Move your feet.</a:t>
            </a:r>
            <a:endParaRPr/>
          </a:p>
          <a:p>
            <a:pPr marL="171450" lvl="0" indent="-38100" algn="l" rtl="0">
              <a:lnSpc>
                <a:spcPct val="90000"/>
              </a:lnSpc>
              <a:spcBef>
                <a:spcPts val="750"/>
              </a:spcBef>
              <a:spcAft>
                <a:spcPts val="0"/>
              </a:spcAft>
              <a:buClr>
                <a:schemeClr val="lt1"/>
              </a:buClr>
              <a:buSzPts val="2100"/>
              <a:buNone/>
            </a:pPr>
            <a:endParaRPr/>
          </a:p>
          <a:p>
            <a:pPr marL="171450" lvl="0" indent="-171450" algn="l" rtl="0">
              <a:lnSpc>
                <a:spcPct val="90000"/>
              </a:lnSpc>
              <a:spcBef>
                <a:spcPts val="750"/>
              </a:spcBef>
              <a:spcAft>
                <a:spcPts val="0"/>
              </a:spcAft>
              <a:buClr>
                <a:schemeClr val="lt1"/>
              </a:buClr>
              <a:buSzPts val="2100"/>
              <a:buChar char="•"/>
            </a:pPr>
            <a:r>
              <a:rPr lang="en-US"/>
              <a:t>Lead get as tight to the goal as play will allow you too.</a:t>
            </a:r>
            <a:endParaRPr/>
          </a:p>
        </p:txBody>
      </p:sp>
      <p:pic>
        <p:nvPicPr>
          <p:cNvPr id="454" name="Google Shape;454;p30" descr="Free photo: &lt;strong&gt;Lacrosse&lt;/strong&gt;, Sports, Competition - Free Image on ..."/>
          <p:cNvPicPr preferRelativeResize="0"/>
          <p:nvPr/>
        </p:nvPicPr>
        <p:blipFill rotWithShape="1">
          <a:blip r:embed="rId4">
            <a:alphaModFix/>
          </a:blip>
          <a:srcRect/>
          <a:stretch/>
        </p:blipFill>
        <p:spPr>
          <a:xfrm>
            <a:off x="5070858" y="1895475"/>
            <a:ext cx="542925" cy="708163"/>
          </a:xfrm>
          <a:prstGeom prst="rect">
            <a:avLst/>
          </a:prstGeom>
          <a:noFill/>
          <a:ln>
            <a:noFill/>
          </a:ln>
        </p:spPr>
      </p:pic>
      <p:sp>
        <p:nvSpPr>
          <p:cNvPr id="8" name="Google Shape;451;p30"/>
          <p:cNvSpPr/>
          <p:nvPr/>
        </p:nvSpPr>
        <p:spPr>
          <a:xfrm>
            <a:off x="5613783" y="4543425"/>
            <a:ext cx="457200" cy="457200"/>
          </a:xfrm>
          <a:prstGeom prst="ellipse">
            <a:avLst/>
          </a:prstGeom>
          <a:solidFill>
            <a:schemeClr val="lt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dirty="0">
                <a:solidFill>
                  <a:schemeClr val="dk1"/>
                </a:solidFill>
              </a:rPr>
              <a:t>T</a:t>
            </a:r>
            <a:endParaRPr sz="14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580593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nodeType="withEffect">
                                  <p:stCondLst>
                                    <p:cond delay="0"/>
                                  </p:stCondLst>
                                  <p:childTnLst>
                                    <p:animMotion origin="layout" path="M 3.05556E-6 3.7037E-6 L 0.00729 -0.00417 C 0.01007 -0.00232 0.01285 -0.00093 0.01562 0.00138 C 0.01701 0.00254 0.01823 0.00439 0.01979 0.00555 C 0.02569 0.00995 0.01996 0.003 0.02604 0.00972 C 0.02708 0.01088 0.02812 0.01226 0.02917 0.01388 C 0.02986 0.01504 0.03021 0.01713 0.03125 0.01805 C 0.03229 0.01898 0.03403 0.01898 0.03542 0.01944 C 0.03646 0.02129 0.03715 0.02338 0.03854 0.025 C 0.04132 0.028 0.04479 0.03055 0.04792 0.03333 C 0.05347 0.03819 0.04982 0.03518 0.05937 0.04166 C 0.06076 0.04259 0.06215 0.04328 0.06354 0.04444 C 0.06632 0.04675 0.06736 0.04814 0.07083 0.05 C 0.07274 0.05092 0.075 0.05185 0.07708 0.05277 L 0.08021 0.05416 L 0.08646 0.05694 C 0.0875 0.0574 0.08837 0.05787 0.08958 0.05833 L 0.09375 0.05972 C 0.09479 0.06064 0.09566 0.06157 0.09687 0.0625 C 0.09809 0.06342 0.10104 0.06527 0.10104 0.06527 L 0.17187 0.00416 L 0.25104 -0.05695 L 0.28437 0.0375 L 0.35417 0.11527 L 0.31979 0.28888 L 0.25521 0.43472 L 0.10417 0.33888 L 0.18854 0.18194 L 0.18854 0.18194 " pathEditMode="relative" ptsTypes="AAAAAAAAAAAAAAAAAAAAAAAAAAAAA">
                                      <p:cBhvr>
                                        <p:cTn id="6" dur="8000" fill="hold"/>
                                        <p:tgtEl>
                                          <p:spTgt spid="454"/>
                                        </p:tgtEl>
                                        <p:attrNameLst>
                                          <p:attrName>ppt_x</p:attrName>
                                          <p:attrName>ppt_y</p:attrName>
                                        </p:attrNameLst>
                                      </p:cBhvr>
                                    </p:animMotion>
                                  </p:childTnLst>
                                </p:cTn>
                              </p:par>
                              <p:par>
                                <p:cTn id="7" presetID="0" presetClass="path" presetSubtype="0" accel="50000" decel="50000" fill="hold" grpId="0" nodeType="withEffect">
                                  <p:stCondLst>
                                    <p:cond delay="0"/>
                                  </p:stCondLst>
                                  <p:childTnLst>
                                    <p:animMotion origin="layout" path="M 0 0 L 0.01562 -0.14445 L 0.04583 -0.01389 L 0.11145 0.02778 L 0.02291 0.0375 L 0.0052 0.09305 L 0.0052 0.09305 " pathEditMode="relative" ptsTypes="AAAAAAA">
                                      <p:cBhvr>
                                        <p:cTn id="8" dur="8000" fill="hold"/>
                                        <p:tgtEl>
                                          <p:spTgt spid="451"/>
                                        </p:tgtEl>
                                        <p:attrNameLst>
                                          <p:attrName>ppt_x</p:attrName>
                                          <p:attrName>ppt_y</p:attrName>
                                        </p:attrNameLst>
                                      </p:cBhvr>
                                    </p:animMotion>
                                  </p:childTnLst>
                                </p:cTn>
                              </p:par>
                              <p:par>
                                <p:cTn id="9" presetID="0" presetClass="path" presetSubtype="0" accel="50000" decel="50000" fill="hold" nodeType="withEffect">
                                  <p:stCondLst>
                                    <p:cond delay="0"/>
                                  </p:stCondLst>
                                  <p:childTnLst>
                                    <p:animMotion origin="layout" path="M -2.77778E-7 -1.11111E-6 L -0.0125 -0.03055 L 0.02084 -0.01389 L 0.02709 0.12778 L 0.00521 0.00833 L 0.00521 0.00833 " pathEditMode="relative" ptsTypes="AAAAAA">
                                      <p:cBhvr>
                                        <p:cTn id="10" dur="8000" fill="hold"/>
                                        <p:tgtEl>
                                          <p:spTgt spid="8">
                                            <p:txEl>
                                              <p:pRg st="0" end="0"/>
                                            </p:txEl>
                                          </p:spTgt>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58"/>
        <p:cNvGrpSpPr/>
        <p:nvPr/>
      </p:nvGrpSpPr>
      <p:grpSpPr>
        <a:xfrm>
          <a:off x="0" y="0"/>
          <a:ext cx="0" cy="0"/>
          <a:chOff x="0" y="0"/>
          <a:chExt cx="0" cy="0"/>
        </a:xfrm>
      </p:grpSpPr>
      <p:sp>
        <p:nvSpPr>
          <p:cNvPr id="459" name="Google Shape;459;p31"/>
          <p:cNvSpPr txBox="1">
            <a:spLocks noGrp="1"/>
          </p:cNvSpPr>
          <p:nvPr>
            <p:ph type="title"/>
          </p:nvPr>
        </p:nvSpPr>
        <p:spPr>
          <a:xfrm>
            <a:off x="381000" y="230188"/>
            <a:ext cx="8382000" cy="664797"/>
          </a:xfrm>
          <a:prstGeom prst="rect">
            <a:avLst/>
          </a:prstGeom>
          <a:noFill/>
          <a:ln>
            <a:noFill/>
          </a:ln>
        </p:spPr>
        <p:txBody>
          <a:bodyPr spcFirstLastPara="1" wrap="square" lIns="0" tIns="0" rIns="0" bIns="0" anchor="t" anchorCtr="0">
            <a:spAutoFit/>
          </a:bodyPr>
          <a:lstStyle/>
          <a:p>
            <a:pPr marL="0" lvl="0" indent="0" algn="l" rtl="0">
              <a:lnSpc>
                <a:spcPct val="90000"/>
              </a:lnSpc>
              <a:spcBef>
                <a:spcPts val="0"/>
              </a:spcBef>
              <a:spcAft>
                <a:spcPts val="0"/>
              </a:spcAft>
              <a:buClr>
                <a:srgbClr val="2E59B0"/>
              </a:buClr>
              <a:buSzPts val="1800"/>
              <a:buNone/>
            </a:pPr>
            <a:r>
              <a:rPr lang="en-US"/>
              <a:t>Transition</a:t>
            </a:r>
            <a:endParaRPr/>
          </a:p>
        </p:txBody>
      </p:sp>
      <p:sp>
        <p:nvSpPr>
          <p:cNvPr id="460" name="Google Shape;460;p31"/>
          <p:cNvSpPr txBox="1">
            <a:spLocks noGrp="1"/>
          </p:cNvSpPr>
          <p:nvPr>
            <p:ph sz="half" idx="1"/>
          </p:nvPr>
        </p:nvSpPr>
        <p:spPr>
          <a:xfrm>
            <a:off x="381000" y="2173553"/>
            <a:ext cx="4114800" cy="3099310"/>
          </a:xfrm>
          <a:prstGeom prst="rect">
            <a:avLst/>
          </a:prstGeom>
          <a:noFill/>
          <a:ln>
            <a:noFill/>
          </a:ln>
        </p:spPr>
        <p:txBody>
          <a:bodyPr spcFirstLastPara="1" wrap="square" lIns="0" tIns="0" rIns="0" bIns="0" anchor="t" anchorCtr="0">
            <a:spAutoFit/>
          </a:bodyPr>
          <a:lstStyle/>
          <a:p>
            <a:pPr marL="25400" lvl="0" indent="0" algn="l" rtl="0">
              <a:lnSpc>
                <a:spcPct val="90000"/>
              </a:lnSpc>
              <a:spcBef>
                <a:spcPts val="560"/>
              </a:spcBef>
              <a:spcAft>
                <a:spcPts val="0"/>
              </a:spcAft>
              <a:buSzPts val="2800"/>
              <a:buNone/>
            </a:pPr>
            <a:r>
              <a:rPr lang="en-US" u="sng"/>
              <a:t>New Lead</a:t>
            </a:r>
            <a:endParaRPr/>
          </a:p>
          <a:p>
            <a:pPr marL="482600" lvl="0" indent="-457200" algn="l" rtl="0">
              <a:lnSpc>
                <a:spcPct val="90000"/>
              </a:lnSpc>
              <a:spcBef>
                <a:spcPts val="560"/>
              </a:spcBef>
              <a:spcAft>
                <a:spcPts val="0"/>
              </a:spcAft>
              <a:buSzPts val="2800"/>
              <a:buFont typeface="Noto Sans Symbols"/>
              <a:buChar char="❑"/>
            </a:pPr>
            <a:r>
              <a:rPr lang="en-US"/>
              <a:t>Stays 1 zone ahead of ball</a:t>
            </a:r>
            <a:endParaRPr/>
          </a:p>
          <a:p>
            <a:pPr marL="482600" lvl="0" indent="-457200" algn="l" rtl="0">
              <a:lnSpc>
                <a:spcPct val="90000"/>
              </a:lnSpc>
              <a:spcBef>
                <a:spcPts val="560"/>
              </a:spcBef>
              <a:spcAft>
                <a:spcPts val="0"/>
              </a:spcAft>
              <a:buSzPts val="2800"/>
              <a:buFont typeface="Noto Sans Symbols"/>
              <a:buChar char="❑"/>
            </a:pPr>
            <a:r>
              <a:rPr lang="en-US"/>
              <a:t>Responsible for goal</a:t>
            </a:r>
            <a:endParaRPr/>
          </a:p>
          <a:p>
            <a:pPr marL="482600" lvl="0" indent="-457200" algn="l" rtl="0">
              <a:lnSpc>
                <a:spcPct val="90000"/>
              </a:lnSpc>
              <a:spcBef>
                <a:spcPts val="560"/>
              </a:spcBef>
              <a:spcAft>
                <a:spcPts val="0"/>
              </a:spcAft>
              <a:buSzPts val="2800"/>
              <a:buFont typeface="Noto Sans Symbols"/>
              <a:buChar char="❑"/>
            </a:pPr>
            <a:r>
              <a:rPr lang="en-US"/>
              <a:t>Anticipate</a:t>
            </a:r>
            <a:endParaRPr/>
          </a:p>
          <a:p>
            <a:pPr marL="482600" lvl="0" indent="-457200" algn="l" rtl="0">
              <a:lnSpc>
                <a:spcPct val="90000"/>
              </a:lnSpc>
              <a:spcBef>
                <a:spcPts val="560"/>
              </a:spcBef>
              <a:spcAft>
                <a:spcPts val="0"/>
              </a:spcAft>
              <a:buSzPts val="2800"/>
              <a:buFont typeface="Noto Sans Symbols"/>
              <a:buChar char="❑"/>
            </a:pPr>
            <a:r>
              <a:rPr lang="en-US"/>
              <a:t>10 seconds count once possessed over midline</a:t>
            </a:r>
            <a:endParaRPr/>
          </a:p>
        </p:txBody>
      </p:sp>
      <p:sp>
        <p:nvSpPr>
          <p:cNvPr id="461" name="Google Shape;461;p31"/>
          <p:cNvSpPr txBox="1">
            <a:spLocks noGrp="1"/>
          </p:cNvSpPr>
          <p:nvPr>
            <p:ph sz="half" idx="2"/>
          </p:nvPr>
        </p:nvSpPr>
        <p:spPr>
          <a:xfrm>
            <a:off x="4648200" y="2173553"/>
            <a:ext cx="4114800" cy="2711512"/>
          </a:xfrm>
          <a:prstGeom prst="rect">
            <a:avLst/>
          </a:prstGeom>
          <a:noFill/>
          <a:ln>
            <a:noFill/>
          </a:ln>
        </p:spPr>
        <p:txBody>
          <a:bodyPr spcFirstLastPara="1" wrap="square" lIns="0" tIns="0" rIns="0" bIns="0" anchor="t" anchorCtr="0">
            <a:spAutoFit/>
          </a:bodyPr>
          <a:lstStyle/>
          <a:p>
            <a:pPr marL="50800" lvl="0" indent="0" algn="l" rtl="0">
              <a:lnSpc>
                <a:spcPct val="90000"/>
              </a:lnSpc>
              <a:spcBef>
                <a:spcPts val="560"/>
              </a:spcBef>
              <a:spcAft>
                <a:spcPts val="0"/>
              </a:spcAft>
              <a:buSzPts val="2800"/>
              <a:buNone/>
            </a:pPr>
            <a:r>
              <a:rPr lang="en-US" u="sng"/>
              <a:t>New Trail</a:t>
            </a:r>
            <a:endParaRPr/>
          </a:p>
          <a:p>
            <a:pPr marL="457200" lvl="0" indent="-406400" algn="l" rtl="0">
              <a:lnSpc>
                <a:spcPct val="90000"/>
              </a:lnSpc>
              <a:spcBef>
                <a:spcPts val="560"/>
              </a:spcBef>
              <a:spcAft>
                <a:spcPts val="0"/>
              </a:spcAft>
              <a:buSzPts val="2800"/>
              <a:buFont typeface="Noto Sans Symbols"/>
              <a:buChar char="❑"/>
            </a:pPr>
            <a:r>
              <a:rPr lang="en-US"/>
              <a:t>Goalie 4-second count &amp; 20 second clearing count</a:t>
            </a:r>
            <a:endParaRPr/>
          </a:p>
          <a:p>
            <a:pPr marL="457200" lvl="0" indent="-406400" algn="l" rtl="0">
              <a:lnSpc>
                <a:spcPct val="90000"/>
              </a:lnSpc>
              <a:spcBef>
                <a:spcPts val="560"/>
              </a:spcBef>
              <a:spcAft>
                <a:spcPts val="0"/>
              </a:spcAft>
              <a:buSzPts val="2800"/>
              <a:buFont typeface="Noto Sans Symbols"/>
              <a:buChar char="❑"/>
            </a:pPr>
            <a:r>
              <a:rPr lang="en-US"/>
              <a:t>Trails the play</a:t>
            </a:r>
            <a:endParaRPr/>
          </a:p>
          <a:p>
            <a:pPr marL="457200" lvl="0" indent="-406400" algn="l" rtl="0">
              <a:lnSpc>
                <a:spcPct val="90000"/>
              </a:lnSpc>
              <a:spcBef>
                <a:spcPts val="560"/>
              </a:spcBef>
              <a:spcAft>
                <a:spcPts val="0"/>
              </a:spcAft>
              <a:buSzPts val="2800"/>
              <a:buFont typeface="Noto Sans Symbols"/>
              <a:buChar char="❑"/>
            </a:pPr>
            <a:r>
              <a:rPr lang="en-US"/>
              <a:t>Offside/Subs</a:t>
            </a:r>
            <a:endParaRPr/>
          </a:p>
          <a:p>
            <a:pPr marL="457200" lvl="0" indent="-406400" algn="l" rtl="0">
              <a:lnSpc>
                <a:spcPct val="90000"/>
              </a:lnSpc>
              <a:spcBef>
                <a:spcPts val="560"/>
              </a:spcBef>
              <a:spcAft>
                <a:spcPts val="0"/>
              </a:spcAft>
              <a:buSzPts val="2800"/>
              <a:buFont typeface="Noto Sans Symbols"/>
              <a:buChar char="❑"/>
            </a:pPr>
            <a:r>
              <a:rPr lang="en-US"/>
              <a:t>Late hits</a:t>
            </a:r>
            <a:endParaRPr/>
          </a:p>
        </p:txBody>
      </p:sp>
      <p:sp>
        <p:nvSpPr>
          <p:cNvPr id="462" name="Google Shape;462;p31"/>
          <p:cNvSpPr/>
          <p:nvPr/>
        </p:nvSpPr>
        <p:spPr>
          <a:xfrm>
            <a:off x="380999" y="1011049"/>
            <a:ext cx="8181975" cy="954107"/>
          </a:xfrm>
          <a:prstGeom prst="rect">
            <a:avLst/>
          </a:prstGeom>
          <a:noFill/>
          <a:ln>
            <a:noFill/>
          </a:ln>
        </p:spPr>
        <p:txBody>
          <a:bodyPr spcFirstLastPara="1" wrap="square" lIns="91425" tIns="45700" rIns="91425" bIns="45700" anchor="t" anchorCtr="0">
            <a:spAutoFit/>
          </a:bodyPr>
          <a:lstStyle/>
          <a:p>
            <a:pPr marL="25400" marR="0" lvl="0" indent="0" algn="l" rtl="0">
              <a:lnSpc>
                <a:spcPct val="100000"/>
              </a:lnSpc>
              <a:spcBef>
                <a:spcPts val="0"/>
              </a:spcBef>
              <a:spcAft>
                <a:spcPts val="0"/>
              </a:spcAft>
              <a:buClr>
                <a:srgbClr val="000000"/>
              </a:buClr>
              <a:buSzPts val="2800"/>
              <a:buFont typeface="Arial"/>
              <a:buNone/>
            </a:pPr>
            <a:r>
              <a:rPr lang="en-US" sz="2800" b="0" i="0" u="none" strike="noStrike" cap="none">
                <a:solidFill>
                  <a:srgbClr val="000000"/>
                </a:solidFill>
                <a:latin typeface="Arial"/>
                <a:ea typeface="Arial"/>
                <a:cs typeface="Arial"/>
                <a:sym typeface="Arial"/>
              </a:rPr>
              <a:t>With the change of the possession the lead becomes the trail and the trail becomes the lead.</a:t>
            </a:r>
            <a:endParaRPr sz="28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186424977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6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6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6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60">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60">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61">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61">
                                            <p:txEl>
                                              <p:pRg st="1" end="1"/>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61">
                                            <p:txEl>
                                              <p:pRg st="2" end="2"/>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61">
                                            <p:txEl>
                                              <p:pRg st="3" end="3"/>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46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009242"/>
        </a:solidFill>
        <a:effectLst/>
      </p:bgPr>
    </p:bg>
    <p:spTree>
      <p:nvGrpSpPr>
        <p:cNvPr id="1" name="Shape 466"/>
        <p:cNvGrpSpPr/>
        <p:nvPr/>
      </p:nvGrpSpPr>
      <p:grpSpPr>
        <a:xfrm>
          <a:off x="0" y="0"/>
          <a:ext cx="0" cy="0"/>
          <a:chOff x="0" y="0"/>
          <a:chExt cx="0" cy="0"/>
        </a:xfrm>
      </p:grpSpPr>
      <p:sp>
        <p:nvSpPr>
          <p:cNvPr id="467" name="Google Shape;467;p32"/>
          <p:cNvSpPr txBox="1">
            <a:spLocks noGrp="1"/>
          </p:cNvSpPr>
          <p:nvPr>
            <p:ph type="title"/>
          </p:nvPr>
        </p:nvSpPr>
        <p:spPr>
          <a:xfrm>
            <a:off x="314327" y="211450"/>
            <a:ext cx="6143624" cy="35651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4000"/>
              <a:buFont typeface="Calibri"/>
              <a:buNone/>
            </a:pPr>
            <a:r>
              <a:rPr lang="en-US" sz="4000" b="1"/>
              <a:t>Transition</a:t>
            </a:r>
            <a:endParaRPr sz="4000" b="1"/>
          </a:p>
        </p:txBody>
      </p:sp>
      <p:sp>
        <p:nvSpPr>
          <p:cNvPr id="468" name="Google Shape;468;p32"/>
          <p:cNvSpPr txBox="1"/>
          <p:nvPr/>
        </p:nvSpPr>
        <p:spPr>
          <a:xfrm>
            <a:off x="3790949" y="1857077"/>
            <a:ext cx="666750"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dirty="0">
                <a:solidFill>
                  <a:srgbClr val="000000"/>
                </a:solidFill>
                <a:latin typeface="Arial"/>
                <a:ea typeface="Arial"/>
                <a:cs typeface="Arial"/>
                <a:sym typeface="Arial"/>
              </a:rPr>
              <a:t>D   A</a:t>
            </a:r>
            <a:endParaRPr sz="1400" b="0" i="0" u="none" strike="noStrike" cap="none" dirty="0">
              <a:solidFill>
                <a:srgbClr val="000000"/>
              </a:solidFill>
              <a:latin typeface="Arial"/>
              <a:ea typeface="Arial"/>
              <a:cs typeface="Arial"/>
              <a:sym typeface="Arial"/>
            </a:endParaRPr>
          </a:p>
        </p:txBody>
      </p:sp>
      <p:sp>
        <p:nvSpPr>
          <p:cNvPr id="469" name="Google Shape;469;p32"/>
          <p:cNvSpPr txBox="1"/>
          <p:nvPr/>
        </p:nvSpPr>
        <p:spPr>
          <a:xfrm>
            <a:off x="3296072" y="3009751"/>
            <a:ext cx="666750"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dirty="0">
                <a:solidFill>
                  <a:srgbClr val="000000"/>
                </a:solidFill>
                <a:latin typeface="Arial"/>
                <a:ea typeface="Arial"/>
                <a:cs typeface="Arial"/>
                <a:sym typeface="Arial"/>
              </a:rPr>
              <a:t>A   D</a:t>
            </a:r>
            <a:endParaRPr sz="1400" b="0" i="0" u="none" strike="noStrike" cap="none" dirty="0">
              <a:solidFill>
                <a:srgbClr val="000000"/>
              </a:solidFill>
              <a:latin typeface="Arial"/>
              <a:ea typeface="Arial"/>
              <a:cs typeface="Arial"/>
              <a:sym typeface="Arial"/>
            </a:endParaRPr>
          </a:p>
        </p:txBody>
      </p:sp>
      <p:sp>
        <p:nvSpPr>
          <p:cNvPr id="470" name="Google Shape;470;p32"/>
          <p:cNvSpPr txBox="1"/>
          <p:nvPr/>
        </p:nvSpPr>
        <p:spPr>
          <a:xfrm>
            <a:off x="3505200" y="4470202"/>
            <a:ext cx="666750"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D   A</a:t>
            </a:r>
            <a:endParaRPr sz="1400" b="0" i="0" u="none" strike="noStrike" cap="none">
              <a:solidFill>
                <a:srgbClr val="000000"/>
              </a:solidFill>
              <a:latin typeface="Arial"/>
              <a:ea typeface="Arial"/>
              <a:cs typeface="Arial"/>
              <a:sym typeface="Arial"/>
            </a:endParaRPr>
          </a:p>
        </p:txBody>
      </p:sp>
      <p:sp>
        <p:nvSpPr>
          <p:cNvPr id="471" name="Google Shape;471;p32"/>
          <p:cNvSpPr txBox="1"/>
          <p:nvPr/>
        </p:nvSpPr>
        <p:spPr>
          <a:xfrm>
            <a:off x="7553325" y="2810049"/>
            <a:ext cx="666750"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dirty="0">
                <a:solidFill>
                  <a:srgbClr val="000000"/>
                </a:solidFill>
                <a:latin typeface="Arial"/>
                <a:ea typeface="Arial"/>
                <a:cs typeface="Arial"/>
                <a:sym typeface="Arial"/>
              </a:rPr>
              <a:t>D   A</a:t>
            </a:r>
            <a:endParaRPr sz="1400" b="0" i="0" u="none" strike="noStrike" cap="none" dirty="0">
              <a:solidFill>
                <a:srgbClr val="000000"/>
              </a:solidFill>
              <a:latin typeface="Arial"/>
              <a:ea typeface="Arial"/>
              <a:cs typeface="Arial"/>
              <a:sym typeface="Arial"/>
            </a:endParaRPr>
          </a:p>
        </p:txBody>
      </p:sp>
      <p:sp>
        <p:nvSpPr>
          <p:cNvPr id="472" name="Google Shape;472;p32"/>
          <p:cNvSpPr txBox="1"/>
          <p:nvPr/>
        </p:nvSpPr>
        <p:spPr>
          <a:xfrm>
            <a:off x="7229475" y="3726342"/>
            <a:ext cx="666750"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dirty="0">
                <a:solidFill>
                  <a:srgbClr val="000000"/>
                </a:solidFill>
                <a:latin typeface="Arial"/>
                <a:ea typeface="Arial"/>
                <a:cs typeface="Arial"/>
                <a:sym typeface="Arial"/>
              </a:rPr>
              <a:t>A   D</a:t>
            </a:r>
            <a:endParaRPr sz="1400" b="0" i="0" u="none" strike="noStrike" cap="none" dirty="0">
              <a:solidFill>
                <a:srgbClr val="000000"/>
              </a:solidFill>
              <a:latin typeface="Arial"/>
              <a:ea typeface="Arial"/>
              <a:cs typeface="Arial"/>
              <a:sym typeface="Arial"/>
            </a:endParaRPr>
          </a:p>
        </p:txBody>
      </p:sp>
      <p:sp>
        <p:nvSpPr>
          <p:cNvPr id="473" name="Google Shape;473;p32"/>
          <p:cNvSpPr txBox="1"/>
          <p:nvPr/>
        </p:nvSpPr>
        <p:spPr>
          <a:xfrm>
            <a:off x="6896100" y="2621687"/>
            <a:ext cx="666750"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dirty="0">
                <a:solidFill>
                  <a:srgbClr val="000000"/>
                </a:solidFill>
                <a:latin typeface="Arial"/>
                <a:ea typeface="Arial"/>
                <a:cs typeface="Arial"/>
                <a:sym typeface="Arial"/>
              </a:rPr>
              <a:t>D   A</a:t>
            </a:r>
            <a:endParaRPr sz="1400" b="0" i="0" u="none" strike="noStrike" cap="none" dirty="0">
              <a:solidFill>
                <a:srgbClr val="000000"/>
              </a:solidFill>
              <a:latin typeface="Arial"/>
              <a:ea typeface="Arial"/>
              <a:cs typeface="Arial"/>
              <a:sym typeface="Arial"/>
            </a:endParaRPr>
          </a:p>
        </p:txBody>
      </p:sp>
      <p:grpSp>
        <p:nvGrpSpPr>
          <p:cNvPr id="474" name="Google Shape;474;p32"/>
          <p:cNvGrpSpPr/>
          <p:nvPr/>
        </p:nvGrpSpPr>
        <p:grpSpPr>
          <a:xfrm>
            <a:off x="6115050" y="1881468"/>
            <a:ext cx="781050" cy="307777"/>
            <a:chOff x="3743325" y="1409700"/>
            <a:chExt cx="781050" cy="307777"/>
          </a:xfrm>
        </p:grpSpPr>
        <p:sp>
          <p:nvSpPr>
            <p:cNvPr id="475" name="Google Shape;475;p32"/>
            <p:cNvSpPr txBox="1"/>
            <p:nvPr/>
          </p:nvSpPr>
          <p:spPr>
            <a:xfrm>
              <a:off x="3743325" y="1409700"/>
              <a:ext cx="438150"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dirty="0">
                  <a:solidFill>
                    <a:srgbClr val="000000"/>
                  </a:solidFill>
                  <a:latin typeface="Arial"/>
                  <a:ea typeface="Arial"/>
                  <a:cs typeface="Arial"/>
                  <a:sym typeface="Arial"/>
                </a:rPr>
                <a:t>M</a:t>
              </a:r>
              <a:endParaRPr sz="1400" b="0" i="0" u="none" strike="noStrike" cap="none" dirty="0">
                <a:solidFill>
                  <a:srgbClr val="000000"/>
                </a:solidFill>
                <a:latin typeface="Arial"/>
                <a:ea typeface="Arial"/>
                <a:cs typeface="Arial"/>
                <a:sym typeface="Arial"/>
              </a:endParaRPr>
            </a:p>
          </p:txBody>
        </p:sp>
        <p:sp>
          <p:nvSpPr>
            <p:cNvPr id="476" name="Google Shape;476;p32"/>
            <p:cNvSpPr txBox="1"/>
            <p:nvPr/>
          </p:nvSpPr>
          <p:spPr>
            <a:xfrm>
              <a:off x="4086225" y="1409700"/>
              <a:ext cx="438150"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dirty="0">
                  <a:solidFill>
                    <a:srgbClr val="000000"/>
                  </a:solidFill>
                  <a:latin typeface="Arial"/>
                  <a:ea typeface="Arial"/>
                  <a:cs typeface="Arial"/>
                  <a:sym typeface="Arial"/>
                </a:rPr>
                <a:t>M</a:t>
              </a:r>
              <a:endParaRPr sz="1400" b="0" i="0" u="none" strike="noStrike" cap="none" dirty="0">
                <a:solidFill>
                  <a:srgbClr val="000000"/>
                </a:solidFill>
                <a:latin typeface="Arial"/>
                <a:ea typeface="Arial"/>
                <a:cs typeface="Arial"/>
                <a:sym typeface="Arial"/>
              </a:endParaRPr>
            </a:p>
          </p:txBody>
        </p:sp>
      </p:grpSp>
      <p:grpSp>
        <p:nvGrpSpPr>
          <p:cNvPr id="477" name="Google Shape;477;p32"/>
          <p:cNvGrpSpPr/>
          <p:nvPr/>
        </p:nvGrpSpPr>
        <p:grpSpPr>
          <a:xfrm>
            <a:off x="6276554" y="4017586"/>
            <a:ext cx="858513" cy="411771"/>
            <a:chOff x="4104011" y="5368922"/>
            <a:chExt cx="858513" cy="411771"/>
          </a:xfrm>
        </p:grpSpPr>
        <p:sp>
          <p:nvSpPr>
            <p:cNvPr id="478" name="Google Shape;478;p32"/>
            <p:cNvSpPr txBox="1"/>
            <p:nvPr/>
          </p:nvSpPr>
          <p:spPr>
            <a:xfrm>
              <a:off x="4524374" y="5368922"/>
              <a:ext cx="438150"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M</a:t>
              </a:r>
              <a:endParaRPr sz="1400" b="0" i="0" u="none" strike="noStrike" cap="none">
                <a:solidFill>
                  <a:srgbClr val="000000"/>
                </a:solidFill>
                <a:latin typeface="Arial"/>
                <a:ea typeface="Arial"/>
                <a:cs typeface="Arial"/>
                <a:sym typeface="Arial"/>
              </a:endParaRPr>
            </a:p>
          </p:txBody>
        </p:sp>
        <p:sp>
          <p:nvSpPr>
            <p:cNvPr id="479" name="Google Shape;479;p32"/>
            <p:cNvSpPr txBox="1"/>
            <p:nvPr/>
          </p:nvSpPr>
          <p:spPr>
            <a:xfrm>
              <a:off x="4104011" y="5472916"/>
              <a:ext cx="362793"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M</a:t>
              </a:r>
              <a:endParaRPr sz="1400" b="0" i="0" u="none" strike="noStrike" cap="none">
                <a:solidFill>
                  <a:srgbClr val="000000"/>
                </a:solidFill>
                <a:latin typeface="Arial"/>
                <a:ea typeface="Arial"/>
                <a:cs typeface="Arial"/>
                <a:sym typeface="Arial"/>
              </a:endParaRPr>
            </a:p>
          </p:txBody>
        </p:sp>
      </p:grpSp>
      <p:grpSp>
        <p:nvGrpSpPr>
          <p:cNvPr id="480" name="Google Shape;480;p32"/>
          <p:cNvGrpSpPr/>
          <p:nvPr/>
        </p:nvGrpSpPr>
        <p:grpSpPr>
          <a:xfrm>
            <a:off x="5963493" y="2976192"/>
            <a:ext cx="876300" cy="484286"/>
            <a:chOff x="4181475" y="3122148"/>
            <a:chExt cx="876300" cy="484286"/>
          </a:xfrm>
        </p:grpSpPr>
        <p:sp>
          <p:nvSpPr>
            <p:cNvPr id="481" name="Google Shape;481;p32"/>
            <p:cNvSpPr txBox="1"/>
            <p:nvPr/>
          </p:nvSpPr>
          <p:spPr>
            <a:xfrm>
              <a:off x="4181475" y="3122148"/>
              <a:ext cx="438150"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M</a:t>
              </a:r>
              <a:endParaRPr sz="1400" b="0" i="0" u="none" strike="noStrike" cap="none">
                <a:solidFill>
                  <a:srgbClr val="000000"/>
                </a:solidFill>
                <a:latin typeface="Arial"/>
                <a:ea typeface="Arial"/>
                <a:cs typeface="Arial"/>
                <a:sym typeface="Arial"/>
              </a:endParaRPr>
            </a:p>
          </p:txBody>
        </p:sp>
        <p:sp>
          <p:nvSpPr>
            <p:cNvPr id="482" name="Google Shape;482;p32"/>
            <p:cNvSpPr txBox="1"/>
            <p:nvPr/>
          </p:nvSpPr>
          <p:spPr>
            <a:xfrm>
              <a:off x="4619625" y="3298657"/>
              <a:ext cx="438150"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M</a:t>
              </a:r>
              <a:endParaRPr sz="1400" b="0" i="0" u="none" strike="noStrike" cap="none">
                <a:solidFill>
                  <a:srgbClr val="000000"/>
                </a:solidFill>
                <a:latin typeface="Arial"/>
                <a:ea typeface="Arial"/>
                <a:cs typeface="Arial"/>
                <a:sym typeface="Arial"/>
              </a:endParaRPr>
            </a:p>
          </p:txBody>
        </p:sp>
      </p:grpSp>
      <p:sp>
        <p:nvSpPr>
          <p:cNvPr id="483" name="Google Shape;483;p32"/>
          <p:cNvSpPr/>
          <p:nvPr/>
        </p:nvSpPr>
        <p:spPr>
          <a:xfrm>
            <a:off x="7615237" y="3174758"/>
            <a:ext cx="142875" cy="166391"/>
          </a:xfrm>
          <a:prstGeom prst="ellipse">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484" name="Google Shape;484;p32"/>
          <p:cNvSpPr/>
          <p:nvPr/>
        </p:nvSpPr>
        <p:spPr>
          <a:xfrm>
            <a:off x="7553325" y="2001738"/>
            <a:ext cx="685800" cy="685800"/>
          </a:xfrm>
          <a:prstGeom prst="ellipse">
            <a:avLst/>
          </a:prstGeom>
          <a:solidFill>
            <a:schemeClr val="lt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Arial"/>
                <a:ea typeface="Arial"/>
                <a:cs typeface="Arial"/>
                <a:sym typeface="Arial"/>
              </a:rPr>
              <a:t>L</a:t>
            </a:r>
            <a:endParaRPr sz="1400" b="0" i="0" u="none" strike="noStrike" cap="none">
              <a:solidFill>
                <a:srgbClr val="000000"/>
              </a:solidFill>
              <a:latin typeface="Arial"/>
              <a:ea typeface="Arial"/>
              <a:cs typeface="Arial"/>
              <a:sym typeface="Arial"/>
            </a:endParaRPr>
          </a:p>
        </p:txBody>
      </p:sp>
      <p:sp>
        <p:nvSpPr>
          <p:cNvPr id="485" name="Google Shape;485;p32"/>
          <p:cNvSpPr/>
          <p:nvPr/>
        </p:nvSpPr>
        <p:spPr>
          <a:xfrm>
            <a:off x="5362575" y="4508302"/>
            <a:ext cx="685800" cy="685800"/>
          </a:xfrm>
          <a:prstGeom prst="ellipse">
            <a:avLst/>
          </a:prstGeom>
          <a:solidFill>
            <a:schemeClr val="lt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Arial"/>
                <a:ea typeface="Arial"/>
                <a:cs typeface="Arial"/>
                <a:sym typeface="Arial"/>
              </a:rPr>
              <a:t>T</a:t>
            </a:r>
            <a:endParaRPr sz="1400" b="0" i="0" u="none" strike="noStrike" cap="none">
              <a:solidFill>
                <a:srgbClr val="000000"/>
              </a:solidFill>
              <a:latin typeface="Arial"/>
              <a:ea typeface="Arial"/>
              <a:cs typeface="Arial"/>
              <a:sym typeface="Arial"/>
            </a:endParaRPr>
          </a:p>
        </p:txBody>
      </p:sp>
      <p:sp>
        <p:nvSpPr>
          <p:cNvPr id="486" name="Google Shape;486;p32"/>
          <p:cNvSpPr txBox="1"/>
          <p:nvPr/>
        </p:nvSpPr>
        <p:spPr>
          <a:xfrm>
            <a:off x="1295400" y="3155736"/>
            <a:ext cx="438150"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G</a:t>
            </a:r>
            <a:endParaRPr sz="1400" b="0" i="0" u="none" strike="noStrike" cap="none">
              <a:solidFill>
                <a:srgbClr val="000000"/>
              </a:solidFill>
              <a:latin typeface="Arial"/>
              <a:ea typeface="Arial"/>
              <a:cs typeface="Arial"/>
              <a:sym typeface="Arial"/>
            </a:endParaRPr>
          </a:p>
        </p:txBody>
      </p:sp>
      <p:sp>
        <p:nvSpPr>
          <p:cNvPr id="487" name="Google Shape;487;p32"/>
          <p:cNvSpPr txBox="1"/>
          <p:nvPr/>
        </p:nvSpPr>
        <p:spPr>
          <a:xfrm>
            <a:off x="7553325" y="3267436"/>
            <a:ext cx="438150"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G</a:t>
            </a:r>
            <a:endParaRPr sz="1400" b="0" i="0" u="none" strike="noStrike" cap="none">
              <a:solidFill>
                <a:srgbClr val="000000"/>
              </a:solidFill>
              <a:latin typeface="Arial"/>
              <a:ea typeface="Arial"/>
              <a:cs typeface="Arial"/>
              <a:sym typeface="Arial"/>
            </a:endParaRPr>
          </a:p>
        </p:txBody>
      </p:sp>
      <p:pic>
        <p:nvPicPr>
          <p:cNvPr id="488" name="Google Shape;488;p32" descr="http://emloa.org/s/misc/logo.jpg?t=1579122088"/>
          <p:cNvPicPr preferRelativeResize="0"/>
          <p:nvPr/>
        </p:nvPicPr>
        <p:blipFill rotWithShape="1">
          <a:blip r:embed="rId3">
            <a:alphaModFix/>
          </a:blip>
          <a:srcRect/>
          <a:stretch/>
        </p:blipFill>
        <p:spPr>
          <a:xfrm>
            <a:off x="6768356" y="6353176"/>
            <a:ext cx="2375644" cy="504824"/>
          </a:xfrm>
          <a:prstGeom prst="rect">
            <a:avLst/>
          </a:prstGeom>
          <a:noFill/>
          <a:ln>
            <a:noFill/>
          </a:ln>
        </p:spPr>
      </p:pic>
      <p:sp>
        <p:nvSpPr>
          <p:cNvPr id="489" name="Google Shape;489;p32"/>
          <p:cNvSpPr/>
          <p:nvPr/>
        </p:nvSpPr>
        <p:spPr>
          <a:xfrm>
            <a:off x="7372350" y="3784137"/>
            <a:ext cx="1685926" cy="893114"/>
          </a:xfrm>
          <a:prstGeom prst="wedgeEllipseCallout">
            <a:avLst>
              <a:gd name="adj1" fmla="val -29374"/>
              <a:gd name="adj2" fmla="val -62919"/>
            </a:avLst>
          </a:prstGeom>
          <a:solidFill>
            <a:schemeClr val="dk1"/>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600" b="0" i="0" u="none" strike="noStrike" cap="none">
                <a:solidFill>
                  <a:schemeClr val="lt1"/>
                </a:solidFill>
                <a:latin typeface="Arial"/>
                <a:ea typeface="Arial"/>
                <a:cs typeface="Arial"/>
                <a:sym typeface="Arial"/>
              </a:rPr>
              <a:t>Goalie Makes Save</a:t>
            </a:r>
            <a:endParaRPr sz="1600" b="0" i="0" u="none" strike="noStrike" cap="none">
              <a:solidFill>
                <a:schemeClr val="lt1"/>
              </a:solidFill>
              <a:latin typeface="Arial"/>
              <a:ea typeface="Arial"/>
              <a:cs typeface="Arial"/>
              <a:sym typeface="Arial"/>
            </a:endParaRPr>
          </a:p>
        </p:txBody>
      </p:sp>
      <p:sp>
        <p:nvSpPr>
          <p:cNvPr id="490" name="Google Shape;490;p32"/>
          <p:cNvSpPr/>
          <p:nvPr/>
        </p:nvSpPr>
        <p:spPr>
          <a:xfrm>
            <a:off x="3296072" y="4866205"/>
            <a:ext cx="2228429" cy="1200891"/>
          </a:xfrm>
          <a:prstGeom prst="wedgeEllipseCallout">
            <a:avLst>
              <a:gd name="adj1" fmla="val 44072"/>
              <a:gd name="adj2" fmla="val -43722"/>
            </a:avLst>
          </a:prstGeom>
          <a:solidFill>
            <a:schemeClr val="dk1"/>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600" b="0" i="0" u="none" strike="noStrike" cap="none">
                <a:solidFill>
                  <a:schemeClr val="lt1"/>
                </a:solidFill>
                <a:latin typeface="Arial"/>
                <a:ea typeface="Arial"/>
                <a:cs typeface="Arial"/>
                <a:sym typeface="Arial"/>
              </a:rPr>
              <a:t>Trail becomes lead, new lead stays 1 zone ahead of ball</a:t>
            </a:r>
            <a:endParaRPr sz="1600" b="0" i="0" u="none" strike="noStrike" cap="none">
              <a:solidFill>
                <a:schemeClr val="lt1"/>
              </a:solidFill>
              <a:latin typeface="Arial"/>
              <a:ea typeface="Arial"/>
              <a:cs typeface="Arial"/>
              <a:sym typeface="Arial"/>
            </a:endParaRPr>
          </a:p>
        </p:txBody>
      </p:sp>
      <p:sp>
        <p:nvSpPr>
          <p:cNvPr id="491" name="Google Shape;491;p32"/>
          <p:cNvSpPr/>
          <p:nvPr/>
        </p:nvSpPr>
        <p:spPr>
          <a:xfrm>
            <a:off x="6839793" y="593874"/>
            <a:ext cx="2618533" cy="1218635"/>
          </a:xfrm>
          <a:prstGeom prst="wedgeEllipseCallout">
            <a:avLst>
              <a:gd name="adj1" fmla="val -6945"/>
              <a:gd name="adj2" fmla="val 65426"/>
            </a:avLst>
          </a:prstGeom>
          <a:solidFill>
            <a:schemeClr val="dk1"/>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600" b="0" i="0" u="none" strike="noStrike" cap="none">
                <a:solidFill>
                  <a:schemeClr val="lt1"/>
                </a:solidFill>
                <a:latin typeface="Arial"/>
                <a:ea typeface="Arial"/>
                <a:cs typeface="Arial"/>
                <a:sym typeface="Arial"/>
              </a:rPr>
              <a:t>Lead becomes trail, starts beeper,   starts 4 second goalie count</a:t>
            </a:r>
            <a:endParaRPr sz="1600" b="0" i="0" u="none" strike="noStrike" cap="none">
              <a:solidFill>
                <a:schemeClr val="lt1"/>
              </a:solidFill>
              <a:latin typeface="Arial"/>
              <a:ea typeface="Arial"/>
              <a:cs typeface="Arial"/>
              <a:sym typeface="Arial"/>
            </a:endParaRPr>
          </a:p>
        </p:txBody>
      </p:sp>
      <p:sp>
        <p:nvSpPr>
          <p:cNvPr id="492" name="Google Shape;492;p32"/>
          <p:cNvSpPr/>
          <p:nvPr/>
        </p:nvSpPr>
        <p:spPr>
          <a:xfrm>
            <a:off x="5362575" y="4472644"/>
            <a:ext cx="685800" cy="685800"/>
          </a:xfrm>
          <a:prstGeom prst="ellipse">
            <a:avLst/>
          </a:prstGeom>
          <a:solidFill>
            <a:schemeClr val="lt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Arial"/>
                <a:ea typeface="Arial"/>
                <a:cs typeface="Arial"/>
                <a:sym typeface="Arial"/>
              </a:rPr>
              <a:t>L</a:t>
            </a:r>
            <a:endParaRPr sz="1400" b="0" i="0" u="none" strike="noStrike" cap="none">
              <a:solidFill>
                <a:srgbClr val="000000"/>
              </a:solidFill>
              <a:latin typeface="Arial"/>
              <a:ea typeface="Arial"/>
              <a:cs typeface="Arial"/>
              <a:sym typeface="Arial"/>
            </a:endParaRPr>
          </a:p>
        </p:txBody>
      </p:sp>
      <p:sp>
        <p:nvSpPr>
          <p:cNvPr id="493" name="Google Shape;493;p32"/>
          <p:cNvSpPr/>
          <p:nvPr/>
        </p:nvSpPr>
        <p:spPr>
          <a:xfrm>
            <a:off x="7553325" y="1995569"/>
            <a:ext cx="685800" cy="685800"/>
          </a:xfrm>
          <a:prstGeom prst="ellipse">
            <a:avLst/>
          </a:prstGeom>
          <a:solidFill>
            <a:schemeClr val="lt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Arial"/>
                <a:ea typeface="Arial"/>
                <a:cs typeface="Arial"/>
                <a:sym typeface="Arial"/>
              </a:rPr>
              <a:t>T</a:t>
            </a:r>
            <a:endParaRPr sz="1400" b="0" i="0" u="none" strike="noStrike" cap="none">
              <a:solidFill>
                <a:srgbClr val="000000"/>
              </a:solidFill>
              <a:latin typeface="Arial"/>
              <a:ea typeface="Arial"/>
              <a:cs typeface="Arial"/>
              <a:sym typeface="Arial"/>
            </a:endParaRPr>
          </a:p>
        </p:txBody>
      </p:sp>
      <p:sp>
        <p:nvSpPr>
          <p:cNvPr id="494" name="Google Shape;494;p32"/>
          <p:cNvSpPr/>
          <p:nvPr/>
        </p:nvSpPr>
        <p:spPr>
          <a:xfrm>
            <a:off x="219073" y="4677484"/>
            <a:ext cx="1962151" cy="1018466"/>
          </a:xfrm>
          <a:prstGeom prst="wedgeEllipseCallout">
            <a:avLst>
              <a:gd name="adj1" fmla="val 792"/>
              <a:gd name="adj2" fmla="val -76373"/>
            </a:avLst>
          </a:prstGeom>
          <a:solidFill>
            <a:schemeClr val="dk1"/>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600" b="0" i="0" u="none" strike="noStrike" cap="none">
                <a:solidFill>
                  <a:schemeClr val="lt1"/>
                </a:solidFill>
                <a:latin typeface="Arial"/>
                <a:ea typeface="Arial"/>
                <a:cs typeface="Arial"/>
                <a:sym typeface="Arial"/>
              </a:rPr>
              <a:t>Lead gets 10 second count into box</a:t>
            </a:r>
            <a:endParaRPr sz="1600" b="0" i="0" u="none" strike="noStrike" cap="none">
              <a:solidFill>
                <a:schemeClr val="lt1"/>
              </a:solidFill>
              <a:latin typeface="Arial"/>
              <a:ea typeface="Arial"/>
              <a:cs typeface="Arial"/>
              <a:sym typeface="Arial"/>
            </a:endParaRPr>
          </a:p>
        </p:txBody>
      </p:sp>
    </p:spTree>
    <p:extLst>
      <p:ext uri="{BB962C8B-B14F-4D97-AF65-F5344CB8AC3E}">
        <p14:creationId xmlns:p14="http://schemas.microsoft.com/office/powerpoint/2010/main" val="1415641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8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9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9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1"/>
                                          </p:stCondLst>
                                        </p:cTn>
                                        <p:tgtEl>
                                          <p:spTgt spid="484"/>
                                        </p:tgtEl>
                                        <p:attrNameLst>
                                          <p:attrName>style.visibility</p:attrName>
                                        </p:attrNameLst>
                                      </p:cBhvr>
                                      <p:to>
                                        <p:strVal val="hidden"/>
                                      </p:to>
                                    </p:set>
                                  </p:childTnLst>
                                </p:cTn>
                              </p:par>
                              <p:par>
                                <p:cTn id="19" presetID="1" presetClass="exit" presetSubtype="0" fill="hold" nodeType="withEffect">
                                  <p:stCondLst>
                                    <p:cond delay="0"/>
                                  </p:stCondLst>
                                  <p:childTnLst>
                                    <p:set>
                                      <p:cBhvr>
                                        <p:cTn id="20" dur="1" fill="hold">
                                          <p:stCondLst>
                                            <p:cond delay="1"/>
                                          </p:stCondLst>
                                        </p:cTn>
                                        <p:tgtEl>
                                          <p:spTgt spid="485"/>
                                        </p:tgtEl>
                                        <p:attrNameLst>
                                          <p:attrName>style.visibility</p:attrName>
                                        </p:attrNameLst>
                                      </p:cBhvr>
                                      <p:to>
                                        <p:strVal val="hidden"/>
                                      </p:to>
                                    </p:set>
                                  </p:childTnLst>
                                </p:cTn>
                              </p:par>
                              <p:par>
                                <p:cTn id="21" presetID="1" presetClass="entr" presetSubtype="0" fill="hold" nodeType="withEffect">
                                  <p:stCondLst>
                                    <p:cond delay="0"/>
                                  </p:stCondLst>
                                  <p:childTnLst>
                                    <p:set>
                                      <p:cBhvr>
                                        <p:cTn id="22" dur="1" fill="hold">
                                          <p:stCondLst>
                                            <p:cond delay="0"/>
                                          </p:stCondLst>
                                        </p:cTn>
                                        <p:tgtEl>
                                          <p:spTgt spid="492"/>
                                        </p:tgtEl>
                                        <p:attrNameLst>
                                          <p:attrName>style.visibility</p:attrName>
                                        </p:attrNameLst>
                                      </p:cBhvr>
                                      <p:to>
                                        <p:strVal val="visible"/>
                                      </p:to>
                                    </p:set>
                                  </p:childTnLst>
                                </p:cTn>
                              </p:par>
                            </p:childTnLst>
                          </p:cTn>
                        </p:par>
                        <p:par>
                          <p:cTn id="23" fill="hold">
                            <p:stCondLst>
                              <p:cond delay="1"/>
                            </p:stCondLst>
                            <p:childTnLst>
                              <p:par>
                                <p:cTn id="24" presetID="1" presetClass="entr" presetSubtype="0" fill="hold" nodeType="afterEffect">
                                  <p:stCondLst>
                                    <p:cond delay="2500"/>
                                  </p:stCondLst>
                                  <p:childTnLst>
                                    <p:set>
                                      <p:cBhvr>
                                        <p:cTn id="25" dur="1" fill="hold">
                                          <p:stCondLst>
                                            <p:cond delay="0"/>
                                          </p:stCondLst>
                                        </p:cTn>
                                        <p:tgtEl>
                                          <p:spTgt spid="493"/>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xit" presetSubtype="0" fill="hold" nodeType="clickEffect">
                                  <p:stCondLst>
                                    <p:cond delay="0"/>
                                  </p:stCondLst>
                                  <p:childTnLst>
                                    <p:set>
                                      <p:cBhvr>
                                        <p:cTn id="29" dur="1" fill="hold">
                                          <p:stCondLst>
                                            <p:cond delay="1"/>
                                          </p:stCondLst>
                                        </p:cTn>
                                        <p:tgtEl>
                                          <p:spTgt spid="489"/>
                                        </p:tgtEl>
                                        <p:attrNameLst>
                                          <p:attrName>style.visibility</p:attrName>
                                        </p:attrNameLst>
                                      </p:cBhvr>
                                      <p:to>
                                        <p:strVal val="hidden"/>
                                      </p:to>
                                    </p:set>
                                  </p:childTnLst>
                                </p:cTn>
                              </p:par>
                              <p:par>
                                <p:cTn id="30" presetID="1" presetClass="exit" presetSubtype="0" fill="hold" nodeType="withEffect">
                                  <p:stCondLst>
                                    <p:cond delay="0"/>
                                  </p:stCondLst>
                                  <p:childTnLst>
                                    <p:set>
                                      <p:cBhvr>
                                        <p:cTn id="31" dur="1" fill="hold">
                                          <p:stCondLst>
                                            <p:cond delay="1"/>
                                          </p:stCondLst>
                                        </p:cTn>
                                        <p:tgtEl>
                                          <p:spTgt spid="491"/>
                                        </p:tgtEl>
                                        <p:attrNameLst>
                                          <p:attrName>style.visibility</p:attrName>
                                        </p:attrNameLst>
                                      </p:cBhvr>
                                      <p:to>
                                        <p:strVal val="hidden"/>
                                      </p:to>
                                    </p:set>
                                  </p:childTnLst>
                                </p:cTn>
                              </p:par>
                              <p:par>
                                <p:cTn id="32" presetID="1" presetClass="exit" presetSubtype="0" fill="hold" nodeType="withEffect">
                                  <p:stCondLst>
                                    <p:cond delay="0"/>
                                  </p:stCondLst>
                                  <p:childTnLst>
                                    <p:set>
                                      <p:cBhvr>
                                        <p:cTn id="33" dur="1" fill="hold">
                                          <p:stCondLst>
                                            <p:cond delay="1"/>
                                          </p:stCondLst>
                                        </p:cTn>
                                        <p:tgtEl>
                                          <p:spTgt spid="490"/>
                                        </p:tgtEl>
                                        <p:attrNameLst>
                                          <p:attrName>style.visibility</p:attrName>
                                        </p:attrNameLst>
                                      </p:cBhvr>
                                      <p:to>
                                        <p:strVal val="hidden"/>
                                      </p:to>
                                    </p:set>
                                  </p:childTnLst>
                                </p:cTn>
                              </p:par>
                            </p:childTnLst>
                          </p:cTn>
                        </p:par>
                        <p:par>
                          <p:cTn id="34" fill="hold">
                            <p:stCondLst>
                              <p:cond delay="2"/>
                            </p:stCondLst>
                            <p:childTnLst>
                              <p:par>
                                <p:cTn id="35" presetID="1" presetClass="entr" presetSubtype="0" fill="hold" nodeType="afterEffect">
                                  <p:stCondLst>
                                    <p:cond delay="0"/>
                                  </p:stCondLst>
                                  <p:childTnLst>
                                    <p:set>
                                      <p:cBhvr>
                                        <p:cTn id="36" dur="1" fill="hold">
                                          <p:stCondLst>
                                            <p:cond delay="0"/>
                                          </p:stCondLst>
                                        </p:cTn>
                                        <p:tgtEl>
                                          <p:spTgt spid="494"/>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0" presetClass="path" presetSubtype="0" accel="50000" decel="50000" fill="hold" grpId="0" nodeType="clickEffect">
                                  <p:stCondLst>
                                    <p:cond delay="0"/>
                                  </p:stCondLst>
                                  <p:childTnLst>
                                    <p:animMotion origin="layout" path="M 0 0 L -0.03645 -0.04861 L -0.08645 -0.07639 L -0.1802 -0.10833 L -0.29062 -0.14444 L -0.35104 -0.14166 L -0.38854 -0.13333 L -0.4625 -0.05139 " pathEditMode="relative" ptsTypes="AAAAAAAA">
                                      <p:cBhvr>
                                        <p:cTn id="40" dur="6000" fill="hold"/>
                                        <p:tgtEl>
                                          <p:spTgt spid="493"/>
                                        </p:tgtEl>
                                        <p:attrNameLst>
                                          <p:attrName>ppt_x</p:attrName>
                                          <p:attrName>ppt_y</p:attrName>
                                        </p:attrNameLst>
                                      </p:cBhvr>
                                    </p:animMotion>
                                  </p:childTnLst>
                                </p:cTn>
                              </p:par>
                              <p:par>
                                <p:cTn id="41" presetID="0" presetClass="path" presetSubtype="0" accel="50000" decel="50000" fill="hold" grpId="0" nodeType="withEffect">
                                  <p:stCondLst>
                                    <p:cond delay="0"/>
                                  </p:stCondLst>
                                  <p:childTnLst>
                                    <p:animMotion origin="layout" path="M 0 0 L -0.10938 -0.05417 L -0.27292 -0.04028 L -0.27292 -0.04028 " pathEditMode="relative" ptsTypes="AAAA">
                                      <p:cBhvr>
                                        <p:cTn id="42" dur="5000" fill="hold"/>
                                        <p:tgtEl>
                                          <p:spTgt spid="469"/>
                                        </p:tgtEl>
                                        <p:attrNameLst>
                                          <p:attrName>ppt_x</p:attrName>
                                          <p:attrName>ppt_y</p:attrName>
                                        </p:attrNameLst>
                                      </p:cBhvr>
                                    </p:animMotion>
                                  </p:childTnLst>
                                </p:cTn>
                              </p:par>
                              <p:par>
                                <p:cTn id="43" presetID="0" presetClass="path" presetSubtype="0" accel="50000" decel="50000" fill="hold" grpId="0" nodeType="withEffect">
                                  <p:stCondLst>
                                    <p:cond delay="0"/>
                                  </p:stCondLst>
                                  <p:childTnLst>
                                    <p:animMotion origin="layout" path="M 0 0 L -0.10416 -0.01666 L -0.21146 0.04167 " pathEditMode="relative" ptsTypes="AAA">
                                      <p:cBhvr>
                                        <p:cTn id="44" dur="5000" fill="hold"/>
                                        <p:tgtEl>
                                          <p:spTgt spid="468"/>
                                        </p:tgtEl>
                                        <p:attrNameLst>
                                          <p:attrName>ppt_x</p:attrName>
                                          <p:attrName>ppt_y</p:attrName>
                                        </p:attrNameLst>
                                      </p:cBhvr>
                                    </p:animMotion>
                                  </p:childTnLst>
                                </p:cTn>
                              </p:par>
                              <p:par>
                                <p:cTn id="45" presetID="0" presetClass="path" presetSubtype="0" accel="50000" decel="50000" fill="hold" grpId="1" nodeType="withEffect">
                                  <p:stCondLst>
                                    <p:cond delay="0"/>
                                  </p:stCondLst>
                                  <p:childTnLst>
                                    <p:animMotion origin="layout" path="M 0 0 L -0.02605 -0.04722 L -0.0875 -0.09722 L -0.18334 -0.07639 L -0.17917 0.01945 " pathEditMode="relative" ptsTypes="AAAAA">
                                      <p:cBhvr>
                                        <p:cTn id="46" dur="5000" fill="hold"/>
                                        <p:tgtEl>
                                          <p:spTgt spid="492"/>
                                        </p:tgtEl>
                                        <p:attrNameLst>
                                          <p:attrName>ppt_x</p:attrName>
                                          <p:attrName>ppt_y</p:attrName>
                                        </p:attrNameLst>
                                      </p:cBhvr>
                                    </p:animMotion>
                                  </p:childTnLst>
                                </p:cTn>
                              </p:par>
                              <p:par>
                                <p:cTn id="47" presetID="0" presetClass="path" presetSubtype="0" accel="50000" decel="50000" fill="hold" grpId="0" nodeType="withEffect">
                                  <p:stCondLst>
                                    <p:cond delay="0"/>
                                  </p:stCondLst>
                                  <p:childTnLst>
                                    <p:animMotion origin="layout" path="M 0 0 L -0.02605 -0.04722 L -0.0875 -0.09722 L -0.18334 -0.07639 L -0.17917 0.01945 " pathEditMode="relative" ptsTypes="AAAAA">
                                      <p:cBhvr>
                                        <p:cTn id="48" dur="5000" fill="hold"/>
                                        <p:tgtEl>
                                          <p:spTgt spid="470"/>
                                        </p:tgtEl>
                                        <p:attrNameLst>
                                          <p:attrName>ppt_x</p:attrName>
                                          <p:attrName>ppt_y</p:attrName>
                                        </p:attrNameLst>
                                      </p:cBhvr>
                                    </p:animMotion>
                                  </p:childTnLst>
                                </p:cTn>
                              </p:par>
                              <p:par>
                                <p:cTn id="49" presetID="0" presetClass="path" presetSubtype="0" accel="50000" decel="50000" fill="hold" grpId="2" nodeType="withEffect">
                                  <p:stCondLst>
                                    <p:cond delay="0"/>
                                  </p:stCondLst>
                                  <p:childTnLst>
                                    <p:animMotion origin="layout" path="M 0 0 L -0.00833 0.07222 L -0.06667 0.07917 L -0.22812 0.06667 L -0.32604 0.04583 L -0.45 -0.07917 L -0.4875 -0.14722 " pathEditMode="relative" ptsTypes="AAAAAAA">
                                      <p:cBhvr>
                                        <p:cTn id="50" dur="6000" fill="hold"/>
                                        <p:tgtEl>
                                          <p:spTgt spid="492"/>
                                        </p:tgtEl>
                                        <p:attrNameLst>
                                          <p:attrName>ppt_x</p:attrName>
                                          <p:attrName>ppt_y</p:attrName>
                                        </p:attrNameLst>
                                      </p:cBhvr>
                                    </p:animMotion>
                                  </p:childTnLst>
                                </p:cTn>
                              </p:par>
                              <p:par>
                                <p:cTn id="51" presetID="0" presetClass="path" presetSubtype="0" accel="50000" decel="50000" fill="hold" nodeType="withEffect">
                                  <p:stCondLst>
                                    <p:cond delay="0"/>
                                  </p:stCondLst>
                                  <p:childTnLst>
                                    <p:animMotion origin="layout" path="M 8.61111E-6 -3.7037E-7 L -0.41354 0.00695 L -0.40937 0.00695 " pathEditMode="relative" ptsTypes="AAA">
                                      <p:cBhvr>
                                        <p:cTn id="52" dur="4000" fill="hold"/>
                                        <p:tgtEl>
                                          <p:spTgt spid="480"/>
                                        </p:tgtEl>
                                        <p:attrNameLst>
                                          <p:attrName>ppt_x</p:attrName>
                                          <p:attrName>ppt_y</p:attrName>
                                        </p:attrNameLst>
                                      </p:cBhvr>
                                    </p:animMotion>
                                  </p:childTnLst>
                                </p:cTn>
                              </p:par>
                              <p:par>
                                <p:cTn id="53" presetID="0" presetClass="path" presetSubtype="0" accel="50000" decel="50000" fill="hold" nodeType="withEffect">
                                  <p:stCondLst>
                                    <p:cond delay="0"/>
                                  </p:stCondLst>
                                  <p:childTnLst>
                                    <p:animMotion origin="layout" path="M -0.06875 0.11759 L -0.20208 -0.06157 L -0.45625 -0.00602 " pathEditMode="relative" ptsTypes="AAA">
                                      <p:cBhvr>
                                        <p:cTn id="54" dur="4000" fill="hold"/>
                                        <p:tgtEl>
                                          <p:spTgt spid="477"/>
                                        </p:tgtEl>
                                        <p:attrNameLst>
                                          <p:attrName>ppt_x</p:attrName>
                                          <p:attrName>ppt_y</p:attrName>
                                        </p:attrNameLst>
                                      </p:cBhvr>
                                    </p:animMotion>
                                  </p:childTnLst>
                                </p:cTn>
                              </p:par>
                              <p:par>
                                <p:cTn id="55" presetID="0" presetClass="path" presetSubtype="0" accel="50000" decel="50000" fill="hold" nodeType="withEffect">
                                  <p:stCondLst>
                                    <p:cond delay="0"/>
                                  </p:stCondLst>
                                  <p:childTnLst>
                                    <p:animMotion origin="layout" path="M -0.04583 -0.01065 L -0.14167 -0.04676 L -0.31042 0.03102 L -0.41354 0.06991 " pathEditMode="relative" ptsTypes="AAAA">
                                      <p:cBhvr>
                                        <p:cTn id="56" dur="4000" fill="hold"/>
                                        <p:tgtEl>
                                          <p:spTgt spid="474"/>
                                        </p:tgtEl>
                                        <p:attrNameLst>
                                          <p:attrName>ppt_x</p:attrName>
                                          <p:attrName>ppt_y</p:attrName>
                                        </p:attrNameLst>
                                      </p:cBhvr>
                                    </p:animMotion>
                                  </p:childTnLst>
                                </p:cTn>
                              </p:par>
                              <p:par>
                                <p:cTn id="57" presetID="0" presetClass="path" presetSubtype="0" accel="50000" decel="50000" fill="hold" grpId="0" nodeType="withEffect">
                                  <p:stCondLst>
                                    <p:cond delay="0"/>
                                  </p:stCondLst>
                                  <p:childTnLst>
                                    <p:animMotion origin="layout" path="M 0 0 L -0.24167 -0.15556 L -0.24167 -0.15556 " pathEditMode="relative" ptsTypes="AAA">
                                      <p:cBhvr>
                                        <p:cTn id="58" dur="4000" fill="hold"/>
                                        <p:tgtEl>
                                          <p:spTgt spid="473"/>
                                        </p:tgtEl>
                                        <p:attrNameLst>
                                          <p:attrName>ppt_x</p:attrName>
                                          <p:attrName>ppt_y</p:attrName>
                                        </p:attrNameLst>
                                      </p:cBhvr>
                                    </p:animMotion>
                                  </p:childTnLst>
                                </p:cTn>
                              </p:par>
                              <p:par>
                                <p:cTn id="59" presetID="0" presetClass="path" presetSubtype="0" accel="50000" decel="50000" fill="hold" grpId="0" nodeType="withEffect">
                                  <p:stCondLst>
                                    <p:cond delay="0"/>
                                  </p:stCondLst>
                                  <p:childTnLst>
                                    <p:animMotion origin="layout" path="M 0 0 L -0.03333 -0.16111 L -0.33333 -0.26806 " pathEditMode="relative" ptsTypes="AAA">
                                      <p:cBhvr>
                                        <p:cTn id="60" dur="4000" fill="hold"/>
                                        <p:tgtEl>
                                          <p:spTgt spid="471"/>
                                        </p:tgtEl>
                                        <p:attrNameLst>
                                          <p:attrName>ppt_x</p:attrName>
                                          <p:attrName>ppt_y</p:attrName>
                                        </p:attrNameLst>
                                      </p:cBhvr>
                                    </p:animMotion>
                                  </p:childTnLst>
                                </p:cTn>
                              </p:par>
                              <p:par>
                                <p:cTn id="61" presetID="0" presetClass="path" presetSubtype="0" accel="50000" decel="50000" fill="hold" grpId="0" nodeType="withEffect">
                                  <p:stCondLst>
                                    <p:cond delay="0"/>
                                  </p:stCondLst>
                                  <p:childTnLst>
                                    <p:animMotion origin="layout" path="M 0 0 L -0.03021 0.09583 L -0.19271 0.05139 L -0.19271 0.05139 " pathEditMode="relative" ptsTypes="AAAA">
                                      <p:cBhvr>
                                        <p:cTn id="62" dur="4000" fill="hold"/>
                                        <p:tgtEl>
                                          <p:spTgt spid="472"/>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8" grpId="0"/>
      <p:bldP spid="469" grpId="0"/>
      <p:bldP spid="470" grpId="0"/>
      <p:bldP spid="471" grpId="0"/>
      <p:bldP spid="472" grpId="0"/>
      <p:bldP spid="473" grpId="0"/>
      <p:bldP spid="492" grpId="1" animBg="1"/>
      <p:bldP spid="492" grpId="2" animBg="1"/>
      <p:bldP spid="49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009242"/>
        </a:solidFill>
        <a:effectLst/>
      </p:bgPr>
    </p:bg>
    <p:spTree>
      <p:nvGrpSpPr>
        <p:cNvPr id="1" name="Shape 498"/>
        <p:cNvGrpSpPr/>
        <p:nvPr/>
      </p:nvGrpSpPr>
      <p:grpSpPr>
        <a:xfrm>
          <a:off x="0" y="0"/>
          <a:ext cx="0" cy="0"/>
          <a:chOff x="0" y="0"/>
          <a:chExt cx="0" cy="0"/>
        </a:xfrm>
      </p:grpSpPr>
      <p:sp>
        <p:nvSpPr>
          <p:cNvPr id="499" name="Google Shape;499;p33"/>
          <p:cNvSpPr txBox="1">
            <a:spLocks noGrp="1"/>
          </p:cNvSpPr>
          <p:nvPr>
            <p:ph type="title"/>
          </p:nvPr>
        </p:nvSpPr>
        <p:spPr>
          <a:xfrm>
            <a:off x="314327" y="211450"/>
            <a:ext cx="6143624" cy="35651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4000"/>
              <a:buFont typeface="Calibri"/>
              <a:buNone/>
            </a:pPr>
            <a:r>
              <a:rPr lang="en-US" sz="4000" b="1"/>
              <a:t>Out of Bounds</a:t>
            </a:r>
            <a:endParaRPr sz="4000" b="1"/>
          </a:p>
        </p:txBody>
      </p:sp>
      <p:sp>
        <p:nvSpPr>
          <p:cNvPr id="500" name="Google Shape;500;p33"/>
          <p:cNvSpPr/>
          <p:nvPr/>
        </p:nvSpPr>
        <p:spPr>
          <a:xfrm>
            <a:off x="4524375" y="3199655"/>
            <a:ext cx="142875" cy="166391"/>
          </a:xfrm>
          <a:prstGeom prst="ellipse">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501" name="Google Shape;501;p33"/>
          <p:cNvSpPr/>
          <p:nvPr/>
        </p:nvSpPr>
        <p:spPr>
          <a:xfrm>
            <a:off x="7429500" y="1604665"/>
            <a:ext cx="685800" cy="685800"/>
          </a:xfrm>
          <a:prstGeom prst="ellipse">
            <a:avLst/>
          </a:prstGeom>
          <a:solidFill>
            <a:schemeClr val="accent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Arial"/>
                <a:ea typeface="Arial"/>
                <a:cs typeface="Arial"/>
                <a:sym typeface="Arial"/>
              </a:rPr>
              <a:t>L</a:t>
            </a:r>
            <a:endParaRPr sz="1400" b="0" i="0" u="none" strike="noStrike" cap="none">
              <a:solidFill>
                <a:srgbClr val="000000"/>
              </a:solidFill>
              <a:latin typeface="Arial"/>
              <a:ea typeface="Arial"/>
              <a:cs typeface="Arial"/>
              <a:sym typeface="Arial"/>
            </a:endParaRPr>
          </a:p>
        </p:txBody>
      </p:sp>
      <p:sp>
        <p:nvSpPr>
          <p:cNvPr id="502" name="Google Shape;502;p33"/>
          <p:cNvSpPr/>
          <p:nvPr/>
        </p:nvSpPr>
        <p:spPr>
          <a:xfrm>
            <a:off x="5129214" y="4366915"/>
            <a:ext cx="685800" cy="685800"/>
          </a:xfrm>
          <a:prstGeom prst="ellipse">
            <a:avLst/>
          </a:prstGeom>
          <a:solidFill>
            <a:srgbClr val="FFFF00"/>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Arial"/>
                <a:ea typeface="Arial"/>
                <a:cs typeface="Arial"/>
                <a:sym typeface="Arial"/>
              </a:rPr>
              <a:t>T</a:t>
            </a:r>
            <a:endParaRPr sz="1400" b="0" i="0" u="none" strike="noStrike" cap="none">
              <a:solidFill>
                <a:srgbClr val="000000"/>
              </a:solidFill>
              <a:latin typeface="Arial"/>
              <a:ea typeface="Arial"/>
              <a:cs typeface="Arial"/>
              <a:sym typeface="Arial"/>
            </a:endParaRPr>
          </a:p>
        </p:txBody>
      </p:sp>
      <p:pic>
        <p:nvPicPr>
          <p:cNvPr id="503" name="Google Shape;503;p33" descr="http://emloa.org/s/misc/logo.jpg?t=1579122088"/>
          <p:cNvPicPr preferRelativeResize="0"/>
          <p:nvPr/>
        </p:nvPicPr>
        <p:blipFill rotWithShape="1">
          <a:blip r:embed="rId3">
            <a:alphaModFix/>
          </a:blip>
          <a:srcRect/>
          <a:stretch/>
        </p:blipFill>
        <p:spPr>
          <a:xfrm>
            <a:off x="6768356" y="6353176"/>
            <a:ext cx="2375644" cy="504824"/>
          </a:xfrm>
          <a:prstGeom prst="rect">
            <a:avLst/>
          </a:prstGeom>
          <a:noFill/>
          <a:ln>
            <a:noFill/>
          </a:ln>
        </p:spPr>
      </p:pic>
      <p:sp>
        <p:nvSpPr>
          <p:cNvPr id="504" name="Google Shape;504;p33"/>
          <p:cNvSpPr/>
          <p:nvPr/>
        </p:nvSpPr>
        <p:spPr>
          <a:xfrm>
            <a:off x="180975" y="930462"/>
            <a:ext cx="8801100" cy="457200"/>
          </a:xfrm>
          <a:prstGeom prst="rect">
            <a:avLst/>
          </a:prstGeom>
          <a:solidFill>
            <a:schemeClr val="accent1">
              <a:alpha val="73333"/>
            </a:schemeClr>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505" name="Google Shape;505;p33"/>
          <p:cNvSpPr/>
          <p:nvPr/>
        </p:nvSpPr>
        <p:spPr>
          <a:xfrm>
            <a:off x="180975" y="5244736"/>
            <a:ext cx="8801100" cy="457200"/>
          </a:xfrm>
          <a:prstGeom prst="rect">
            <a:avLst/>
          </a:prstGeom>
          <a:solidFill>
            <a:srgbClr val="FFFF00">
              <a:alpha val="73333"/>
            </a:srgbClr>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506" name="Google Shape;506;p33"/>
          <p:cNvSpPr/>
          <p:nvPr/>
        </p:nvSpPr>
        <p:spPr>
          <a:xfrm>
            <a:off x="8601075" y="938944"/>
            <a:ext cx="400050" cy="4762992"/>
          </a:xfrm>
          <a:prstGeom prst="rect">
            <a:avLst/>
          </a:prstGeom>
          <a:solidFill>
            <a:schemeClr val="accent1">
              <a:alpha val="73333"/>
            </a:schemeClr>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507" name="Google Shape;507;p33"/>
          <p:cNvSpPr/>
          <p:nvPr/>
        </p:nvSpPr>
        <p:spPr>
          <a:xfrm>
            <a:off x="114300" y="938944"/>
            <a:ext cx="400050" cy="4762992"/>
          </a:xfrm>
          <a:prstGeom prst="rect">
            <a:avLst/>
          </a:prstGeom>
          <a:solidFill>
            <a:srgbClr val="FFFF00">
              <a:alpha val="73333"/>
            </a:srgbClr>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508" name="Google Shape;508;p33"/>
          <p:cNvSpPr/>
          <p:nvPr/>
        </p:nvSpPr>
        <p:spPr>
          <a:xfrm>
            <a:off x="1000125" y="1276351"/>
            <a:ext cx="4471989" cy="2898544"/>
          </a:xfrm>
          <a:prstGeom prst="rect">
            <a:avLst/>
          </a:prstGeom>
          <a:solidFill>
            <a:schemeClr val="lt1"/>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Arial"/>
                <a:ea typeface="Arial"/>
                <a:cs typeface="Arial"/>
                <a:sym typeface="Arial"/>
              </a:rPr>
              <a:t>Each official is responsible for the end line behind the goal they cover as the Lead official and the sideline they run along.</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r>
              <a:rPr lang="en-US" sz="1600" b="1" i="0" u="none" strike="noStrike" cap="none">
                <a:solidFill>
                  <a:schemeClr val="dk1"/>
                </a:solidFill>
                <a:latin typeface="Arial"/>
                <a:ea typeface="Arial"/>
                <a:cs typeface="Arial"/>
                <a:sym typeface="Arial"/>
              </a:rPr>
              <a:t>Signaling Out of Bounds:</a:t>
            </a:r>
            <a:endParaRPr sz="1600" b="0" i="0" u="none" strike="noStrike" cap="none">
              <a:solidFill>
                <a:schemeClr val="dk1"/>
              </a:solidFill>
              <a:latin typeface="Arial"/>
              <a:ea typeface="Arial"/>
              <a:cs typeface="Arial"/>
              <a:sym typeface="Arial"/>
            </a:endParaRPr>
          </a:p>
          <a:p>
            <a:pPr marL="640559" marR="0" lvl="1" indent="-174698" algn="l" rtl="0">
              <a:lnSpc>
                <a:spcPct val="100000"/>
              </a:lnSpc>
              <a:spcBef>
                <a:spcPts val="0"/>
              </a:spcBef>
              <a:spcAft>
                <a:spcPts val="0"/>
              </a:spcAft>
              <a:buClr>
                <a:srgbClr val="000000"/>
              </a:buClr>
              <a:buSzPts val="1600"/>
              <a:buFont typeface="Arial"/>
              <a:buChar char="•"/>
            </a:pPr>
            <a:r>
              <a:rPr lang="en-US" sz="1600" b="0" i="0" u="none" strike="noStrike" cap="none">
                <a:solidFill>
                  <a:schemeClr val="dk1"/>
                </a:solidFill>
                <a:latin typeface="Arial"/>
                <a:ea typeface="Arial"/>
                <a:cs typeface="Arial"/>
                <a:sym typeface="Arial"/>
              </a:rPr>
              <a:t>Sound whistle while signaling dead ball with one hand in the air</a:t>
            </a:r>
            <a:endParaRPr sz="1400" b="0" i="0" u="none" strike="noStrike" cap="none">
              <a:solidFill>
                <a:srgbClr val="000000"/>
              </a:solidFill>
              <a:latin typeface="Arial"/>
              <a:ea typeface="Arial"/>
              <a:cs typeface="Arial"/>
              <a:sym typeface="Arial"/>
            </a:endParaRPr>
          </a:p>
          <a:p>
            <a:pPr marL="640559" marR="0" lvl="1" indent="-174698" algn="l" rtl="0">
              <a:lnSpc>
                <a:spcPct val="100000"/>
              </a:lnSpc>
              <a:spcBef>
                <a:spcPts val="0"/>
              </a:spcBef>
              <a:spcAft>
                <a:spcPts val="0"/>
              </a:spcAft>
              <a:buClr>
                <a:srgbClr val="000000"/>
              </a:buClr>
              <a:buSzPts val="1600"/>
              <a:buFont typeface="Arial"/>
              <a:buChar char="•"/>
            </a:pPr>
            <a:r>
              <a:rPr lang="en-US" sz="1600" b="0" i="0" u="none" strike="noStrike" cap="none">
                <a:solidFill>
                  <a:schemeClr val="dk1"/>
                </a:solidFill>
                <a:latin typeface="Arial"/>
                <a:ea typeface="Arial"/>
                <a:cs typeface="Arial"/>
                <a:sym typeface="Arial"/>
              </a:rPr>
              <a:t>Signal direction of play and call out the color of the team</a:t>
            </a:r>
            <a:endParaRPr sz="1400" b="0" i="0" u="none" strike="noStrike" cap="none">
              <a:solidFill>
                <a:srgbClr val="000000"/>
              </a:solidFill>
              <a:latin typeface="Arial"/>
              <a:ea typeface="Arial"/>
              <a:cs typeface="Arial"/>
              <a:sym typeface="Arial"/>
            </a:endParaRPr>
          </a:p>
          <a:p>
            <a:pPr marL="1106420" marR="0" lvl="2" indent="-174696" algn="l" rtl="0">
              <a:lnSpc>
                <a:spcPct val="100000"/>
              </a:lnSpc>
              <a:spcBef>
                <a:spcPts val="0"/>
              </a:spcBef>
              <a:spcAft>
                <a:spcPts val="0"/>
              </a:spcAft>
              <a:buClr>
                <a:srgbClr val="000000"/>
              </a:buClr>
              <a:buSzPts val="1600"/>
              <a:buFont typeface="Arial"/>
              <a:buChar char="•"/>
            </a:pPr>
            <a:r>
              <a:rPr lang="en-US" sz="1600" b="0" i="0" u="none" strike="noStrike" cap="none">
                <a:solidFill>
                  <a:schemeClr val="dk1"/>
                </a:solidFill>
                <a:latin typeface="Arial"/>
                <a:ea typeface="Arial"/>
                <a:cs typeface="Arial"/>
                <a:sym typeface="Arial"/>
              </a:rPr>
              <a:t>“Blue” or “Blue ball!”</a:t>
            </a:r>
            <a:endParaRPr sz="1400" b="0" i="0" u="none" strike="noStrike" cap="none">
              <a:solidFill>
                <a:srgbClr val="000000"/>
              </a:solidFill>
              <a:latin typeface="Arial"/>
              <a:ea typeface="Arial"/>
              <a:cs typeface="Arial"/>
              <a:sym typeface="Arial"/>
            </a:endParaRPr>
          </a:p>
          <a:p>
            <a:pPr marL="640559" marR="0" lvl="1" indent="-174698" algn="l" rtl="0">
              <a:lnSpc>
                <a:spcPct val="100000"/>
              </a:lnSpc>
              <a:spcBef>
                <a:spcPts val="0"/>
              </a:spcBef>
              <a:spcAft>
                <a:spcPts val="0"/>
              </a:spcAft>
              <a:buClr>
                <a:srgbClr val="000000"/>
              </a:buClr>
              <a:buSzPts val="1600"/>
              <a:buFont typeface="Arial"/>
              <a:buChar char="•"/>
            </a:pPr>
            <a:r>
              <a:rPr lang="en-US" sz="1600" b="0" i="0" u="none" strike="noStrike" cap="none">
                <a:solidFill>
                  <a:schemeClr val="dk1"/>
                </a:solidFill>
                <a:latin typeface="Arial"/>
                <a:ea typeface="Arial"/>
                <a:cs typeface="Arial"/>
                <a:sym typeface="Arial"/>
              </a:rPr>
              <a:t>Place hand back into the air.</a:t>
            </a:r>
            <a:r>
              <a:rPr lang="en-US" sz="1600" b="0" i="0" u="none" strike="noStrike" cap="none">
                <a:solidFill>
                  <a:schemeClr val="lt1"/>
                </a:solidFill>
                <a:latin typeface="Arial"/>
                <a:ea typeface="Arial"/>
                <a:cs typeface="Arial"/>
                <a:sym typeface="Arial"/>
              </a:rPr>
              <a:t>air </a:t>
            </a:r>
            <a:r>
              <a:rPr lang="en-US" sz="1400" b="0" i="0" u="none" strike="noStrike" cap="none">
                <a:solidFill>
                  <a:schemeClr val="lt1"/>
                </a:solidFill>
                <a:latin typeface="Arial"/>
                <a:ea typeface="Arial"/>
                <a:cs typeface="Arial"/>
                <a:sym typeface="Arial"/>
              </a:rPr>
              <a:t>to signal dead ball</a:t>
            </a:r>
            <a:endParaRPr sz="1400" b="0" i="0" u="none" strike="noStrike" cap="none">
              <a:solidFill>
                <a:schemeClr val="lt1"/>
              </a:solidFill>
              <a:latin typeface="Arial"/>
              <a:ea typeface="Arial"/>
              <a:cs typeface="Arial"/>
              <a:sym typeface="Arial"/>
            </a:endParaRPr>
          </a:p>
        </p:txBody>
      </p:sp>
    </p:spTree>
    <p:extLst>
      <p:ext uri="{BB962C8B-B14F-4D97-AF65-F5344CB8AC3E}">
        <p14:creationId xmlns:p14="http://schemas.microsoft.com/office/powerpoint/2010/main" val="21925360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009242"/>
        </a:solidFill>
        <a:effectLst/>
      </p:bgPr>
    </p:bg>
    <p:spTree>
      <p:nvGrpSpPr>
        <p:cNvPr id="1" name="Shape 512"/>
        <p:cNvGrpSpPr/>
        <p:nvPr/>
      </p:nvGrpSpPr>
      <p:grpSpPr>
        <a:xfrm>
          <a:off x="0" y="0"/>
          <a:ext cx="0" cy="0"/>
          <a:chOff x="0" y="0"/>
          <a:chExt cx="0" cy="0"/>
        </a:xfrm>
      </p:grpSpPr>
      <p:sp>
        <p:nvSpPr>
          <p:cNvPr id="513" name="Google Shape;513;p34"/>
          <p:cNvSpPr txBox="1">
            <a:spLocks noGrp="1"/>
          </p:cNvSpPr>
          <p:nvPr>
            <p:ph type="title"/>
          </p:nvPr>
        </p:nvSpPr>
        <p:spPr>
          <a:xfrm>
            <a:off x="314327" y="211450"/>
            <a:ext cx="6143624" cy="35651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4000"/>
              <a:buFont typeface="Calibri"/>
              <a:buNone/>
            </a:pPr>
            <a:r>
              <a:rPr lang="en-US" sz="4000" b="1"/>
              <a:t>Restarts</a:t>
            </a:r>
            <a:endParaRPr sz="4000" b="1"/>
          </a:p>
        </p:txBody>
      </p:sp>
      <p:sp>
        <p:nvSpPr>
          <p:cNvPr id="514" name="Google Shape;514;p34"/>
          <p:cNvSpPr/>
          <p:nvPr/>
        </p:nvSpPr>
        <p:spPr>
          <a:xfrm>
            <a:off x="4524375" y="3199655"/>
            <a:ext cx="142875" cy="166391"/>
          </a:xfrm>
          <a:prstGeom prst="ellipse">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515" name="Google Shape;515;p34"/>
          <p:cNvSpPr/>
          <p:nvPr/>
        </p:nvSpPr>
        <p:spPr>
          <a:xfrm>
            <a:off x="7429500" y="1604665"/>
            <a:ext cx="685800" cy="685800"/>
          </a:xfrm>
          <a:prstGeom prst="ellipse">
            <a:avLst/>
          </a:prstGeom>
          <a:solidFill>
            <a:schemeClr val="accent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Arial"/>
                <a:ea typeface="Arial"/>
                <a:cs typeface="Arial"/>
                <a:sym typeface="Arial"/>
              </a:rPr>
              <a:t>L</a:t>
            </a:r>
            <a:endParaRPr sz="1400" b="0" i="0" u="none" strike="noStrike" cap="none">
              <a:solidFill>
                <a:srgbClr val="000000"/>
              </a:solidFill>
              <a:latin typeface="Arial"/>
              <a:ea typeface="Arial"/>
              <a:cs typeface="Arial"/>
              <a:sym typeface="Arial"/>
            </a:endParaRPr>
          </a:p>
        </p:txBody>
      </p:sp>
      <p:sp>
        <p:nvSpPr>
          <p:cNvPr id="516" name="Google Shape;516;p34"/>
          <p:cNvSpPr/>
          <p:nvPr/>
        </p:nvSpPr>
        <p:spPr>
          <a:xfrm>
            <a:off x="5129214" y="4366915"/>
            <a:ext cx="685800" cy="685800"/>
          </a:xfrm>
          <a:prstGeom prst="ellipse">
            <a:avLst/>
          </a:prstGeom>
          <a:solidFill>
            <a:srgbClr val="FFFF00"/>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Arial"/>
                <a:ea typeface="Arial"/>
                <a:cs typeface="Arial"/>
                <a:sym typeface="Arial"/>
              </a:rPr>
              <a:t>T</a:t>
            </a:r>
            <a:endParaRPr sz="1400" b="0" i="0" u="none" strike="noStrike" cap="none">
              <a:solidFill>
                <a:srgbClr val="000000"/>
              </a:solidFill>
              <a:latin typeface="Arial"/>
              <a:ea typeface="Arial"/>
              <a:cs typeface="Arial"/>
              <a:sym typeface="Arial"/>
            </a:endParaRPr>
          </a:p>
        </p:txBody>
      </p:sp>
      <p:pic>
        <p:nvPicPr>
          <p:cNvPr id="517" name="Google Shape;517;p34" descr="http://emloa.org/s/misc/logo.jpg?t=1579122088"/>
          <p:cNvPicPr preferRelativeResize="0"/>
          <p:nvPr/>
        </p:nvPicPr>
        <p:blipFill rotWithShape="1">
          <a:blip r:embed="rId3">
            <a:alphaModFix/>
          </a:blip>
          <a:srcRect/>
          <a:stretch/>
        </p:blipFill>
        <p:spPr>
          <a:xfrm>
            <a:off x="6768356" y="6353176"/>
            <a:ext cx="2375644" cy="504824"/>
          </a:xfrm>
          <a:prstGeom prst="rect">
            <a:avLst/>
          </a:prstGeom>
          <a:noFill/>
          <a:ln>
            <a:noFill/>
          </a:ln>
        </p:spPr>
      </p:pic>
      <p:sp>
        <p:nvSpPr>
          <p:cNvPr id="518" name="Google Shape;518;p34"/>
          <p:cNvSpPr/>
          <p:nvPr/>
        </p:nvSpPr>
        <p:spPr>
          <a:xfrm>
            <a:off x="180975" y="930462"/>
            <a:ext cx="8801100" cy="457200"/>
          </a:xfrm>
          <a:prstGeom prst="rect">
            <a:avLst/>
          </a:prstGeom>
          <a:solidFill>
            <a:schemeClr val="accent1">
              <a:alpha val="73333"/>
            </a:schemeClr>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519" name="Google Shape;519;p34"/>
          <p:cNvSpPr/>
          <p:nvPr/>
        </p:nvSpPr>
        <p:spPr>
          <a:xfrm>
            <a:off x="180975" y="5244736"/>
            <a:ext cx="8801100" cy="457200"/>
          </a:xfrm>
          <a:prstGeom prst="rect">
            <a:avLst/>
          </a:prstGeom>
          <a:solidFill>
            <a:srgbClr val="FFFF00">
              <a:alpha val="73333"/>
            </a:srgbClr>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520" name="Google Shape;520;p34"/>
          <p:cNvSpPr/>
          <p:nvPr/>
        </p:nvSpPr>
        <p:spPr>
          <a:xfrm>
            <a:off x="8601075" y="938944"/>
            <a:ext cx="400050" cy="4762992"/>
          </a:xfrm>
          <a:prstGeom prst="rect">
            <a:avLst/>
          </a:prstGeom>
          <a:solidFill>
            <a:schemeClr val="accent1">
              <a:alpha val="73333"/>
            </a:schemeClr>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521" name="Google Shape;521;p34"/>
          <p:cNvSpPr/>
          <p:nvPr/>
        </p:nvSpPr>
        <p:spPr>
          <a:xfrm>
            <a:off x="114300" y="938944"/>
            <a:ext cx="400050" cy="4762992"/>
          </a:xfrm>
          <a:prstGeom prst="rect">
            <a:avLst/>
          </a:prstGeom>
          <a:solidFill>
            <a:srgbClr val="FFFF00">
              <a:alpha val="73333"/>
            </a:srgbClr>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522" name="Google Shape;522;p34"/>
          <p:cNvSpPr/>
          <p:nvPr/>
        </p:nvSpPr>
        <p:spPr>
          <a:xfrm>
            <a:off x="1000125" y="1276351"/>
            <a:ext cx="4471989" cy="2898544"/>
          </a:xfrm>
          <a:prstGeom prst="rect">
            <a:avLst/>
          </a:prstGeom>
          <a:solidFill>
            <a:schemeClr val="lt1"/>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600"/>
              <a:buFont typeface="Arial"/>
              <a:buNone/>
            </a:pPr>
            <a:r>
              <a:rPr lang="en-US" sz="1600" b="1" i="0" u="none" strike="noStrike" cap="none">
                <a:solidFill>
                  <a:schemeClr val="dk1"/>
                </a:solidFill>
                <a:latin typeface="Arial"/>
                <a:ea typeface="Arial"/>
                <a:cs typeface="Arial"/>
                <a:sym typeface="Arial"/>
              </a:rPr>
              <a:t>Slow Restart:</a:t>
            </a:r>
            <a:endParaRPr sz="1400" b="0" i="0" u="none" strike="noStrike" cap="none">
              <a:solidFill>
                <a:srgbClr val="000000"/>
              </a:solidFill>
              <a:latin typeface="Arial"/>
              <a:ea typeface="Arial"/>
              <a:cs typeface="Arial"/>
              <a:sym typeface="Arial"/>
            </a:endParaRPr>
          </a:p>
          <a:p>
            <a:pPr marL="640559" marR="0" lvl="1" indent="-174698" algn="l" rtl="0">
              <a:lnSpc>
                <a:spcPct val="100000"/>
              </a:lnSpc>
              <a:spcBef>
                <a:spcPts val="0"/>
              </a:spcBef>
              <a:spcAft>
                <a:spcPts val="0"/>
              </a:spcAft>
              <a:buClr>
                <a:srgbClr val="000000"/>
              </a:buClr>
              <a:buSzPts val="1600"/>
              <a:buFont typeface="Arial"/>
              <a:buChar char="•"/>
            </a:pPr>
            <a:r>
              <a:rPr lang="en-US" sz="1600" b="0" i="0" u="none" strike="noStrike" cap="none">
                <a:solidFill>
                  <a:schemeClr val="dk1"/>
                </a:solidFill>
                <a:latin typeface="Arial"/>
                <a:ea typeface="Arial"/>
                <a:cs typeface="Arial"/>
                <a:sym typeface="Arial"/>
              </a:rPr>
              <a:t>Count the players</a:t>
            </a:r>
            <a:endParaRPr sz="1400" b="0" i="0" u="none" strike="noStrike" cap="none">
              <a:solidFill>
                <a:srgbClr val="000000"/>
              </a:solidFill>
              <a:latin typeface="Arial"/>
              <a:ea typeface="Arial"/>
              <a:cs typeface="Arial"/>
              <a:sym typeface="Arial"/>
            </a:endParaRPr>
          </a:p>
          <a:p>
            <a:pPr marL="640559" marR="0" lvl="1" indent="-174698" algn="l" rtl="0">
              <a:lnSpc>
                <a:spcPct val="100000"/>
              </a:lnSpc>
              <a:spcBef>
                <a:spcPts val="0"/>
              </a:spcBef>
              <a:spcAft>
                <a:spcPts val="0"/>
              </a:spcAft>
              <a:buClr>
                <a:srgbClr val="000000"/>
              </a:buClr>
              <a:buSzPts val="1600"/>
              <a:buFont typeface="Arial"/>
              <a:buChar char="•"/>
            </a:pPr>
            <a:r>
              <a:rPr lang="en-US" sz="1600" b="0" i="0" u="none" strike="noStrike" cap="none">
                <a:solidFill>
                  <a:schemeClr val="dk1"/>
                </a:solidFill>
                <a:latin typeface="Arial"/>
                <a:ea typeface="Arial"/>
                <a:cs typeface="Arial"/>
                <a:sym typeface="Arial"/>
              </a:rPr>
              <a:t>Look to partner for ready signal</a:t>
            </a:r>
            <a:endParaRPr sz="1400" b="0" i="0" u="none" strike="noStrike" cap="none">
              <a:solidFill>
                <a:srgbClr val="000000"/>
              </a:solidFill>
              <a:latin typeface="Arial"/>
              <a:ea typeface="Arial"/>
              <a:cs typeface="Arial"/>
              <a:sym typeface="Arial"/>
            </a:endParaRPr>
          </a:p>
          <a:p>
            <a:pPr marL="1106420" marR="0" lvl="2" indent="-174696" algn="l" rtl="0">
              <a:lnSpc>
                <a:spcPct val="100000"/>
              </a:lnSpc>
              <a:spcBef>
                <a:spcPts val="0"/>
              </a:spcBef>
              <a:spcAft>
                <a:spcPts val="0"/>
              </a:spcAft>
              <a:buClr>
                <a:srgbClr val="000000"/>
              </a:buClr>
              <a:buSzPts val="1600"/>
              <a:buFont typeface="Arial"/>
              <a:buChar char="•"/>
            </a:pPr>
            <a:r>
              <a:rPr lang="en-US" sz="1600" b="0" i="0" u="none" strike="noStrike" cap="none">
                <a:solidFill>
                  <a:schemeClr val="dk1"/>
                </a:solidFill>
                <a:latin typeface="Arial"/>
                <a:ea typeface="Arial"/>
                <a:cs typeface="Arial"/>
                <a:sym typeface="Arial"/>
              </a:rPr>
              <a:t>Don’t blow through the Stop Sign (“not ready” signal)</a:t>
            </a:r>
            <a:endParaRPr sz="16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r>
              <a:rPr lang="en-US" sz="1600" b="1" i="0" u="none" strike="noStrike" cap="none">
                <a:solidFill>
                  <a:schemeClr val="dk1"/>
                </a:solidFill>
                <a:latin typeface="Arial"/>
                <a:ea typeface="Arial"/>
                <a:cs typeface="Arial"/>
                <a:sym typeface="Arial"/>
              </a:rPr>
              <a:t>Quick Restart:	</a:t>
            </a:r>
            <a:endParaRPr sz="1400" b="0" i="0" u="none" strike="noStrike" cap="none">
              <a:solidFill>
                <a:srgbClr val="000000"/>
              </a:solidFill>
              <a:latin typeface="Arial"/>
              <a:ea typeface="Arial"/>
              <a:cs typeface="Arial"/>
              <a:sym typeface="Arial"/>
            </a:endParaRPr>
          </a:p>
          <a:p>
            <a:pPr marL="640559" marR="0" lvl="1" indent="-174698" algn="l" rtl="0">
              <a:lnSpc>
                <a:spcPct val="100000"/>
              </a:lnSpc>
              <a:spcBef>
                <a:spcPts val="0"/>
              </a:spcBef>
              <a:spcAft>
                <a:spcPts val="0"/>
              </a:spcAft>
              <a:buClr>
                <a:srgbClr val="000000"/>
              </a:buClr>
              <a:buSzPts val="1600"/>
              <a:buFont typeface="Arial"/>
              <a:buChar char="•"/>
            </a:pPr>
            <a:r>
              <a:rPr lang="en-US" sz="1600" b="0" i="0" u="none" strike="noStrike" cap="none">
                <a:solidFill>
                  <a:schemeClr val="dk1"/>
                </a:solidFill>
                <a:latin typeface="Arial"/>
                <a:ea typeface="Arial"/>
                <a:cs typeface="Arial"/>
                <a:sym typeface="Arial"/>
              </a:rPr>
              <a:t>Don’t need to count and should make eye contact with partner</a:t>
            </a:r>
            <a:endParaRPr sz="1400" b="0" i="0" u="none" strike="noStrike" cap="none">
              <a:solidFill>
                <a:srgbClr val="000000"/>
              </a:solidFill>
              <a:latin typeface="Arial"/>
              <a:ea typeface="Arial"/>
              <a:cs typeface="Arial"/>
              <a:sym typeface="Arial"/>
            </a:endParaRPr>
          </a:p>
          <a:p>
            <a:pPr marL="640559" marR="0" lvl="1" indent="-174698" algn="l" rtl="0">
              <a:lnSpc>
                <a:spcPct val="100000"/>
              </a:lnSpc>
              <a:spcBef>
                <a:spcPts val="0"/>
              </a:spcBef>
              <a:spcAft>
                <a:spcPts val="0"/>
              </a:spcAft>
              <a:buClr>
                <a:srgbClr val="000000"/>
              </a:buClr>
              <a:buSzPts val="1600"/>
              <a:buFont typeface="Arial"/>
              <a:buChar char="•"/>
            </a:pPr>
            <a:r>
              <a:rPr lang="en-US" sz="1600" b="0" i="0" u="none" strike="noStrike" cap="none">
                <a:solidFill>
                  <a:schemeClr val="dk1"/>
                </a:solidFill>
                <a:latin typeface="Arial"/>
                <a:ea typeface="Arial"/>
                <a:cs typeface="Arial"/>
                <a:sym typeface="Arial"/>
              </a:rPr>
              <a:t>In settled play the official closest to the ball usually takes the restart</a:t>
            </a:r>
            <a:endParaRPr sz="1400" b="0" i="0" u="none" strike="noStrike" cap="none">
              <a:solidFill>
                <a:srgbClr val="000000"/>
              </a:solidFill>
              <a:latin typeface="Arial"/>
              <a:ea typeface="Arial"/>
              <a:cs typeface="Arial"/>
              <a:sym typeface="Arial"/>
            </a:endParaRPr>
          </a:p>
          <a:p>
            <a:pPr marL="171424" marR="0" lvl="0" indent="0" algn="l" rtl="0">
              <a:lnSpc>
                <a:spcPct val="100000"/>
              </a:lnSpc>
              <a:spcBef>
                <a:spcPts val="0"/>
              </a:spcBef>
              <a:spcAft>
                <a:spcPts val="0"/>
              </a:spcAft>
              <a:buClr>
                <a:srgbClr val="000000"/>
              </a:buClr>
              <a:buSzPts val="1600"/>
              <a:buFont typeface="Arial"/>
              <a:buNone/>
            </a:pPr>
            <a:endParaRPr sz="1600" b="1" i="0" u="none" strike="noStrike" cap="none">
              <a:solidFill>
                <a:schemeClr val="dk1"/>
              </a:solidFill>
              <a:latin typeface="Arial"/>
              <a:ea typeface="Arial"/>
              <a:cs typeface="Arial"/>
              <a:sym typeface="Arial"/>
            </a:endParaRPr>
          </a:p>
        </p:txBody>
      </p:sp>
      <p:sp>
        <p:nvSpPr>
          <p:cNvPr id="523" name="Google Shape;523;p34"/>
          <p:cNvSpPr/>
          <p:nvPr/>
        </p:nvSpPr>
        <p:spPr>
          <a:xfrm>
            <a:off x="3464717" y="5244735"/>
            <a:ext cx="2262189" cy="457201"/>
          </a:xfrm>
          <a:prstGeom prst="rect">
            <a:avLst/>
          </a:prstGeom>
          <a:solidFill>
            <a:srgbClr val="FF0000">
              <a:alpha val="80392"/>
            </a:srgbClr>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524" name="Google Shape;524;p34"/>
          <p:cNvSpPr/>
          <p:nvPr/>
        </p:nvSpPr>
        <p:spPr>
          <a:xfrm>
            <a:off x="1000125" y="3846279"/>
            <a:ext cx="2971800" cy="1349010"/>
          </a:xfrm>
          <a:prstGeom prst="rect">
            <a:avLst/>
          </a:prstGeom>
          <a:solidFill>
            <a:schemeClr val="lt1"/>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chemeClr val="dk1"/>
                </a:solidFill>
                <a:latin typeface="Arial"/>
                <a:ea typeface="Arial"/>
                <a:cs typeface="Arial"/>
                <a:sym typeface="Arial"/>
              </a:rPr>
              <a:t>All restarts near the substitution box should be slow and the ball should me moved in 5 yards!</a:t>
            </a:r>
            <a:endParaRPr sz="1800" b="1"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293584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1"/>
                                          </p:stCondLst>
                                        </p:cTn>
                                        <p:tgtEl>
                                          <p:spTgt spid="522"/>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52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Course Outline</a:t>
            </a:r>
          </a:p>
        </p:txBody>
      </p:sp>
      <p:sp>
        <p:nvSpPr>
          <p:cNvPr id="3" name="Text Placeholder 2"/>
          <p:cNvSpPr>
            <a:spLocks noGrp="1"/>
          </p:cNvSpPr>
          <p:nvPr>
            <p:ph type="body" idx="1"/>
          </p:nvPr>
        </p:nvSpPr>
        <p:spPr>
          <a:xfrm>
            <a:off x="381000" y="1411552"/>
            <a:ext cx="8382000" cy="4373505"/>
          </a:xfrm>
        </p:spPr>
        <p:txBody>
          <a:bodyPr/>
          <a:lstStyle/>
          <a:p>
            <a:pPr fontAlgn="base">
              <a:buFont typeface="Wingdings" panose="05000000000000000000" pitchFamily="2" charset="2"/>
              <a:buChar char="q"/>
            </a:pPr>
            <a:r>
              <a:rPr lang="en-US" dirty="0"/>
              <a:t>Week 1: Organization, Lax 101, Common Terms &amp; Rules 1, 3, &amp; 4</a:t>
            </a:r>
          </a:p>
          <a:p>
            <a:pPr fontAlgn="base">
              <a:buFont typeface="Wingdings" panose="05000000000000000000" pitchFamily="2" charset="2"/>
              <a:buChar char="q"/>
            </a:pPr>
            <a:r>
              <a:rPr lang="en-US" dirty="0"/>
              <a:t>Week 1A: Annual Meeting</a:t>
            </a:r>
          </a:p>
          <a:p>
            <a:pPr fontAlgn="base">
              <a:buFont typeface="Wingdings" panose="05000000000000000000" pitchFamily="2" charset="2"/>
              <a:buChar char="q"/>
            </a:pPr>
            <a:r>
              <a:rPr lang="en-US" dirty="0"/>
              <a:t>Week 2: Fouls - Personal &amp; Technical</a:t>
            </a:r>
          </a:p>
          <a:p>
            <a:pPr fontAlgn="base">
              <a:buFont typeface="Wingdings" panose="05000000000000000000" pitchFamily="2" charset="2"/>
              <a:buChar char="q"/>
            </a:pPr>
            <a:r>
              <a:rPr lang="en-US" dirty="0"/>
              <a:t>Week 3 - Mechanics, Positioning &amp; Game Management</a:t>
            </a:r>
          </a:p>
          <a:p>
            <a:pPr marL="25400" indent="0">
              <a:buNone/>
            </a:pPr>
            <a:br>
              <a:rPr lang="en-US" dirty="0"/>
            </a:br>
            <a:r>
              <a:rPr lang="en-US" dirty="0"/>
              <a:t>Test to be completed on-line thru US Lacrosse</a:t>
            </a:r>
            <a:br>
              <a:rPr lang="en-US" dirty="0"/>
            </a:br>
            <a:endParaRPr lang="en-US" dirty="0"/>
          </a:p>
        </p:txBody>
      </p:sp>
    </p:spTree>
    <p:extLst>
      <p:ext uri="{BB962C8B-B14F-4D97-AF65-F5344CB8AC3E}">
        <p14:creationId xmlns:p14="http://schemas.microsoft.com/office/powerpoint/2010/main" val="2025004390"/>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009242"/>
        </a:solidFill>
        <a:effectLst/>
      </p:bgPr>
    </p:bg>
    <p:spTree>
      <p:nvGrpSpPr>
        <p:cNvPr id="1" name="Shape 528"/>
        <p:cNvGrpSpPr/>
        <p:nvPr/>
      </p:nvGrpSpPr>
      <p:grpSpPr>
        <a:xfrm>
          <a:off x="0" y="0"/>
          <a:ext cx="0" cy="0"/>
          <a:chOff x="0" y="0"/>
          <a:chExt cx="0" cy="0"/>
        </a:xfrm>
      </p:grpSpPr>
      <p:sp>
        <p:nvSpPr>
          <p:cNvPr id="529" name="Google Shape;529;p35"/>
          <p:cNvSpPr txBox="1">
            <a:spLocks noGrp="1"/>
          </p:cNvSpPr>
          <p:nvPr>
            <p:ph type="title"/>
          </p:nvPr>
        </p:nvSpPr>
        <p:spPr>
          <a:xfrm>
            <a:off x="314327" y="211450"/>
            <a:ext cx="6143624" cy="35651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4000"/>
              <a:buFont typeface="Calibri"/>
              <a:buNone/>
            </a:pPr>
            <a:r>
              <a:rPr lang="en-US" sz="4000" b="1"/>
              <a:t>After Goal</a:t>
            </a:r>
            <a:endParaRPr sz="4000" b="1"/>
          </a:p>
        </p:txBody>
      </p:sp>
      <p:sp>
        <p:nvSpPr>
          <p:cNvPr id="530" name="Google Shape;530;p35"/>
          <p:cNvSpPr/>
          <p:nvPr/>
        </p:nvSpPr>
        <p:spPr>
          <a:xfrm>
            <a:off x="7562850" y="3228230"/>
            <a:ext cx="142875" cy="166391"/>
          </a:xfrm>
          <a:prstGeom prst="ellipse">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531" name="Google Shape;531;p35"/>
          <p:cNvSpPr/>
          <p:nvPr/>
        </p:nvSpPr>
        <p:spPr>
          <a:xfrm>
            <a:off x="7362825" y="1406053"/>
            <a:ext cx="685800" cy="685800"/>
          </a:xfrm>
          <a:prstGeom prst="ellipse">
            <a:avLst/>
          </a:prstGeom>
          <a:solidFill>
            <a:schemeClr val="lt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Arial"/>
                <a:ea typeface="Arial"/>
                <a:cs typeface="Arial"/>
                <a:sym typeface="Arial"/>
              </a:rPr>
              <a:t>L</a:t>
            </a:r>
            <a:endParaRPr sz="1400" b="0" i="0" u="none" strike="noStrike" cap="none">
              <a:solidFill>
                <a:srgbClr val="000000"/>
              </a:solidFill>
              <a:latin typeface="Arial"/>
              <a:ea typeface="Arial"/>
              <a:cs typeface="Arial"/>
              <a:sym typeface="Arial"/>
            </a:endParaRPr>
          </a:p>
        </p:txBody>
      </p:sp>
      <p:sp>
        <p:nvSpPr>
          <p:cNvPr id="532" name="Google Shape;532;p35"/>
          <p:cNvSpPr/>
          <p:nvPr/>
        </p:nvSpPr>
        <p:spPr>
          <a:xfrm>
            <a:off x="5338764" y="4572000"/>
            <a:ext cx="685800" cy="685800"/>
          </a:xfrm>
          <a:prstGeom prst="ellipse">
            <a:avLst/>
          </a:prstGeom>
          <a:solidFill>
            <a:schemeClr val="lt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dirty="0">
                <a:solidFill>
                  <a:schemeClr val="dk1"/>
                </a:solidFill>
                <a:latin typeface="Arial"/>
                <a:ea typeface="Arial"/>
                <a:cs typeface="Arial"/>
                <a:sym typeface="Arial"/>
              </a:rPr>
              <a:t>T</a:t>
            </a:r>
            <a:endParaRPr sz="1400" b="0" i="0" u="none" strike="noStrike" cap="none" dirty="0">
              <a:solidFill>
                <a:srgbClr val="000000"/>
              </a:solidFill>
              <a:latin typeface="Arial"/>
              <a:ea typeface="Arial"/>
              <a:cs typeface="Arial"/>
              <a:sym typeface="Arial"/>
            </a:endParaRPr>
          </a:p>
        </p:txBody>
      </p:sp>
      <p:pic>
        <p:nvPicPr>
          <p:cNvPr id="533" name="Google Shape;533;p35" descr="http://emloa.org/s/misc/logo.jpg?t=1579122088"/>
          <p:cNvPicPr preferRelativeResize="0"/>
          <p:nvPr/>
        </p:nvPicPr>
        <p:blipFill rotWithShape="1">
          <a:blip r:embed="rId3">
            <a:alphaModFix/>
          </a:blip>
          <a:srcRect/>
          <a:stretch/>
        </p:blipFill>
        <p:spPr>
          <a:xfrm>
            <a:off x="6768356" y="6353176"/>
            <a:ext cx="2375644" cy="504824"/>
          </a:xfrm>
          <a:prstGeom prst="rect">
            <a:avLst/>
          </a:prstGeom>
          <a:noFill/>
          <a:ln>
            <a:noFill/>
          </a:ln>
        </p:spPr>
      </p:pic>
      <p:pic>
        <p:nvPicPr>
          <p:cNvPr id="534" name="Google Shape;534;p35" descr="Auburn boys &lt;strong&gt;lacrosse&lt;/strong&gt; falls in sectional title game to East ..."/>
          <p:cNvPicPr preferRelativeResize="0"/>
          <p:nvPr/>
        </p:nvPicPr>
        <p:blipFill rotWithShape="1">
          <a:blip r:embed="rId4">
            <a:alphaModFix/>
          </a:blip>
          <a:srcRect l="7165" t="1389" r="45295" b="4998"/>
          <a:stretch/>
        </p:blipFill>
        <p:spPr>
          <a:xfrm>
            <a:off x="7215187" y="98309"/>
            <a:ext cx="1666875" cy="2527316"/>
          </a:xfrm>
          <a:prstGeom prst="rect">
            <a:avLst/>
          </a:prstGeom>
          <a:noFill/>
          <a:ln>
            <a:noFill/>
          </a:ln>
        </p:spPr>
      </p:pic>
      <p:sp>
        <p:nvSpPr>
          <p:cNvPr id="535" name="Google Shape;535;p35"/>
          <p:cNvSpPr/>
          <p:nvPr/>
        </p:nvSpPr>
        <p:spPr>
          <a:xfrm>
            <a:off x="4372397" y="402040"/>
            <a:ext cx="2618533" cy="1579250"/>
          </a:xfrm>
          <a:prstGeom prst="wedgeEllipseCallout">
            <a:avLst>
              <a:gd name="adj1" fmla="val 53438"/>
              <a:gd name="adj2" fmla="val 59955"/>
            </a:avLst>
          </a:prstGeom>
          <a:solidFill>
            <a:schemeClr val="dk1"/>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600" b="0" i="0" u="none" strike="noStrike" cap="none" dirty="0">
                <a:solidFill>
                  <a:schemeClr val="lt1"/>
                </a:solidFill>
                <a:latin typeface="Arial"/>
                <a:ea typeface="Arial"/>
                <a:cs typeface="Arial"/>
                <a:sym typeface="Arial"/>
              </a:rPr>
              <a:t>Lead runs to crease</a:t>
            </a:r>
            <a:endParaRPr sz="14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600"/>
              <a:buFont typeface="Arial"/>
              <a:buNone/>
            </a:pPr>
            <a:r>
              <a:rPr lang="en-US" sz="1600" b="0" i="0" u="none" strike="noStrike" cap="none" dirty="0">
                <a:solidFill>
                  <a:schemeClr val="lt1"/>
                </a:solidFill>
                <a:latin typeface="Arial"/>
                <a:ea typeface="Arial"/>
                <a:cs typeface="Arial"/>
                <a:sym typeface="Arial"/>
              </a:rPr>
              <a:t>Signals goal</a:t>
            </a:r>
            <a:endParaRPr sz="14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600"/>
              <a:buFont typeface="Arial"/>
              <a:buNone/>
            </a:pPr>
            <a:r>
              <a:rPr lang="en-US" sz="1600" b="0" i="0" u="none" strike="noStrike" cap="none" dirty="0">
                <a:solidFill>
                  <a:schemeClr val="lt1"/>
                </a:solidFill>
                <a:latin typeface="Arial"/>
                <a:ea typeface="Arial"/>
                <a:cs typeface="Arial"/>
                <a:sym typeface="Arial"/>
              </a:rPr>
              <a:t>Gets ball</a:t>
            </a:r>
            <a:endParaRPr sz="14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600"/>
              <a:buFont typeface="Arial"/>
              <a:buNone/>
            </a:pPr>
            <a:r>
              <a:rPr lang="en-US" sz="1600" b="0" i="0" u="none" strike="noStrike" cap="none" dirty="0">
                <a:solidFill>
                  <a:schemeClr val="lt1"/>
                </a:solidFill>
                <a:latin typeface="Arial"/>
                <a:ea typeface="Arial"/>
                <a:cs typeface="Arial"/>
                <a:sym typeface="Arial"/>
              </a:rPr>
              <a:t>KEEP OFFICIATING</a:t>
            </a:r>
            <a:endParaRPr sz="14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600"/>
              <a:buFont typeface="Arial"/>
              <a:buNone/>
            </a:pPr>
            <a:endParaRPr sz="1600" b="0" i="0" u="none" strike="noStrike" cap="none" dirty="0">
              <a:solidFill>
                <a:schemeClr val="lt1"/>
              </a:solidFill>
              <a:latin typeface="Arial"/>
              <a:ea typeface="Arial"/>
              <a:cs typeface="Arial"/>
              <a:sym typeface="Arial"/>
            </a:endParaRPr>
          </a:p>
        </p:txBody>
      </p:sp>
      <p:sp>
        <p:nvSpPr>
          <p:cNvPr id="536" name="Google Shape;536;p35"/>
          <p:cNvSpPr/>
          <p:nvPr/>
        </p:nvSpPr>
        <p:spPr>
          <a:xfrm>
            <a:off x="2589261" y="4002400"/>
            <a:ext cx="2618533" cy="1579250"/>
          </a:xfrm>
          <a:prstGeom prst="wedgeEllipseCallout">
            <a:avLst>
              <a:gd name="adj1" fmla="val 58167"/>
              <a:gd name="adj2" fmla="val 8689"/>
            </a:avLst>
          </a:prstGeom>
          <a:solidFill>
            <a:schemeClr val="dk1"/>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600" b="0" i="0" u="none" strike="noStrike" cap="none" dirty="0">
                <a:solidFill>
                  <a:srgbClr val="FF0000"/>
                </a:solidFill>
                <a:latin typeface="Arial"/>
                <a:ea typeface="Arial"/>
                <a:cs typeface="Arial"/>
                <a:sym typeface="Arial"/>
              </a:rPr>
              <a:t>Trail watches shooter!</a:t>
            </a:r>
            <a:endParaRPr sz="14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600"/>
              <a:buFont typeface="Arial"/>
              <a:buNone/>
            </a:pPr>
            <a:r>
              <a:rPr lang="en-US" sz="1600" b="0" i="0" u="none" strike="noStrike" cap="none" dirty="0">
                <a:solidFill>
                  <a:schemeClr val="lt1"/>
                </a:solidFill>
                <a:latin typeface="Arial"/>
                <a:ea typeface="Arial"/>
                <a:cs typeface="Arial"/>
                <a:sym typeface="Arial"/>
              </a:rPr>
              <a:t>Watches big picture</a:t>
            </a:r>
            <a:endParaRPr sz="14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600"/>
              <a:buFont typeface="Arial"/>
              <a:buNone/>
            </a:pPr>
            <a:endParaRPr sz="1600" b="0" i="0" u="none" strike="noStrike" cap="none" dirty="0">
              <a:solidFill>
                <a:schemeClr val="lt1"/>
              </a:solidFill>
              <a:latin typeface="Arial"/>
              <a:ea typeface="Arial"/>
              <a:cs typeface="Arial"/>
              <a:sym typeface="Arial"/>
            </a:endParaRPr>
          </a:p>
        </p:txBody>
      </p:sp>
      <p:sp>
        <p:nvSpPr>
          <p:cNvPr id="537" name="Google Shape;537;p35"/>
          <p:cNvSpPr/>
          <p:nvPr/>
        </p:nvSpPr>
        <p:spPr>
          <a:xfrm>
            <a:off x="7448550" y="2625625"/>
            <a:ext cx="600075" cy="685800"/>
          </a:xfrm>
          <a:prstGeom prst="ellipse">
            <a:avLst/>
          </a:prstGeom>
          <a:solidFill>
            <a:schemeClr val="lt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Arial"/>
                <a:ea typeface="Arial"/>
                <a:cs typeface="Arial"/>
                <a:sym typeface="Arial"/>
              </a:rPr>
              <a:t>L</a:t>
            </a:r>
            <a:endParaRPr sz="1400" b="0" i="0" u="none" strike="noStrike" cap="none">
              <a:solidFill>
                <a:srgbClr val="000000"/>
              </a:solidFill>
              <a:latin typeface="Arial"/>
              <a:ea typeface="Arial"/>
              <a:cs typeface="Arial"/>
              <a:sym typeface="Arial"/>
            </a:endParaRPr>
          </a:p>
        </p:txBody>
      </p:sp>
      <p:sp>
        <p:nvSpPr>
          <p:cNvPr id="538" name="Google Shape;538;p35"/>
          <p:cNvSpPr/>
          <p:nvPr/>
        </p:nvSpPr>
        <p:spPr>
          <a:xfrm>
            <a:off x="3633789" y="3228230"/>
            <a:ext cx="685800" cy="685800"/>
          </a:xfrm>
          <a:prstGeom prst="ellipse">
            <a:avLst/>
          </a:prstGeom>
          <a:solidFill>
            <a:schemeClr val="lt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Arial"/>
                <a:ea typeface="Arial"/>
                <a:cs typeface="Arial"/>
                <a:sym typeface="Arial"/>
              </a:rPr>
              <a:t>FO</a:t>
            </a:r>
            <a:endParaRPr sz="1400" b="0" i="0" u="none" strike="noStrike" cap="none">
              <a:solidFill>
                <a:schemeClr val="dk1"/>
              </a:solidFill>
              <a:latin typeface="Arial"/>
              <a:ea typeface="Arial"/>
              <a:cs typeface="Arial"/>
              <a:sym typeface="Arial"/>
            </a:endParaRPr>
          </a:p>
        </p:txBody>
      </p:sp>
      <p:sp>
        <p:nvSpPr>
          <p:cNvPr id="539" name="Google Shape;539;p35"/>
          <p:cNvSpPr/>
          <p:nvPr/>
        </p:nvSpPr>
        <p:spPr>
          <a:xfrm>
            <a:off x="5834065" y="1256480"/>
            <a:ext cx="685800" cy="685800"/>
          </a:xfrm>
          <a:prstGeom prst="ellipse">
            <a:avLst/>
          </a:prstGeom>
          <a:solidFill>
            <a:schemeClr val="lt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Arial"/>
                <a:ea typeface="Arial"/>
                <a:cs typeface="Arial"/>
                <a:sym typeface="Arial"/>
              </a:rPr>
              <a:t>W</a:t>
            </a:r>
            <a:endParaRPr sz="1400" b="0" i="0" u="none" strike="noStrike" cap="none">
              <a:solidFill>
                <a:srgbClr val="000000"/>
              </a:solidFill>
              <a:latin typeface="Arial"/>
              <a:ea typeface="Arial"/>
              <a:cs typeface="Arial"/>
              <a:sym typeface="Arial"/>
            </a:endParaRPr>
          </a:p>
        </p:txBody>
      </p:sp>
      <p:sp>
        <p:nvSpPr>
          <p:cNvPr id="540" name="Google Shape;540;p35"/>
          <p:cNvSpPr/>
          <p:nvPr/>
        </p:nvSpPr>
        <p:spPr>
          <a:xfrm>
            <a:off x="672356" y="3394621"/>
            <a:ext cx="2618533" cy="1712045"/>
          </a:xfrm>
          <a:prstGeom prst="wedgeEllipseCallout">
            <a:avLst>
              <a:gd name="adj1" fmla="val 65079"/>
              <a:gd name="adj2" fmla="val -35263"/>
            </a:avLst>
          </a:prstGeom>
          <a:solidFill>
            <a:schemeClr val="dk1"/>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600" b="0" i="0" u="none" strike="noStrike" cap="none">
                <a:solidFill>
                  <a:schemeClr val="lt1"/>
                </a:solidFill>
                <a:latin typeface="Arial"/>
                <a:ea typeface="Arial"/>
                <a:cs typeface="Arial"/>
                <a:sym typeface="Arial"/>
              </a:rPr>
              <a:t>Trail Meets Lead and gets the ball.</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600"/>
              <a:buFont typeface="Arial"/>
              <a:buNone/>
            </a:pPr>
            <a:r>
              <a:rPr lang="en-US" sz="1600" b="0" i="0" u="none" strike="noStrike" cap="none">
                <a:solidFill>
                  <a:schemeClr val="lt1"/>
                </a:solidFill>
                <a:latin typeface="Arial"/>
                <a:ea typeface="Arial"/>
                <a:cs typeface="Arial"/>
                <a:sym typeface="Arial"/>
              </a:rPr>
              <a:t>Jogs to FO and conducts the next FO</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chemeClr val="lt1"/>
              </a:solidFill>
              <a:latin typeface="Arial"/>
              <a:ea typeface="Arial"/>
              <a:cs typeface="Arial"/>
              <a:sym typeface="Arial"/>
            </a:endParaRPr>
          </a:p>
        </p:txBody>
      </p:sp>
      <p:sp>
        <p:nvSpPr>
          <p:cNvPr id="541" name="Google Shape;541;p35"/>
          <p:cNvSpPr/>
          <p:nvPr/>
        </p:nvSpPr>
        <p:spPr>
          <a:xfrm>
            <a:off x="2867871" y="-37807"/>
            <a:ext cx="2618533" cy="2129660"/>
          </a:xfrm>
          <a:prstGeom prst="wedgeEllipseCallout">
            <a:avLst>
              <a:gd name="adj1" fmla="val 63261"/>
              <a:gd name="adj2" fmla="val 34280"/>
            </a:avLst>
          </a:prstGeom>
          <a:solidFill>
            <a:schemeClr val="dk1"/>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600" b="0" i="0" u="none" strike="noStrike" cap="none">
                <a:solidFill>
                  <a:schemeClr val="lt1"/>
                </a:solidFill>
                <a:latin typeface="Arial"/>
                <a:ea typeface="Arial"/>
                <a:cs typeface="Arial"/>
                <a:sym typeface="Arial"/>
              </a:rPr>
              <a:t>Lead gets the ball, jogs to restraining line and becomes wing official. </a:t>
            </a:r>
            <a:endParaRPr sz="1600" b="0" i="0" u="none" strike="noStrike" cap="none">
              <a:solidFill>
                <a:schemeClr val="lt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600"/>
              <a:buFont typeface="Arial"/>
              <a:buNone/>
            </a:pPr>
            <a:r>
              <a:rPr lang="en-US" sz="1600" b="0" i="0" u="none" strike="noStrike" cap="none">
                <a:solidFill>
                  <a:schemeClr val="lt1"/>
                </a:solidFill>
                <a:latin typeface="Arial"/>
                <a:ea typeface="Arial"/>
                <a:cs typeface="Arial"/>
                <a:sym typeface="Arial"/>
              </a:rPr>
              <a:t>Makes sure field is ready</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chemeClr val="lt1"/>
              </a:solidFill>
              <a:latin typeface="Arial"/>
              <a:ea typeface="Arial"/>
              <a:cs typeface="Arial"/>
              <a:sym typeface="Arial"/>
            </a:endParaRPr>
          </a:p>
        </p:txBody>
      </p:sp>
    </p:spTree>
    <p:extLst>
      <p:ext uri="{BB962C8B-B14F-4D97-AF65-F5344CB8AC3E}">
        <p14:creationId xmlns:p14="http://schemas.microsoft.com/office/powerpoint/2010/main" val="1688854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35"/>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536"/>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nodeType="afterEffect">
                                  <p:stCondLst>
                                    <p:cond delay="0"/>
                                  </p:stCondLst>
                                  <p:childTnLst>
                                    <p:set>
                                      <p:cBhvr>
                                        <p:cTn id="12" dur="1" fill="hold">
                                          <p:stCondLst>
                                            <p:cond delay="0"/>
                                          </p:stCondLst>
                                        </p:cTn>
                                        <p:tgtEl>
                                          <p:spTgt spid="534"/>
                                        </p:tgtEl>
                                        <p:attrNameLst>
                                          <p:attrName>style.visibility</p:attrName>
                                        </p:attrNameLst>
                                      </p:cBhvr>
                                      <p:to>
                                        <p:strVal val="visible"/>
                                      </p:to>
                                    </p:set>
                                  </p:childTnLst>
                                </p:cTn>
                              </p:par>
                            </p:childTnLst>
                          </p:cTn>
                        </p:par>
                        <p:par>
                          <p:cTn id="13" fill="hold">
                            <p:stCondLst>
                              <p:cond delay="0"/>
                            </p:stCondLst>
                            <p:childTnLst>
                              <p:par>
                                <p:cTn id="14" presetID="1" presetClass="exit" presetSubtype="0" fill="hold" nodeType="afterEffect">
                                  <p:stCondLst>
                                    <p:cond delay="0"/>
                                  </p:stCondLst>
                                  <p:childTnLst>
                                    <p:set>
                                      <p:cBhvr>
                                        <p:cTn id="15" dur="1" fill="hold">
                                          <p:stCondLst>
                                            <p:cond delay="1"/>
                                          </p:stCondLst>
                                        </p:cTn>
                                        <p:tgtEl>
                                          <p:spTgt spid="531"/>
                                        </p:tgtEl>
                                        <p:attrNameLst>
                                          <p:attrName>style.visibility</p:attrName>
                                        </p:attrNameLst>
                                      </p:cBhvr>
                                      <p:to>
                                        <p:strVal val="hidden"/>
                                      </p:to>
                                    </p:set>
                                  </p:childTnLst>
                                </p:cTn>
                              </p:par>
                              <p:par>
                                <p:cTn id="16" presetID="1" presetClass="entr" presetSubtype="0" fill="hold" nodeType="withEffect">
                                  <p:stCondLst>
                                    <p:cond delay="0"/>
                                  </p:stCondLst>
                                  <p:childTnLst>
                                    <p:set>
                                      <p:cBhvr>
                                        <p:cTn id="17" dur="1" fill="hold">
                                          <p:stCondLst>
                                            <p:cond delay="0"/>
                                          </p:stCondLst>
                                        </p:cTn>
                                        <p:tgtEl>
                                          <p:spTgt spid="537"/>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0" presetClass="path" presetSubtype="0" accel="50000" decel="50000" fill="hold" grpId="0" nodeType="clickEffect">
                                  <p:stCondLst>
                                    <p:cond delay="0"/>
                                  </p:stCondLst>
                                  <p:childTnLst>
                                    <p:animMotion origin="layout" path="M 0 0 L 0.03542 -0.18611 L -0.16979 -0.18611 L -0.16979 -0.18611 " pathEditMode="relative" ptsTypes="AAAA">
                                      <p:cBhvr>
                                        <p:cTn id="21" dur="4000" fill="hold"/>
                                        <p:tgtEl>
                                          <p:spTgt spid="532"/>
                                        </p:tgtEl>
                                        <p:attrNameLst>
                                          <p:attrName>ppt_x</p:attrName>
                                          <p:attrName>ppt_y</p:attrName>
                                        </p:attrNameLst>
                                      </p:cBhvr>
                                    </p:animMotion>
                                  </p:childTnLst>
                                </p:cTn>
                              </p:par>
                              <p:par>
                                <p:cTn id="22" presetID="0" presetClass="path" presetSubtype="0" accel="50000" decel="50000" fill="hold" grpId="0" nodeType="withEffect">
                                  <p:stCondLst>
                                    <p:cond delay="0"/>
                                  </p:stCondLst>
                                  <p:childTnLst>
                                    <p:animMotion origin="layout" path="M 0 0 L -0.14791 0.04444 L -0.14375 -0.16806 " pathEditMode="relative" ptsTypes="AAA">
                                      <p:cBhvr>
                                        <p:cTn id="23" dur="4000" fill="hold"/>
                                        <p:tgtEl>
                                          <p:spTgt spid="537"/>
                                        </p:tgtEl>
                                        <p:attrNameLst>
                                          <p:attrName>ppt_x</p:attrName>
                                          <p:attrName>ppt_y</p:attrName>
                                        </p:attrNameLst>
                                      </p:cBhvr>
                                    </p:animMotion>
                                  </p:childTnLst>
                                </p:cTn>
                              </p:par>
                            </p:childTnLst>
                          </p:cTn>
                        </p:par>
                        <p:par>
                          <p:cTn id="24" fill="hold">
                            <p:stCondLst>
                              <p:cond delay="4000"/>
                            </p:stCondLst>
                            <p:childTnLst>
                              <p:par>
                                <p:cTn id="25" presetID="1" presetClass="exit" presetSubtype="0" fill="hold" grpId="1" nodeType="afterEffect">
                                  <p:stCondLst>
                                    <p:cond delay="0"/>
                                  </p:stCondLst>
                                  <p:childTnLst>
                                    <p:set>
                                      <p:cBhvr>
                                        <p:cTn id="26" dur="1" fill="hold">
                                          <p:stCondLst>
                                            <p:cond delay="0"/>
                                          </p:stCondLst>
                                        </p:cTn>
                                        <p:tgtEl>
                                          <p:spTgt spid="532"/>
                                        </p:tgtEl>
                                        <p:attrNameLst>
                                          <p:attrName>style.visibility</p:attrName>
                                        </p:attrNameLst>
                                      </p:cBhvr>
                                      <p:to>
                                        <p:strVal val="hidden"/>
                                      </p:to>
                                    </p:set>
                                  </p:childTnLst>
                                </p:cTn>
                              </p:par>
                              <p:par>
                                <p:cTn id="27" presetID="1" presetClass="exit" presetSubtype="0" fill="hold" grpId="1" nodeType="withEffect">
                                  <p:stCondLst>
                                    <p:cond delay="0"/>
                                  </p:stCondLst>
                                  <p:childTnLst>
                                    <p:set>
                                      <p:cBhvr>
                                        <p:cTn id="28" dur="1" fill="hold">
                                          <p:stCondLst>
                                            <p:cond delay="0"/>
                                          </p:stCondLst>
                                        </p:cTn>
                                        <p:tgtEl>
                                          <p:spTgt spid="537"/>
                                        </p:tgtEl>
                                        <p:attrNameLst>
                                          <p:attrName>style.visibility</p:attrName>
                                        </p:attrNameLst>
                                      </p:cBhvr>
                                      <p:to>
                                        <p:strVal val="hidden"/>
                                      </p:to>
                                    </p:set>
                                  </p:childTnLst>
                                </p:cTn>
                              </p:par>
                            </p:childTnLst>
                          </p:cTn>
                        </p:par>
                        <p:par>
                          <p:cTn id="29" fill="hold">
                            <p:stCondLst>
                              <p:cond delay="4000"/>
                            </p:stCondLst>
                            <p:childTnLst>
                              <p:par>
                                <p:cTn id="30" presetID="1" presetClass="exit" presetSubtype="0" fill="hold" grpId="0" nodeType="afterEffect">
                                  <p:stCondLst>
                                    <p:cond delay="0"/>
                                  </p:stCondLst>
                                  <p:childTnLst>
                                    <p:set>
                                      <p:cBhvr>
                                        <p:cTn id="31" dur="1" fill="hold">
                                          <p:stCondLst>
                                            <p:cond delay="0"/>
                                          </p:stCondLst>
                                        </p:cTn>
                                        <p:tgtEl>
                                          <p:spTgt spid="536"/>
                                        </p:tgtEl>
                                        <p:attrNameLst>
                                          <p:attrName>style.visibility</p:attrName>
                                        </p:attrNameLst>
                                      </p:cBhvr>
                                      <p:to>
                                        <p:strVal val="hidden"/>
                                      </p:to>
                                    </p:set>
                                  </p:childTnLst>
                                </p:cTn>
                              </p:par>
                              <p:par>
                                <p:cTn id="32" presetID="1" presetClass="exit" presetSubtype="0" fill="hold" grpId="0" nodeType="withEffect">
                                  <p:stCondLst>
                                    <p:cond delay="0"/>
                                  </p:stCondLst>
                                  <p:childTnLst>
                                    <p:set>
                                      <p:cBhvr>
                                        <p:cTn id="33" dur="1" fill="hold">
                                          <p:stCondLst>
                                            <p:cond delay="0"/>
                                          </p:stCondLst>
                                        </p:cTn>
                                        <p:tgtEl>
                                          <p:spTgt spid="535"/>
                                        </p:tgtEl>
                                        <p:attrNameLst>
                                          <p:attrName>style.visibility</p:attrName>
                                        </p:attrNameLst>
                                      </p:cBhvr>
                                      <p:to>
                                        <p:strVal val="hidden"/>
                                      </p:to>
                                    </p:set>
                                  </p:childTnLst>
                                </p:cTn>
                              </p:par>
                              <p:par>
                                <p:cTn id="34" presetID="1" presetClass="exit" presetSubtype="0" fill="hold" nodeType="withEffect">
                                  <p:stCondLst>
                                    <p:cond delay="0"/>
                                  </p:stCondLst>
                                  <p:childTnLst>
                                    <p:set>
                                      <p:cBhvr>
                                        <p:cTn id="35" dur="1" fill="hold">
                                          <p:stCondLst>
                                            <p:cond delay="0"/>
                                          </p:stCondLst>
                                        </p:cTn>
                                        <p:tgtEl>
                                          <p:spTgt spid="534"/>
                                        </p:tgtEl>
                                        <p:attrNameLst>
                                          <p:attrName>style.visibility</p:attrName>
                                        </p:attrNameLst>
                                      </p:cBhvr>
                                      <p:to>
                                        <p:strVal val="hidden"/>
                                      </p:to>
                                    </p:set>
                                  </p:childTnLst>
                                </p:cTn>
                              </p:par>
                            </p:childTnLst>
                          </p:cTn>
                        </p:par>
                        <p:par>
                          <p:cTn id="36" fill="hold">
                            <p:stCondLst>
                              <p:cond delay="4000"/>
                            </p:stCondLst>
                            <p:childTnLst>
                              <p:par>
                                <p:cTn id="37" presetID="1" presetClass="exit" presetSubtype="0" fill="hold" nodeType="afterEffect">
                                  <p:stCondLst>
                                    <p:cond delay="0"/>
                                  </p:stCondLst>
                                  <p:childTnLst>
                                    <p:set>
                                      <p:cBhvr>
                                        <p:cTn id="38" dur="1" fill="hold">
                                          <p:stCondLst>
                                            <p:cond delay="1"/>
                                          </p:stCondLst>
                                        </p:cTn>
                                        <p:tgtEl>
                                          <p:spTgt spid="535"/>
                                        </p:tgtEl>
                                        <p:attrNameLst>
                                          <p:attrName>style.visibility</p:attrName>
                                        </p:attrNameLst>
                                      </p:cBhvr>
                                      <p:to>
                                        <p:strVal val="hidden"/>
                                      </p:to>
                                    </p:set>
                                  </p:childTnLst>
                                </p:cTn>
                              </p:par>
                            </p:childTnLst>
                          </p:cTn>
                        </p:par>
                        <p:par>
                          <p:cTn id="39" fill="hold">
                            <p:stCondLst>
                              <p:cond delay="4002"/>
                            </p:stCondLst>
                            <p:childTnLst>
                              <p:par>
                                <p:cTn id="40" presetID="1" presetClass="exit" presetSubtype="0" fill="hold" nodeType="afterEffect">
                                  <p:stCondLst>
                                    <p:cond delay="0"/>
                                  </p:stCondLst>
                                  <p:childTnLst>
                                    <p:set>
                                      <p:cBhvr>
                                        <p:cTn id="41" dur="1" fill="hold">
                                          <p:stCondLst>
                                            <p:cond delay="1"/>
                                          </p:stCondLst>
                                        </p:cTn>
                                        <p:tgtEl>
                                          <p:spTgt spid="536"/>
                                        </p:tgtEl>
                                        <p:attrNameLst>
                                          <p:attrName>style.visibility</p:attrName>
                                        </p:attrNameLst>
                                      </p:cBhvr>
                                      <p:to>
                                        <p:strVal val="hidden"/>
                                      </p:to>
                                    </p:set>
                                  </p:childTnLst>
                                </p:cTn>
                              </p:par>
                              <p:par>
                                <p:cTn id="42" presetID="1" presetClass="exit" presetSubtype="0" fill="hold" nodeType="withEffect">
                                  <p:stCondLst>
                                    <p:cond delay="0"/>
                                  </p:stCondLst>
                                  <p:childTnLst>
                                    <p:set>
                                      <p:cBhvr>
                                        <p:cTn id="43" dur="1" fill="hold">
                                          <p:stCondLst>
                                            <p:cond delay="1"/>
                                          </p:stCondLst>
                                        </p:cTn>
                                        <p:tgtEl>
                                          <p:spTgt spid="534"/>
                                        </p:tgtEl>
                                        <p:attrNameLst>
                                          <p:attrName>style.visibility</p:attrName>
                                        </p:attrNameLst>
                                      </p:cBhvr>
                                      <p:to>
                                        <p:strVal val="hidden"/>
                                      </p:to>
                                    </p:set>
                                  </p:childTnLst>
                                </p:cTn>
                              </p:par>
                            </p:childTnLst>
                          </p:cTn>
                        </p:par>
                        <p:par>
                          <p:cTn id="44" fill="hold">
                            <p:stCondLst>
                              <p:cond delay="4004"/>
                            </p:stCondLst>
                            <p:childTnLst>
                              <p:par>
                                <p:cTn id="45" presetID="1" presetClass="exit" presetSubtype="0" fill="hold" nodeType="afterEffect">
                                  <p:stCondLst>
                                    <p:cond delay="0"/>
                                  </p:stCondLst>
                                  <p:childTnLst>
                                    <p:set>
                                      <p:cBhvr>
                                        <p:cTn id="46" dur="1" fill="hold">
                                          <p:stCondLst>
                                            <p:cond delay="1"/>
                                          </p:stCondLst>
                                        </p:cTn>
                                        <p:tgtEl>
                                          <p:spTgt spid="537"/>
                                        </p:tgtEl>
                                        <p:attrNameLst>
                                          <p:attrName>style.visibility</p:attrName>
                                        </p:attrNameLst>
                                      </p:cBhvr>
                                      <p:to>
                                        <p:strVal val="hidden"/>
                                      </p:to>
                                    </p:set>
                                  </p:childTnLst>
                                </p:cTn>
                              </p:par>
                            </p:childTnLst>
                          </p:cTn>
                        </p:par>
                        <p:par>
                          <p:cTn id="47" fill="hold">
                            <p:stCondLst>
                              <p:cond delay="4006"/>
                            </p:stCondLst>
                            <p:childTnLst>
                              <p:par>
                                <p:cTn id="48" presetID="1" presetClass="exit" presetSubtype="0" fill="hold" nodeType="afterEffect">
                                  <p:stCondLst>
                                    <p:cond delay="0"/>
                                  </p:stCondLst>
                                  <p:childTnLst>
                                    <p:set>
                                      <p:cBhvr>
                                        <p:cTn id="49" dur="1" fill="hold">
                                          <p:stCondLst>
                                            <p:cond delay="1"/>
                                          </p:stCondLst>
                                        </p:cTn>
                                        <p:tgtEl>
                                          <p:spTgt spid="532"/>
                                        </p:tgtEl>
                                        <p:attrNameLst>
                                          <p:attrName>style.visibility</p:attrName>
                                        </p:attrNameLst>
                                      </p:cBhvr>
                                      <p:to>
                                        <p:strVal val="hidden"/>
                                      </p:to>
                                    </p:set>
                                  </p:childTnLst>
                                </p:cTn>
                              </p:par>
                            </p:childTnLst>
                          </p:cTn>
                        </p:par>
                        <p:par>
                          <p:cTn id="50" fill="hold">
                            <p:stCondLst>
                              <p:cond delay="4008"/>
                            </p:stCondLst>
                            <p:childTnLst>
                              <p:par>
                                <p:cTn id="51" presetID="1" presetClass="entr" presetSubtype="0" fill="hold" nodeType="afterEffect">
                                  <p:stCondLst>
                                    <p:cond delay="0"/>
                                  </p:stCondLst>
                                  <p:childTnLst>
                                    <p:set>
                                      <p:cBhvr>
                                        <p:cTn id="52" dur="1" fill="hold">
                                          <p:stCondLst>
                                            <p:cond delay="0"/>
                                          </p:stCondLst>
                                        </p:cTn>
                                        <p:tgtEl>
                                          <p:spTgt spid="541"/>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540"/>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538"/>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5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 grpId="0" animBg="1"/>
      <p:bldP spid="532" grpId="1" animBg="1"/>
      <p:bldP spid="535" grpId="0" animBg="1"/>
      <p:bldP spid="536" grpId="0" animBg="1"/>
      <p:bldP spid="537" grpId="0" animBg="1"/>
      <p:bldP spid="537" grpId="1"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009242"/>
        </a:solidFill>
        <a:effectLst/>
      </p:bgPr>
    </p:bg>
    <p:spTree>
      <p:nvGrpSpPr>
        <p:cNvPr id="1" name="Shape 545"/>
        <p:cNvGrpSpPr/>
        <p:nvPr/>
      </p:nvGrpSpPr>
      <p:grpSpPr>
        <a:xfrm>
          <a:off x="0" y="0"/>
          <a:ext cx="0" cy="0"/>
          <a:chOff x="0" y="0"/>
          <a:chExt cx="0" cy="0"/>
        </a:xfrm>
      </p:grpSpPr>
      <p:sp>
        <p:nvSpPr>
          <p:cNvPr id="546" name="Google Shape;546;p36"/>
          <p:cNvSpPr txBox="1">
            <a:spLocks noGrp="1"/>
          </p:cNvSpPr>
          <p:nvPr>
            <p:ph type="title"/>
          </p:nvPr>
        </p:nvSpPr>
        <p:spPr>
          <a:xfrm>
            <a:off x="314327" y="211450"/>
            <a:ext cx="6143624" cy="35651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4000"/>
              <a:buFont typeface="Calibri"/>
              <a:buNone/>
            </a:pPr>
            <a:r>
              <a:rPr lang="en-US" sz="4000" b="1"/>
              <a:t>Penalty Relay</a:t>
            </a:r>
            <a:endParaRPr sz="4000" b="1"/>
          </a:p>
        </p:txBody>
      </p:sp>
      <p:sp>
        <p:nvSpPr>
          <p:cNvPr id="547" name="Google Shape;547;p36"/>
          <p:cNvSpPr/>
          <p:nvPr/>
        </p:nvSpPr>
        <p:spPr>
          <a:xfrm>
            <a:off x="7458075" y="1804690"/>
            <a:ext cx="685800" cy="685800"/>
          </a:xfrm>
          <a:prstGeom prst="ellipse">
            <a:avLst/>
          </a:prstGeom>
          <a:solidFill>
            <a:schemeClr val="lt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Arial"/>
                <a:ea typeface="Arial"/>
                <a:cs typeface="Arial"/>
                <a:sym typeface="Arial"/>
              </a:rPr>
              <a:t>L</a:t>
            </a:r>
            <a:endParaRPr sz="1400" b="0" i="0" u="none" strike="noStrike" cap="none">
              <a:solidFill>
                <a:srgbClr val="000000"/>
              </a:solidFill>
              <a:latin typeface="Arial"/>
              <a:ea typeface="Arial"/>
              <a:cs typeface="Arial"/>
              <a:sym typeface="Arial"/>
            </a:endParaRPr>
          </a:p>
        </p:txBody>
      </p:sp>
      <p:sp>
        <p:nvSpPr>
          <p:cNvPr id="548" name="Google Shape;548;p36"/>
          <p:cNvSpPr/>
          <p:nvPr/>
        </p:nvSpPr>
        <p:spPr>
          <a:xfrm>
            <a:off x="5534025" y="4240113"/>
            <a:ext cx="685800" cy="685800"/>
          </a:xfrm>
          <a:prstGeom prst="ellipse">
            <a:avLst/>
          </a:prstGeom>
          <a:solidFill>
            <a:schemeClr val="lt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Arial"/>
                <a:ea typeface="Arial"/>
                <a:cs typeface="Arial"/>
                <a:sym typeface="Arial"/>
              </a:rPr>
              <a:t>T</a:t>
            </a:r>
            <a:endParaRPr sz="1400" b="0" i="0" u="none" strike="noStrike" cap="none">
              <a:solidFill>
                <a:srgbClr val="000000"/>
              </a:solidFill>
              <a:latin typeface="Arial"/>
              <a:ea typeface="Arial"/>
              <a:cs typeface="Arial"/>
              <a:sym typeface="Arial"/>
            </a:endParaRPr>
          </a:p>
        </p:txBody>
      </p:sp>
      <p:pic>
        <p:nvPicPr>
          <p:cNvPr id="549" name="Google Shape;549;p36" descr="http://emloa.org/s/misc/logo.jpg?t=1579122088"/>
          <p:cNvPicPr preferRelativeResize="0"/>
          <p:nvPr/>
        </p:nvPicPr>
        <p:blipFill rotWithShape="1">
          <a:blip r:embed="rId3">
            <a:alphaModFix/>
          </a:blip>
          <a:srcRect/>
          <a:stretch/>
        </p:blipFill>
        <p:spPr>
          <a:xfrm>
            <a:off x="6768356" y="6353176"/>
            <a:ext cx="2375644" cy="504824"/>
          </a:xfrm>
          <a:prstGeom prst="rect">
            <a:avLst/>
          </a:prstGeom>
          <a:noFill/>
          <a:ln>
            <a:noFill/>
          </a:ln>
        </p:spPr>
      </p:pic>
      <p:pic>
        <p:nvPicPr>
          <p:cNvPr id="550" name="Google Shape;550;p36"/>
          <p:cNvPicPr preferRelativeResize="0"/>
          <p:nvPr/>
        </p:nvPicPr>
        <p:blipFill rotWithShape="1">
          <a:blip r:embed="rId4">
            <a:alphaModFix/>
          </a:blip>
          <a:srcRect/>
          <a:stretch/>
        </p:blipFill>
        <p:spPr>
          <a:xfrm>
            <a:off x="871537" y="676199"/>
            <a:ext cx="5183513" cy="3455675"/>
          </a:xfrm>
          <a:prstGeom prst="rect">
            <a:avLst/>
          </a:prstGeom>
          <a:noFill/>
          <a:ln>
            <a:noFill/>
          </a:ln>
        </p:spPr>
      </p:pic>
      <p:sp>
        <p:nvSpPr>
          <p:cNvPr id="551" name="Google Shape;551;p36"/>
          <p:cNvSpPr/>
          <p:nvPr/>
        </p:nvSpPr>
        <p:spPr>
          <a:xfrm>
            <a:off x="-352425" y="1704899"/>
            <a:ext cx="1869583" cy="1038325"/>
          </a:xfrm>
          <a:prstGeom prst="wedgeEllipseCallout">
            <a:avLst>
              <a:gd name="adj1" fmla="val 28004"/>
              <a:gd name="adj2" fmla="val -56977"/>
            </a:avLst>
          </a:prstGeom>
          <a:solidFill>
            <a:schemeClr val="lt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Arial"/>
                <a:ea typeface="Arial"/>
                <a:cs typeface="Arial"/>
                <a:sym typeface="Arial"/>
              </a:rPr>
              <a:t>Blue, 27, push.</a:t>
            </a:r>
            <a:endParaRPr sz="1400" b="0" i="0" u="none" strike="noStrike" cap="none">
              <a:solidFill>
                <a:srgbClr val="000000"/>
              </a:solidFill>
              <a:latin typeface="Arial"/>
              <a:ea typeface="Arial"/>
              <a:cs typeface="Arial"/>
              <a:sym typeface="Arial"/>
            </a:endParaRPr>
          </a:p>
        </p:txBody>
      </p:sp>
      <p:sp>
        <p:nvSpPr>
          <p:cNvPr id="552" name="Google Shape;552;p36"/>
          <p:cNvSpPr/>
          <p:nvPr/>
        </p:nvSpPr>
        <p:spPr>
          <a:xfrm>
            <a:off x="4237849" y="1738421"/>
            <a:ext cx="1233935" cy="685300"/>
          </a:xfrm>
          <a:prstGeom prst="wedgeEllipseCallout">
            <a:avLst>
              <a:gd name="adj1" fmla="val -52451"/>
              <a:gd name="adj2" fmla="val 46088"/>
            </a:avLst>
          </a:prstGeom>
          <a:solidFill>
            <a:schemeClr val="lt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Arial"/>
                <a:ea typeface="Arial"/>
                <a:cs typeface="Arial"/>
                <a:sym typeface="Arial"/>
              </a:rPr>
              <a:t>Got it!</a:t>
            </a:r>
            <a:endParaRPr sz="1400" b="0" i="0" u="none" strike="noStrike" cap="none">
              <a:solidFill>
                <a:srgbClr val="000000"/>
              </a:solidFill>
              <a:latin typeface="Arial"/>
              <a:ea typeface="Arial"/>
              <a:cs typeface="Arial"/>
              <a:sym typeface="Arial"/>
            </a:endParaRPr>
          </a:p>
        </p:txBody>
      </p:sp>
      <p:sp>
        <p:nvSpPr>
          <p:cNvPr id="553" name="Google Shape;553;p36"/>
          <p:cNvSpPr/>
          <p:nvPr/>
        </p:nvSpPr>
        <p:spPr>
          <a:xfrm>
            <a:off x="5431842" y="504669"/>
            <a:ext cx="2052217" cy="1642921"/>
          </a:xfrm>
          <a:prstGeom prst="wedgeEllipseCallout">
            <a:avLst>
              <a:gd name="adj1" fmla="val 63261"/>
              <a:gd name="adj2" fmla="val 34280"/>
            </a:avLst>
          </a:prstGeom>
          <a:solidFill>
            <a:schemeClr val="dk1"/>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600" b="0" i="0" u="none" strike="noStrike" cap="none">
                <a:solidFill>
                  <a:schemeClr val="lt1"/>
                </a:solidFill>
                <a:latin typeface="Arial"/>
                <a:ea typeface="Arial"/>
                <a:cs typeface="Arial"/>
                <a:sym typeface="Arial"/>
              </a:rPr>
              <a:t>Get’s the Field Ready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chemeClr val="lt1"/>
              </a:solidFill>
              <a:latin typeface="Arial"/>
              <a:ea typeface="Arial"/>
              <a:cs typeface="Arial"/>
              <a:sym typeface="Arial"/>
            </a:endParaRPr>
          </a:p>
        </p:txBody>
      </p:sp>
      <p:sp>
        <p:nvSpPr>
          <p:cNvPr id="554" name="Google Shape;554;p36"/>
          <p:cNvSpPr/>
          <p:nvPr/>
        </p:nvSpPr>
        <p:spPr>
          <a:xfrm>
            <a:off x="1936167" y="3666969"/>
            <a:ext cx="2052217" cy="1642921"/>
          </a:xfrm>
          <a:prstGeom prst="wedgeEllipseCallout">
            <a:avLst>
              <a:gd name="adj1" fmla="val 63261"/>
              <a:gd name="adj2" fmla="val 34280"/>
            </a:avLst>
          </a:prstGeom>
          <a:solidFill>
            <a:schemeClr val="dk1"/>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600" b="0" i="0" u="none" strike="noStrike" cap="none">
                <a:solidFill>
                  <a:schemeClr val="lt1"/>
                </a:solidFill>
                <a:latin typeface="Arial"/>
                <a:ea typeface="Arial"/>
                <a:cs typeface="Arial"/>
                <a:sym typeface="Arial"/>
              </a:rPr>
              <a:t>Trail always reports foul.</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chemeClr val="lt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600"/>
              <a:buFont typeface="Arial"/>
              <a:buNone/>
            </a:pPr>
            <a:r>
              <a:rPr lang="en-US" sz="1600" b="0" i="0" u="none" strike="noStrike" cap="none">
                <a:solidFill>
                  <a:schemeClr val="lt1"/>
                </a:solidFill>
                <a:latin typeface="Arial"/>
                <a:ea typeface="Arial"/>
                <a:cs typeface="Arial"/>
                <a:sym typeface="Arial"/>
              </a:rPr>
              <a:t>Uses C-NOTE</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chemeClr val="lt1"/>
              </a:solidFill>
              <a:latin typeface="Arial"/>
              <a:ea typeface="Arial"/>
              <a:cs typeface="Arial"/>
              <a:sym typeface="Arial"/>
            </a:endParaRPr>
          </a:p>
        </p:txBody>
      </p:sp>
      <p:sp>
        <p:nvSpPr>
          <p:cNvPr id="555" name="Google Shape;555;p36"/>
          <p:cNvSpPr/>
          <p:nvPr/>
        </p:nvSpPr>
        <p:spPr>
          <a:xfrm>
            <a:off x="5431842" y="4488429"/>
            <a:ext cx="3435933" cy="1068776"/>
          </a:xfrm>
          <a:prstGeom prst="rect">
            <a:avLst/>
          </a:prstGeom>
          <a:solidFill>
            <a:schemeClr val="lt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Arial"/>
                <a:ea typeface="Arial"/>
                <a:cs typeface="Arial"/>
                <a:sym typeface="Arial"/>
              </a:rPr>
              <a:t>C-Note</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Arial"/>
                <a:ea typeface="Arial"/>
                <a:cs typeface="Arial"/>
                <a:sym typeface="Arial"/>
              </a:rPr>
              <a:t>Color, Number, Offense, Time, Explanation</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FF0000"/>
                </a:solidFill>
                <a:latin typeface="Arial"/>
                <a:ea typeface="Arial"/>
                <a:cs typeface="Arial"/>
                <a:sym typeface="Arial"/>
              </a:rPr>
              <a:t>Blue 27, Push, 30 Seconds</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FF0000"/>
                </a:solidFill>
                <a:latin typeface="Arial"/>
                <a:ea typeface="Arial"/>
                <a:cs typeface="Arial"/>
                <a:sym typeface="Arial"/>
              </a:rPr>
              <a:t>White 14, Slash, 1 Minute</a:t>
            </a:r>
            <a:endParaRPr sz="1400" b="0" i="0" u="none" strike="noStrike" cap="none">
              <a:solidFill>
                <a:srgbClr val="FF0000"/>
              </a:solidFill>
              <a:latin typeface="Arial"/>
              <a:ea typeface="Arial"/>
              <a:cs typeface="Arial"/>
              <a:sym typeface="Arial"/>
            </a:endParaRPr>
          </a:p>
        </p:txBody>
      </p:sp>
    </p:spTree>
    <p:extLst>
      <p:ext uri="{BB962C8B-B14F-4D97-AF65-F5344CB8AC3E}">
        <p14:creationId xmlns:p14="http://schemas.microsoft.com/office/powerpoint/2010/main" val="3626823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5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5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5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1"/>
                                          </p:stCondLst>
                                        </p:cTn>
                                        <p:tgtEl>
                                          <p:spTgt spid="550"/>
                                        </p:tgtEl>
                                        <p:attrNameLst>
                                          <p:attrName>style.visibility</p:attrName>
                                        </p:attrNameLst>
                                      </p:cBhvr>
                                      <p:to>
                                        <p:strVal val="hidden"/>
                                      </p:to>
                                    </p:set>
                                  </p:childTnLst>
                                </p:cTn>
                              </p:par>
                              <p:par>
                                <p:cTn id="15" presetID="1" presetClass="exit" presetSubtype="0" fill="hold" nodeType="withEffect">
                                  <p:stCondLst>
                                    <p:cond delay="0"/>
                                  </p:stCondLst>
                                  <p:childTnLst>
                                    <p:set>
                                      <p:cBhvr>
                                        <p:cTn id="16" dur="1" fill="hold">
                                          <p:stCondLst>
                                            <p:cond delay="1"/>
                                          </p:stCondLst>
                                        </p:cTn>
                                        <p:tgtEl>
                                          <p:spTgt spid="551"/>
                                        </p:tgtEl>
                                        <p:attrNameLst>
                                          <p:attrName>style.visibility</p:attrName>
                                        </p:attrNameLst>
                                      </p:cBhvr>
                                      <p:to>
                                        <p:strVal val="hidden"/>
                                      </p:to>
                                    </p:set>
                                  </p:childTnLst>
                                </p:cTn>
                              </p:par>
                              <p:par>
                                <p:cTn id="17" presetID="1" presetClass="exit" presetSubtype="0" fill="hold" nodeType="withEffect">
                                  <p:stCondLst>
                                    <p:cond delay="0"/>
                                  </p:stCondLst>
                                  <p:childTnLst>
                                    <p:set>
                                      <p:cBhvr>
                                        <p:cTn id="18" dur="1" fill="hold">
                                          <p:stCondLst>
                                            <p:cond delay="1"/>
                                          </p:stCondLst>
                                        </p:cTn>
                                        <p:tgtEl>
                                          <p:spTgt spid="552"/>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0" presetClass="path" presetSubtype="0" accel="50000" decel="50000" fill="hold" grpId="0" nodeType="clickEffect">
                                  <p:stCondLst>
                                    <p:cond delay="0"/>
                                  </p:stCondLst>
                                  <p:childTnLst>
                                    <p:animMotion origin="layout" path="M 0.0026 -0.01343 L 0.02604 -0.11389 L -0.14583 0.0787 L -0.14583 0.07893 " pathEditMode="relative" rAng="0" ptsTypes="AAAA">
                                      <p:cBhvr>
                                        <p:cTn id="22" dur="4000" fill="hold"/>
                                        <p:tgtEl>
                                          <p:spTgt spid="548"/>
                                        </p:tgtEl>
                                        <p:attrNameLst>
                                          <p:attrName>ppt_x</p:attrName>
                                          <p:attrName>ppt_y</p:attrName>
                                        </p:attrNameLst>
                                      </p:cBhvr>
                                      <p:rCtr x="-6250" y="-417"/>
                                    </p:animMotion>
                                  </p:childTnLst>
                                </p:cTn>
                              </p:par>
                              <p:par>
                                <p:cTn id="23" presetID="0" presetClass="path" presetSubtype="0" accel="50000" decel="50000" fill="hold" grpId="0" nodeType="withEffect">
                                  <p:stCondLst>
                                    <p:cond delay="0"/>
                                  </p:stCondLst>
                                  <p:childTnLst>
                                    <p:animMotion origin="layout" path="M 0 0 L -0.08854 0.07778 L 0 0 Z " pathEditMode="relative" ptsTypes="AAA">
                                      <p:cBhvr>
                                        <p:cTn id="24" dur="4000" fill="hold"/>
                                        <p:tgtEl>
                                          <p:spTgt spid="547"/>
                                        </p:tgtEl>
                                        <p:attrNameLst>
                                          <p:attrName>ppt_x</p:attrName>
                                          <p:attrName>ppt_y</p:attrName>
                                        </p:attrNameLst>
                                      </p:cBhvr>
                                    </p:animMotion>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555"/>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554"/>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5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7" grpId="0" animBg="1"/>
      <p:bldP spid="54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009242"/>
        </a:solidFill>
        <a:effectLst/>
      </p:bgPr>
    </p:bg>
    <p:spTree>
      <p:nvGrpSpPr>
        <p:cNvPr id="1" name="Shape 559"/>
        <p:cNvGrpSpPr/>
        <p:nvPr/>
      </p:nvGrpSpPr>
      <p:grpSpPr>
        <a:xfrm>
          <a:off x="0" y="0"/>
          <a:ext cx="0" cy="0"/>
          <a:chOff x="0" y="0"/>
          <a:chExt cx="0" cy="0"/>
        </a:xfrm>
      </p:grpSpPr>
      <p:sp>
        <p:nvSpPr>
          <p:cNvPr id="560" name="Google Shape;560;p37"/>
          <p:cNvSpPr txBox="1">
            <a:spLocks noGrp="1"/>
          </p:cNvSpPr>
          <p:nvPr>
            <p:ph type="title"/>
          </p:nvPr>
        </p:nvSpPr>
        <p:spPr>
          <a:xfrm>
            <a:off x="314327" y="211450"/>
            <a:ext cx="6143624" cy="35651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4000"/>
              <a:buFont typeface="Calibri"/>
              <a:buNone/>
            </a:pPr>
            <a:r>
              <a:rPr lang="en-US" sz="4000" b="1"/>
              <a:t>Penalty Relay</a:t>
            </a:r>
            <a:endParaRPr sz="4000" b="1"/>
          </a:p>
        </p:txBody>
      </p:sp>
      <p:sp>
        <p:nvSpPr>
          <p:cNvPr id="561" name="Google Shape;561;p37"/>
          <p:cNvSpPr/>
          <p:nvPr/>
        </p:nvSpPr>
        <p:spPr>
          <a:xfrm>
            <a:off x="1019175" y="3897213"/>
            <a:ext cx="685800" cy="685800"/>
          </a:xfrm>
          <a:prstGeom prst="ellipse">
            <a:avLst/>
          </a:prstGeom>
          <a:solidFill>
            <a:schemeClr val="lt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Arial"/>
                <a:ea typeface="Arial"/>
                <a:cs typeface="Arial"/>
                <a:sym typeface="Arial"/>
              </a:rPr>
              <a:t>L</a:t>
            </a:r>
            <a:endParaRPr sz="1400" b="0" i="0" u="none" strike="noStrike" cap="none">
              <a:solidFill>
                <a:srgbClr val="000000"/>
              </a:solidFill>
              <a:latin typeface="Arial"/>
              <a:ea typeface="Arial"/>
              <a:cs typeface="Arial"/>
              <a:sym typeface="Arial"/>
            </a:endParaRPr>
          </a:p>
        </p:txBody>
      </p:sp>
      <p:sp>
        <p:nvSpPr>
          <p:cNvPr id="562" name="Google Shape;562;p37"/>
          <p:cNvSpPr/>
          <p:nvPr/>
        </p:nvSpPr>
        <p:spPr>
          <a:xfrm>
            <a:off x="3043239" y="1422961"/>
            <a:ext cx="685800" cy="685800"/>
          </a:xfrm>
          <a:prstGeom prst="ellipse">
            <a:avLst/>
          </a:prstGeom>
          <a:solidFill>
            <a:schemeClr val="lt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Arial"/>
                <a:ea typeface="Arial"/>
                <a:cs typeface="Arial"/>
                <a:sym typeface="Arial"/>
              </a:rPr>
              <a:t>T</a:t>
            </a:r>
            <a:endParaRPr sz="1400" b="0" i="0" u="none" strike="noStrike" cap="none">
              <a:solidFill>
                <a:srgbClr val="000000"/>
              </a:solidFill>
              <a:latin typeface="Arial"/>
              <a:ea typeface="Arial"/>
              <a:cs typeface="Arial"/>
              <a:sym typeface="Arial"/>
            </a:endParaRPr>
          </a:p>
        </p:txBody>
      </p:sp>
      <p:pic>
        <p:nvPicPr>
          <p:cNvPr id="563" name="Google Shape;563;p37" descr="http://emloa.org/s/misc/logo.jpg?t=1579122088"/>
          <p:cNvPicPr preferRelativeResize="0"/>
          <p:nvPr/>
        </p:nvPicPr>
        <p:blipFill rotWithShape="1">
          <a:blip r:embed="rId3">
            <a:alphaModFix/>
          </a:blip>
          <a:srcRect/>
          <a:stretch/>
        </p:blipFill>
        <p:spPr>
          <a:xfrm>
            <a:off x="6768356" y="6353176"/>
            <a:ext cx="2375644" cy="504824"/>
          </a:xfrm>
          <a:prstGeom prst="rect">
            <a:avLst/>
          </a:prstGeom>
          <a:noFill/>
          <a:ln>
            <a:noFill/>
          </a:ln>
        </p:spPr>
      </p:pic>
      <p:sp>
        <p:nvSpPr>
          <p:cNvPr id="564" name="Google Shape;564;p37"/>
          <p:cNvSpPr/>
          <p:nvPr/>
        </p:nvSpPr>
        <p:spPr>
          <a:xfrm>
            <a:off x="5193717" y="1190625"/>
            <a:ext cx="3435933" cy="1452524"/>
          </a:xfrm>
          <a:prstGeom prst="rect">
            <a:avLst/>
          </a:prstGeom>
          <a:solidFill>
            <a:schemeClr val="lt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Arial"/>
                <a:ea typeface="Arial"/>
                <a:cs typeface="Arial"/>
                <a:sym typeface="Arial"/>
              </a:rPr>
              <a:t>TRAIL still reports fouls from the far side.</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Arial"/>
                <a:ea typeface="Arial"/>
                <a:cs typeface="Arial"/>
                <a:sym typeface="Arial"/>
              </a:rPr>
              <a:t>Move Closer to box, don’t yell across field</a:t>
            </a:r>
            <a:endParaRPr sz="18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529301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6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0" presetClass="path" presetSubtype="0" accel="50000" decel="50000" fill="hold" grpId="0" nodeType="clickEffect">
                                  <p:stCondLst>
                                    <p:cond delay="0"/>
                                  </p:stCondLst>
                                  <p:childTnLst>
                                    <p:animMotion origin="layout" path="M 1.66667E-6 -0.00278 L 0.05833 -0.07639 L -0.02083 0.10694 " pathEditMode="relative" rAng="0" ptsTypes="AAA">
                                      <p:cBhvr>
                                        <p:cTn id="10" dur="4000" fill="hold"/>
                                        <p:tgtEl>
                                          <p:spTgt spid="561"/>
                                        </p:tgtEl>
                                        <p:attrNameLst>
                                          <p:attrName>ppt_x</p:attrName>
                                          <p:attrName>ppt_y</p:attrName>
                                        </p:attrNameLst>
                                      </p:cBhvr>
                                      <p:rCtr x="1875" y="1806"/>
                                    </p:animMotion>
                                  </p:childTnLst>
                                </p:cTn>
                              </p:par>
                              <p:par>
                                <p:cTn id="11" presetID="0" presetClass="path" presetSubtype="0" accel="50000" decel="50000" fill="hold" grpId="0" nodeType="withEffect">
                                  <p:stCondLst>
                                    <p:cond delay="0"/>
                                  </p:stCondLst>
                                  <p:childTnLst>
                                    <p:animMotion origin="layout" path="M 0 0 L -0.02291 0.13194 L 0.14167 0.34027 " pathEditMode="relative" ptsTypes="AAA">
                                      <p:cBhvr>
                                        <p:cTn id="12" dur="4000" fill="hold"/>
                                        <p:tgtEl>
                                          <p:spTgt spid="562"/>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1" grpId="0" animBg="1"/>
      <p:bldP spid="56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569"/>
        <p:cNvGrpSpPr/>
        <p:nvPr/>
      </p:nvGrpSpPr>
      <p:grpSpPr>
        <a:xfrm>
          <a:off x="0" y="0"/>
          <a:ext cx="0" cy="0"/>
          <a:chOff x="0" y="0"/>
          <a:chExt cx="0" cy="0"/>
        </a:xfrm>
      </p:grpSpPr>
      <p:sp>
        <p:nvSpPr>
          <p:cNvPr id="570" name="Google Shape;570;g11dd3ad722d_0_11"/>
          <p:cNvSpPr txBox="1">
            <a:spLocks noGrp="1"/>
          </p:cNvSpPr>
          <p:nvPr>
            <p:ph type="title"/>
          </p:nvPr>
        </p:nvSpPr>
        <p:spPr>
          <a:prstGeom prst="rect">
            <a:avLst/>
          </a:prstGeom>
        </p:spPr>
        <p:txBody>
          <a:bodyPr spcFirstLastPara="1" wrap="square" lIns="0" tIns="0" rIns="0" bIns="0" anchor="t" anchorCtr="0">
            <a:spAutoFit/>
          </a:bodyPr>
          <a:lstStyle/>
          <a:p>
            <a:pPr marL="0" lvl="0" indent="0" algn="l" rtl="0">
              <a:spcBef>
                <a:spcPts val="0"/>
              </a:spcBef>
              <a:spcAft>
                <a:spcPts val="0"/>
              </a:spcAft>
              <a:buNone/>
            </a:pPr>
            <a:r>
              <a:rPr lang="en-US"/>
              <a:t>Game Management	</a:t>
            </a:r>
            <a:endParaRPr/>
          </a:p>
        </p:txBody>
      </p:sp>
      <p:sp>
        <p:nvSpPr>
          <p:cNvPr id="571" name="Google Shape;571;g11dd3ad722d_0_11"/>
          <p:cNvSpPr txBox="1">
            <a:spLocks noGrp="1"/>
          </p:cNvSpPr>
          <p:nvPr>
            <p:ph type="body" sz="half" idx="1"/>
          </p:nvPr>
        </p:nvSpPr>
        <p:spPr>
          <a:xfrm>
            <a:off x="381000" y="1412875"/>
            <a:ext cx="8382000" cy="443400"/>
          </a:xfrm>
          <a:prstGeom prst="rect">
            <a:avLst/>
          </a:prstGeom>
        </p:spPr>
        <p:txBody>
          <a:bodyPr spcFirstLastPara="1" wrap="square" lIns="0" tIns="0" rIns="0" bIns="0" anchor="t" anchorCtr="0">
            <a:spAutoFit/>
          </a:bodyPr>
          <a:lstStyle/>
          <a:p>
            <a:pPr marL="0" lvl="0" indent="0" algn="l" rtl="0">
              <a:spcBef>
                <a:spcPts val="640"/>
              </a:spcBef>
              <a:spcAft>
                <a:spcPts val="0"/>
              </a:spcAft>
              <a:buNone/>
            </a:pPr>
            <a:r>
              <a:rPr lang="en-US"/>
              <a:t>Tools we can use to help control the game.</a:t>
            </a:r>
            <a:endParaRPr/>
          </a:p>
        </p:txBody>
      </p:sp>
    </p:spTree>
    <p:extLst>
      <p:ext uri="{BB962C8B-B14F-4D97-AF65-F5344CB8AC3E}">
        <p14:creationId xmlns:p14="http://schemas.microsoft.com/office/powerpoint/2010/main" val="17325123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576"/>
        <p:cNvGrpSpPr/>
        <p:nvPr/>
      </p:nvGrpSpPr>
      <p:grpSpPr>
        <a:xfrm>
          <a:off x="0" y="0"/>
          <a:ext cx="0" cy="0"/>
          <a:chOff x="0" y="0"/>
          <a:chExt cx="0" cy="0"/>
        </a:xfrm>
      </p:grpSpPr>
      <p:sp>
        <p:nvSpPr>
          <p:cNvPr id="577" name="Google Shape;577;g11dd3ad722d_0_17"/>
          <p:cNvSpPr txBox="1">
            <a:spLocks noGrp="1"/>
          </p:cNvSpPr>
          <p:nvPr>
            <p:ph type="title"/>
          </p:nvPr>
        </p:nvSpPr>
        <p:spPr>
          <a:prstGeom prst="rect">
            <a:avLst/>
          </a:prstGeom>
        </p:spPr>
        <p:txBody>
          <a:bodyPr spcFirstLastPara="1" wrap="square" lIns="0" tIns="0" rIns="0" bIns="0" anchor="t" anchorCtr="0">
            <a:spAutoFit/>
          </a:bodyPr>
          <a:lstStyle/>
          <a:p>
            <a:pPr marL="0" lvl="0" indent="0" algn="l" rtl="0">
              <a:spcBef>
                <a:spcPts val="0"/>
              </a:spcBef>
              <a:spcAft>
                <a:spcPts val="0"/>
              </a:spcAft>
              <a:buNone/>
            </a:pPr>
            <a:r>
              <a:rPr lang="en-US"/>
              <a:t>Expect the Unexpected</a:t>
            </a:r>
            <a:endParaRPr/>
          </a:p>
        </p:txBody>
      </p:sp>
      <p:pic>
        <p:nvPicPr>
          <p:cNvPr id="578" name="Google Shape;578;g11dd3ad722d_0_17" title="Tent! (1).mp4">
            <a:hlinkClick r:id="rId3"/>
          </p:cNvPr>
          <p:cNvPicPr preferRelativeResize="0"/>
          <p:nvPr/>
        </p:nvPicPr>
        <p:blipFill>
          <a:blip r:embed="rId4">
            <a:alphaModFix/>
          </a:blip>
          <a:stretch>
            <a:fillRect/>
          </a:stretch>
        </p:blipFill>
        <p:spPr>
          <a:xfrm>
            <a:off x="152400" y="1047688"/>
            <a:ext cx="8839200" cy="4972050"/>
          </a:xfrm>
          <a:prstGeom prst="rect">
            <a:avLst/>
          </a:prstGeom>
          <a:noFill/>
          <a:ln>
            <a:noFill/>
          </a:ln>
        </p:spPr>
      </p:pic>
    </p:spTree>
    <p:extLst>
      <p:ext uri="{BB962C8B-B14F-4D97-AF65-F5344CB8AC3E}">
        <p14:creationId xmlns:p14="http://schemas.microsoft.com/office/powerpoint/2010/main" val="3142697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78"/>
                                        </p:tgtEl>
                                        <p:attrNameLst>
                                          <p:attrName>style.visibility</p:attrName>
                                        </p:attrNameLst>
                                      </p:cBhvr>
                                      <p:to>
                                        <p:strVal val="visible"/>
                                      </p:to>
                                    </p:set>
                                    <p:animEffect transition="in" filter="fade">
                                      <p:cBhvr>
                                        <p:cTn id="7" dur="1000"/>
                                        <p:tgtEl>
                                          <p:spTgt spid="5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583"/>
        <p:cNvGrpSpPr/>
        <p:nvPr/>
      </p:nvGrpSpPr>
      <p:grpSpPr>
        <a:xfrm>
          <a:off x="0" y="0"/>
          <a:ext cx="0" cy="0"/>
          <a:chOff x="0" y="0"/>
          <a:chExt cx="0" cy="0"/>
        </a:xfrm>
      </p:grpSpPr>
      <p:sp>
        <p:nvSpPr>
          <p:cNvPr id="584" name="Google Shape;584;p38"/>
          <p:cNvSpPr txBox="1">
            <a:spLocks noGrp="1"/>
          </p:cNvSpPr>
          <p:nvPr>
            <p:ph type="title"/>
          </p:nvPr>
        </p:nvSpPr>
        <p:spPr>
          <a:xfrm>
            <a:off x="457200" y="24170"/>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400"/>
              <a:buFont typeface="Calibri"/>
              <a:buNone/>
            </a:pPr>
            <a:r>
              <a:rPr lang="en-US" b="1"/>
              <a:t>Level of Game</a:t>
            </a:r>
            <a:endParaRPr b="1"/>
          </a:p>
        </p:txBody>
      </p:sp>
      <p:pic>
        <p:nvPicPr>
          <p:cNvPr id="585" name="Google Shape;585;p38"/>
          <p:cNvPicPr preferRelativeResize="0"/>
          <p:nvPr/>
        </p:nvPicPr>
        <p:blipFill rotWithShape="1">
          <a:blip r:embed="rId3">
            <a:alphaModFix/>
          </a:blip>
          <a:srcRect/>
          <a:stretch/>
        </p:blipFill>
        <p:spPr>
          <a:xfrm>
            <a:off x="159211" y="1828801"/>
            <a:ext cx="4260389" cy="2133599"/>
          </a:xfrm>
          <a:prstGeom prst="rect">
            <a:avLst/>
          </a:prstGeom>
          <a:noFill/>
          <a:ln>
            <a:noFill/>
          </a:ln>
        </p:spPr>
      </p:pic>
      <p:pic>
        <p:nvPicPr>
          <p:cNvPr id="586" name="Google Shape;586;p38"/>
          <p:cNvPicPr preferRelativeResize="0"/>
          <p:nvPr/>
        </p:nvPicPr>
        <p:blipFill rotWithShape="1">
          <a:blip r:embed="rId4">
            <a:alphaModFix/>
          </a:blip>
          <a:srcRect/>
          <a:stretch/>
        </p:blipFill>
        <p:spPr>
          <a:xfrm>
            <a:off x="4607817" y="1264921"/>
            <a:ext cx="4231383" cy="4145279"/>
          </a:xfrm>
          <a:prstGeom prst="rect">
            <a:avLst/>
          </a:prstGeom>
          <a:noFill/>
          <a:ln>
            <a:noFill/>
          </a:ln>
        </p:spPr>
      </p:pic>
      <p:pic>
        <p:nvPicPr>
          <p:cNvPr id="587" name="Google Shape;587;p38"/>
          <p:cNvPicPr preferRelativeResize="0"/>
          <p:nvPr/>
        </p:nvPicPr>
        <p:blipFill rotWithShape="1">
          <a:blip r:embed="rId5">
            <a:alphaModFix/>
          </a:blip>
          <a:srcRect/>
          <a:stretch/>
        </p:blipFill>
        <p:spPr>
          <a:xfrm>
            <a:off x="0" y="5791200"/>
            <a:ext cx="9144000" cy="1066799"/>
          </a:xfrm>
          <a:prstGeom prst="rect">
            <a:avLst/>
          </a:prstGeom>
          <a:noFill/>
          <a:ln>
            <a:noFill/>
          </a:ln>
        </p:spPr>
      </p:pic>
    </p:spTree>
    <p:extLst>
      <p:ext uri="{BB962C8B-B14F-4D97-AF65-F5344CB8AC3E}">
        <p14:creationId xmlns:p14="http://schemas.microsoft.com/office/powerpoint/2010/main" val="1783641625"/>
      </p:ext>
    </p:extLst>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591"/>
        <p:cNvGrpSpPr/>
        <p:nvPr/>
      </p:nvGrpSpPr>
      <p:grpSpPr>
        <a:xfrm>
          <a:off x="0" y="0"/>
          <a:ext cx="0" cy="0"/>
          <a:chOff x="0" y="0"/>
          <a:chExt cx="0" cy="0"/>
        </a:xfrm>
      </p:grpSpPr>
      <p:sp>
        <p:nvSpPr>
          <p:cNvPr id="592" name="Google Shape;592;p39"/>
          <p:cNvSpPr txBox="1">
            <a:spLocks noGrp="1"/>
          </p:cNvSpPr>
          <p:nvPr>
            <p:ph type="title"/>
          </p:nvPr>
        </p:nvSpPr>
        <p:spPr>
          <a:xfrm>
            <a:off x="457200" y="0"/>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400"/>
              <a:buFont typeface="Calibri"/>
              <a:buNone/>
            </a:pPr>
            <a:r>
              <a:rPr lang="en-US" b="1"/>
              <a:t>Controlling a Game</a:t>
            </a:r>
            <a:endParaRPr b="1"/>
          </a:p>
        </p:txBody>
      </p:sp>
      <p:sp>
        <p:nvSpPr>
          <p:cNvPr id="593" name="Google Shape;593;p39"/>
          <p:cNvSpPr txBox="1">
            <a:spLocks noGrp="1"/>
          </p:cNvSpPr>
          <p:nvPr>
            <p:ph type="body" sz="half" idx="1"/>
          </p:nvPr>
        </p:nvSpPr>
        <p:spPr>
          <a:xfrm>
            <a:off x="15240" y="2667000"/>
            <a:ext cx="4724400" cy="2539207"/>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2800"/>
              <a:buNone/>
            </a:pPr>
            <a:r>
              <a:rPr lang="en-US" sz="2800" b="1"/>
              <a:t>Loose Ball Technical Fouls </a:t>
            </a:r>
            <a:r>
              <a:rPr lang="en-US" sz="2800"/>
              <a:t>:</a:t>
            </a:r>
            <a:endParaRPr/>
          </a:p>
          <a:p>
            <a:pPr marL="0" lvl="0" indent="0" algn="l" rtl="0">
              <a:lnSpc>
                <a:spcPct val="90000"/>
              </a:lnSpc>
              <a:spcBef>
                <a:spcPts val="320"/>
              </a:spcBef>
              <a:spcAft>
                <a:spcPts val="0"/>
              </a:spcAft>
              <a:buClr>
                <a:schemeClr val="dk1"/>
              </a:buClr>
              <a:buSzPts val="1600"/>
              <a:buNone/>
            </a:pPr>
            <a:endParaRPr sz="1600"/>
          </a:p>
          <a:p>
            <a:pPr marL="581025" lvl="1" indent="-457200" algn="l" rtl="0">
              <a:lnSpc>
                <a:spcPct val="90000"/>
              </a:lnSpc>
              <a:spcBef>
                <a:spcPts val="560"/>
              </a:spcBef>
              <a:spcAft>
                <a:spcPts val="0"/>
              </a:spcAft>
              <a:buClr>
                <a:schemeClr val="dk1"/>
              </a:buClr>
              <a:buSzPts val="2800"/>
              <a:buFont typeface="Arial"/>
              <a:buChar char="•"/>
            </a:pPr>
            <a:r>
              <a:rPr lang="en-US"/>
              <a:t>Announce your presence.</a:t>
            </a:r>
            <a:endParaRPr/>
          </a:p>
          <a:p>
            <a:pPr marL="581025" lvl="1" indent="-457200" algn="l" rtl="0">
              <a:lnSpc>
                <a:spcPct val="90000"/>
              </a:lnSpc>
              <a:spcBef>
                <a:spcPts val="560"/>
              </a:spcBef>
              <a:spcAft>
                <a:spcPts val="0"/>
              </a:spcAft>
              <a:buClr>
                <a:schemeClr val="dk1"/>
              </a:buClr>
              <a:buSzPts val="2800"/>
              <a:buFont typeface="Arial"/>
              <a:buChar char="•"/>
            </a:pPr>
            <a:r>
              <a:rPr lang="en-US"/>
              <a:t>Get the ball off the ground.</a:t>
            </a:r>
            <a:endParaRPr/>
          </a:p>
          <a:p>
            <a:pPr marL="581025" lvl="1" indent="-457200" algn="l" rtl="0">
              <a:lnSpc>
                <a:spcPct val="90000"/>
              </a:lnSpc>
              <a:spcBef>
                <a:spcPts val="560"/>
              </a:spcBef>
              <a:spcAft>
                <a:spcPts val="0"/>
              </a:spcAft>
              <a:buClr>
                <a:schemeClr val="dk1"/>
              </a:buClr>
              <a:buSzPts val="2800"/>
              <a:buFont typeface="Arial"/>
              <a:buChar char="•"/>
            </a:pPr>
            <a:r>
              <a:rPr lang="en-US"/>
              <a:t>Push, Hold and Conduct.</a:t>
            </a:r>
            <a:endParaRPr/>
          </a:p>
          <a:p>
            <a:pPr marL="0" lvl="0" indent="0" algn="l" rtl="0">
              <a:lnSpc>
                <a:spcPct val="90000"/>
              </a:lnSpc>
              <a:spcBef>
                <a:spcPts val="560"/>
              </a:spcBef>
              <a:spcAft>
                <a:spcPts val="0"/>
              </a:spcAft>
              <a:buClr>
                <a:schemeClr val="dk1"/>
              </a:buClr>
              <a:buSzPts val="2800"/>
              <a:buNone/>
            </a:pPr>
            <a:endParaRPr sz="2800"/>
          </a:p>
        </p:txBody>
      </p:sp>
      <p:pic>
        <p:nvPicPr>
          <p:cNvPr id="594" name="Google Shape;594;p39"/>
          <p:cNvPicPr preferRelativeResize="0"/>
          <p:nvPr/>
        </p:nvPicPr>
        <p:blipFill rotWithShape="1">
          <a:blip r:embed="rId3">
            <a:alphaModFix/>
          </a:blip>
          <a:srcRect/>
          <a:stretch/>
        </p:blipFill>
        <p:spPr>
          <a:xfrm>
            <a:off x="4739640" y="2225038"/>
            <a:ext cx="4175760" cy="3438861"/>
          </a:xfrm>
          <a:prstGeom prst="rect">
            <a:avLst/>
          </a:prstGeom>
          <a:noFill/>
          <a:ln w="9525" cap="flat" cmpd="sng">
            <a:solidFill>
              <a:schemeClr val="dk1"/>
            </a:solidFill>
            <a:prstDash val="solid"/>
            <a:miter lim="800000"/>
            <a:headEnd type="none" w="sm" len="sm"/>
            <a:tailEnd type="none" w="sm" len="sm"/>
          </a:ln>
        </p:spPr>
      </p:pic>
      <p:sp>
        <p:nvSpPr>
          <p:cNvPr id="595" name="Google Shape;595;p39"/>
          <p:cNvSpPr/>
          <p:nvPr/>
        </p:nvSpPr>
        <p:spPr>
          <a:xfrm>
            <a:off x="228600" y="1066800"/>
            <a:ext cx="8686800" cy="138499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800"/>
              <a:buFont typeface="Arial"/>
              <a:buNone/>
            </a:pPr>
            <a:r>
              <a:rPr lang="en-US" sz="2800" b="0" i="0" u="none" strike="noStrike" cap="none">
                <a:solidFill>
                  <a:srgbClr val="000000"/>
                </a:solidFill>
                <a:latin typeface="Calibri"/>
                <a:ea typeface="Calibri"/>
                <a:cs typeface="Calibri"/>
                <a:sym typeface="Calibri"/>
              </a:rPr>
              <a:t>You need to assert control of a game before it escalates to a point where you are throwing a lot of these flags after the fact.</a:t>
            </a:r>
            <a:endParaRPr sz="1400" b="0" i="0" u="none" strike="noStrike" cap="none">
              <a:solidFill>
                <a:srgbClr val="000000"/>
              </a:solidFill>
              <a:latin typeface="Arial"/>
              <a:ea typeface="Arial"/>
              <a:cs typeface="Arial"/>
              <a:sym typeface="Arial"/>
            </a:endParaRPr>
          </a:p>
        </p:txBody>
      </p:sp>
      <p:pic>
        <p:nvPicPr>
          <p:cNvPr id="596" name="Google Shape;596;p39"/>
          <p:cNvPicPr preferRelativeResize="0"/>
          <p:nvPr/>
        </p:nvPicPr>
        <p:blipFill rotWithShape="1">
          <a:blip r:embed="rId4">
            <a:alphaModFix/>
          </a:blip>
          <a:srcRect/>
          <a:stretch/>
        </p:blipFill>
        <p:spPr>
          <a:xfrm>
            <a:off x="0" y="5791200"/>
            <a:ext cx="9144000" cy="1066799"/>
          </a:xfrm>
          <a:prstGeom prst="rect">
            <a:avLst/>
          </a:prstGeom>
          <a:noFill/>
          <a:ln>
            <a:noFill/>
          </a:ln>
        </p:spPr>
      </p:pic>
    </p:spTree>
    <p:extLst>
      <p:ext uri="{BB962C8B-B14F-4D97-AF65-F5344CB8AC3E}">
        <p14:creationId xmlns:p14="http://schemas.microsoft.com/office/powerpoint/2010/main" val="605557128"/>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9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9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9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9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9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9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600"/>
        <p:cNvGrpSpPr/>
        <p:nvPr/>
      </p:nvGrpSpPr>
      <p:grpSpPr>
        <a:xfrm>
          <a:off x="0" y="0"/>
          <a:ext cx="0" cy="0"/>
          <a:chOff x="0" y="0"/>
          <a:chExt cx="0" cy="0"/>
        </a:xfrm>
      </p:grpSpPr>
      <p:sp>
        <p:nvSpPr>
          <p:cNvPr id="601" name="Google Shape;601;p40"/>
          <p:cNvSpPr txBox="1">
            <a:spLocks noGrp="1"/>
          </p:cNvSpPr>
          <p:nvPr>
            <p:ph type="title"/>
          </p:nvPr>
        </p:nvSpPr>
        <p:spPr>
          <a:xfrm>
            <a:off x="533400" y="990600"/>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400"/>
              <a:buFont typeface="Calibri"/>
              <a:buNone/>
            </a:pPr>
            <a:r>
              <a:rPr lang="en-US" b="1"/>
              <a:t>First Flag</a:t>
            </a:r>
            <a:endParaRPr b="1"/>
          </a:p>
        </p:txBody>
      </p:sp>
      <p:sp>
        <p:nvSpPr>
          <p:cNvPr id="602" name="Google Shape;602;p40"/>
          <p:cNvSpPr/>
          <p:nvPr/>
        </p:nvSpPr>
        <p:spPr>
          <a:xfrm>
            <a:off x="152399" y="2362200"/>
            <a:ext cx="7483855" cy="3108543"/>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800"/>
              <a:buFont typeface="Arial"/>
              <a:buNone/>
            </a:pPr>
            <a:r>
              <a:rPr lang="en-US" sz="2800" b="0" i="0" u="none" strike="noStrike" cap="none">
                <a:solidFill>
                  <a:srgbClr val="000000"/>
                </a:solidFill>
                <a:latin typeface="Calibri"/>
                <a:ea typeface="Calibri"/>
                <a:cs typeface="Calibri"/>
                <a:sym typeface="Calibri"/>
              </a:rPr>
              <a:t>First flag sets the bar.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800"/>
              <a:buFont typeface="Arial"/>
              <a:buNone/>
            </a:pPr>
            <a:endParaRPr sz="28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800"/>
              <a:buFont typeface="Arial"/>
              <a:buNone/>
            </a:pPr>
            <a:r>
              <a:rPr lang="en-US" sz="2800" b="0" i="0" u="none" strike="noStrike" cap="none">
                <a:solidFill>
                  <a:srgbClr val="000000"/>
                </a:solidFill>
                <a:latin typeface="Calibri"/>
                <a:ea typeface="Calibri"/>
                <a:cs typeface="Calibri"/>
                <a:sym typeface="Calibri"/>
              </a:rPr>
              <a:t>Discuss this in your pregame.</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800"/>
              <a:buFont typeface="Arial"/>
              <a:buNone/>
            </a:pPr>
            <a:endParaRPr sz="28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800"/>
              <a:buFont typeface="Arial"/>
              <a:buNone/>
            </a:pPr>
            <a:r>
              <a:rPr lang="en-US" sz="2800" b="0" i="0" u="none" strike="noStrike" cap="none">
                <a:solidFill>
                  <a:srgbClr val="000000"/>
                </a:solidFill>
                <a:latin typeface="Calibri"/>
                <a:ea typeface="Calibri"/>
                <a:cs typeface="Calibri"/>
                <a:sym typeface="Calibri"/>
              </a:rPr>
              <a:t>Reassess throughout the game with your partner.</a:t>
            </a:r>
            <a:br>
              <a:rPr lang="en-US" sz="2800" b="0" i="0" u="none" strike="noStrike" cap="none">
                <a:solidFill>
                  <a:srgbClr val="000000"/>
                </a:solidFill>
                <a:latin typeface="Calibri"/>
                <a:ea typeface="Calibri"/>
                <a:cs typeface="Calibri"/>
                <a:sym typeface="Calibri"/>
              </a:rPr>
            </a:br>
            <a:br>
              <a:rPr lang="en-US" sz="2800" b="0" i="0" u="none" strike="noStrike" cap="none">
                <a:solidFill>
                  <a:srgbClr val="000000"/>
                </a:solidFill>
                <a:latin typeface="Calibri"/>
                <a:ea typeface="Calibri"/>
                <a:cs typeface="Calibri"/>
                <a:sym typeface="Calibri"/>
              </a:rPr>
            </a:br>
            <a:r>
              <a:rPr lang="en-US" sz="2800" b="0" i="0" u="none" strike="noStrike" cap="none">
                <a:solidFill>
                  <a:srgbClr val="000000"/>
                </a:solidFill>
                <a:latin typeface="Calibri"/>
                <a:ea typeface="Calibri"/>
                <a:cs typeface="Calibri"/>
                <a:sym typeface="Calibri"/>
              </a:rPr>
              <a:t>Be consistent as a crew.</a:t>
            </a:r>
            <a:endParaRPr sz="2800" b="0" i="0" u="none" strike="noStrike" cap="none">
              <a:solidFill>
                <a:srgbClr val="000000"/>
              </a:solidFill>
              <a:latin typeface="Calibri"/>
              <a:ea typeface="Calibri"/>
              <a:cs typeface="Calibri"/>
              <a:sym typeface="Calibri"/>
            </a:endParaRPr>
          </a:p>
        </p:txBody>
      </p:sp>
      <p:pic>
        <p:nvPicPr>
          <p:cNvPr id="603" name="Google Shape;603;p40"/>
          <p:cNvPicPr preferRelativeResize="0"/>
          <p:nvPr/>
        </p:nvPicPr>
        <p:blipFill rotWithShape="1">
          <a:blip r:embed="rId3">
            <a:alphaModFix/>
          </a:blip>
          <a:srcRect/>
          <a:stretch/>
        </p:blipFill>
        <p:spPr>
          <a:xfrm rot="10800000">
            <a:off x="7010400" y="2590800"/>
            <a:ext cx="1867433" cy="2501026"/>
          </a:xfrm>
          <a:prstGeom prst="rect">
            <a:avLst/>
          </a:prstGeom>
          <a:noFill/>
          <a:ln>
            <a:noFill/>
          </a:ln>
        </p:spPr>
      </p:pic>
      <p:pic>
        <p:nvPicPr>
          <p:cNvPr id="604" name="Google Shape;604;p40"/>
          <p:cNvPicPr preferRelativeResize="0"/>
          <p:nvPr/>
        </p:nvPicPr>
        <p:blipFill rotWithShape="1">
          <a:blip r:embed="rId4">
            <a:alphaModFix/>
          </a:blip>
          <a:srcRect/>
          <a:stretch/>
        </p:blipFill>
        <p:spPr>
          <a:xfrm>
            <a:off x="0" y="5791200"/>
            <a:ext cx="9144000" cy="1066799"/>
          </a:xfrm>
          <a:prstGeom prst="rect">
            <a:avLst/>
          </a:prstGeom>
          <a:noFill/>
          <a:ln>
            <a:noFill/>
          </a:ln>
        </p:spPr>
      </p:pic>
    </p:spTree>
    <p:extLst>
      <p:ext uri="{BB962C8B-B14F-4D97-AF65-F5344CB8AC3E}">
        <p14:creationId xmlns:p14="http://schemas.microsoft.com/office/powerpoint/2010/main" val="2873924335"/>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0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608"/>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dirty="0">
                <a:solidFill>
                  <a:schemeClr val="dk1"/>
                </a:solidFill>
              </a:rPr>
              <a:t>Dealing with a difficult coach</a:t>
            </a:r>
            <a:br>
              <a:rPr lang="en-US" sz="2800" dirty="0">
                <a:solidFill>
                  <a:srgbClr val="000000"/>
                </a:solidFill>
                <a:latin typeface="Arial"/>
                <a:ea typeface="Arial"/>
                <a:cs typeface="Arial"/>
                <a:sym typeface="Arial"/>
              </a:rPr>
            </a:br>
            <a:endParaRPr lang="en-US" dirty="0"/>
          </a:p>
        </p:txBody>
      </p:sp>
      <p:sp>
        <p:nvSpPr>
          <p:cNvPr id="3" name="Text Placeholder 2"/>
          <p:cNvSpPr>
            <a:spLocks noGrp="1"/>
          </p:cNvSpPr>
          <p:nvPr>
            <p:ph type="body" sz="half" idx="1"/>
          </p:nvPr>
        </p:nvSpPr>
        <p:spPr>
          <a:xfrm>
            <a:off x="381000" y="1412875"/>
            <a:ext cx="4857750" cy="4121150"/>
          </a:xfrm>
        </p:spPr>
        <p:txBody>
          <a:bodyPr>
            <a:normAutofit fontScale="92500" lnSpcReduction="10000"/>
          </a:bodyPr>
          <a:lstStyle/>
          <a:p>
            <a:pPr marL="342900" lvl="0" indent="-342900">
              <a:lnSpc>
                <a:spcPct val="100000"/>
              </a:lnSpc>
              <a:spcBef>
                <a:spcPts val="0"/>
              </a:spcBef>
              <a:buClr>
                <a:schemeClr val="dk1"/>
              </a:buClr>
              <a:buSzPts val="2800"/>
              <a:buFont typeface="Arial"/>
              <a:buChar char="•"/>
            </a:pPr>
            <a:r>
              <a:rPr lang="en-US" dirty="0">
                <a:solidFill>
                  <a:schemeClr val="dk1"/>
                </a:solidFill>
              </a:rPr>
              <a:t>Undivided attention</a:t>
            </a:r>
            <a:endParaRPr lang="en-US" sz="1600" dirty="0">
              <a:latin typeface="Arial"/>
              <a:ea typeface="Arial"/>
              <a:cs typeface="Arial"/>
              <a:sym typeface="Arial"/>
            </a:endParaRPr>
          </a:p>
          <a:p>
            <a:pPr marL="342900" lvl="0" indent="-342900">
              <a:lnSpc>
                <a:spcPct val="100000"/>
              </a:lnSpc>
              <a:spcBef>
                <a:spcPts val="0"/>
              </a:spcBef>
              <a:buClr>
                <a:schemeClr val="dk1"/>
              </a:buClr>
              <a:buSzPts val="2800"/>
              <a:buFont typeface="Arial"/>
              <a:buChar char="•"/>
            </a:pPr>
            <a:r>
              <a:rPr lang="en-US" dirty="0">
                <a:solidFill>
                  <a:schemeClr val="dk1"/>
                </a:solidFill>
              </a:rPr>
              <a:t>Be non judgmental</a:t>
            </a:r>
            <a:endParaRPr lang="en-US" sz="1600" dirty="0">
              <a:latin typeface="Arial"/>
              <a:ea typeface="Arial"/>
              <a:cs typeface="Arial"/>
              <a:sym typeface="Arial"/>
            </a:endParaRPr>
          </a:p>
          <a:p>
            <a:pPr marL="342900" lvl="0" indent="-342900">
              <a:lnSpc>
                <a:spcPct val="100000"/>
              </a:lnSpc>
              <a:spcBef>
                <a:spcPts val="0"/>
              </a:spcBef>
              <a:buClr>
                <a:schemeClr val="dk1"/>
              </a:buClr>
              <a:buSzPts val="2800"/>
              <a:buFont typeface="Arial"/>
              <a:buChar char="•"/>
            </a:pPr>
            <a:r>
              <a:rPr lang="en-US" dirty="0">
                <a:solidFill>
                  <a:schemeClr val="dk1"/>
                </a:solidFill>
              </a:rPr>
              <a:t>Focus on feelings</a:t>
            </a:r>
            <a:endParaRPr lang="en-US" sz="1600" dirty="0">
              <a:latin typeface="Arial"/>
              <a:ea typeface="Arial"/>
              <a:cs typeface="Arial"/>
              <a:sym typeface="Arial"/>
            </a:endParaRPr>
          </a:p>
          <a:p>
            <a:pPr marL="342900" lvl="0" indent="-342900">
              <a:lnSpc>
                <a:spcPct val="100000"/>
              </a:lnSpc>
              <a:spcBef>
                <a:spcPts val="0"/>
              </a:spcBef>
              <a:buClr>
                <a:schemeClr val="dk1"/>
              </a:buClr>
              <a:buSzPts val="2800"/>
              <a:buFont typeface="Arial"/>
              <a:buChar char="•"/>
            </a:pPr>
            <a:r>
              <a:rPr lang="en-US" dirty="0">
                <a:solidFill>
                  <a:schemeClr val="dk1"/>
                </a:solidFill>
              </a:rPr>
              <a:t>Allow for silence</a:t>
            </a:r>
            <a:endParaRPr lang="en-US" sz="1600" dirty="0">
              <a:latin typeface="Arial"/>
              <a:ea typeface="Arial"/>
              <a:cs typeface="Arial"/>
              <a:sym typeface="Arial"/>
            </a:endParaRPr>
          </a:p>
          <a:p>
            <a:pPr marL="342900" lvl="0" indent="-342900">
              <a:lnSpc>
                <a:spcPct val="100000"/>
              </a:lnSpc>
              <a:spcBef>
                <a:spcPts val="0"/>
              </a:spcBef>
              <a:buClr>
                <a:schemeClr val="dk1"/>
              </a:buClr>
              <a:buSzPts val="2800"/>
              <a:buFont typeface="Arial"/>
              <a:buChar char="•"/>
            </a:pPr>
            <a:r>
              <a:rPr lang="en-US" dirty="0">
                <a:solidFill>
                  <a:schemeClr val="dk1"/>
                </a:solidFill>
              </a:rPr>
              <a:t>Clarify message</a:t>
            </a:r>
            <a:endParaRPr lang="en-US" sz="1600" dirty="0">
              <a:latin typeface="Arial"/>
              <a:ea typeface="Arial"/>
              <a:cs typeface="Arial"/>
              <a:sym typeface="Arial"/>
            </a:endParaRPr>
          </a:p>
          <a:p>
            <a:pPr marL="342900" lvl="0" indent="-342900">
              <a:lnSpc>
                <a:spcPct val="100000"/>
              </a:lnSpc>
              <a:spcBef>
                <a:spcPts val="0"/>
              </a:spcBef>
              <a:buClr>
                <a:schemeClr val="dk1"/>
              </a:buClr>
              <a:buSzPts val="2800"/>
              <a:buFont typeface="Arial"/>
              <a:buChar char="•"/>
            </a:pPr>
            <a:r>
              <a:rPr lang="en-US" dirty="0">
                <a:solidFill>
                  <a:schemeClr val="dk1"/>
                </a:solidFill>
              </a:rPr>
              <a:t>Develop a plan</a:t>
            </a:r>
            <a:endParaRPr lang="en-US" sz="1600" dirty="0">
              <a:latin typeface="Arial"/>
              <a:ea typeface="Arial"/>
              <a:cs typeface="Arial"/>
              <a:sym typeface="Arial"/>
            </a:endParaRPr>
          </a:p>
          <a:p>
            <a:pPr marL="342900" lvl="0" indent="-342900">
              <a:lnSpc>
                <a:spcPct val="100000"/>
              </a:lnSpc>
              <a:spcBef>
                <a:spcPts val="0"/>
              </a:spcBef>
              <a:buClr>
                <a:schemeClr val="dk1"/>
              </a:buClr>
              <a:buSzPts val="2800"/>
              <a:buFont typeface="Arial"/>
              <a:buChar char="•"/>
            </a:pPr>
            <a:r>
              <a:rPr lang="en-US" dirty="0">
                <a:solidFill>
                  <a:schemeClr val="dk1"/>
                </a:solidFill>
              </a:rPr>
              <a:t>Use a team approach</a:t>
            </a:r>
            <a:endParaRPr lang="en-US" sz="1600" dirty="0">
              <a:latin typeface="Arial"/>
              <a:ea typeface="Arial"/>
              <a:cs typeface="Arial"/>
              <a:sym typeface="Arial"/>
            </a:endParaRPr>
          </a:p>
          <a:p>
            <a:pPr marL="342900" lvl="0" indent="-342900">
              <a:lnSpc>
                <a:spcPct val="100000"/>
              </a:lnSpc>
              <a:spcBef>
                <a:spcPts val="0"/>
              </a:spcBef>
              <a:buClr>
                <a:schemeClr val="dk1"/>
              </a:buClr>
              <a:buSzPts val="2800"/>
              <a:buFont typeface="Arial"/>
              <a:buChar char="•"/>
            </a:pPr>
            <a:r>
              <a:rPr lang="en-US" dirty="0">
                <a:solidFill>
                  <a:schemeClr val="dk1"/>
                </a:solidFill>
              </a:rPr>
              <a:t>Use positive self talk</a:t>
            </a:r>
            <a:endParaRPr lang="en-US" sz="1600" dirty="0">
              <a:latin typeface="Arial"/>
              <a:ea typeface="Arial"/>
              <a:cs typeface="Arial"/>
              <a:sym typeface="Arial"/>
            </a:endParaRPr>
          </a:p>
          <a:p>
            <a:pPr marL="342900" lvl="0" indent="-342900">
              <a:lnSpc>
                <a:spcPct val="100000"/>
              </a:lnSpc>
              <a:spcBef>
                <a:spcPts val="0"/>
              </a:spcBef>
              <a:buClr>
                <a:schemeClr val="dk1"/>
              </a:buClr>
              <a:buSzPts val="2800"/>
              <a:buFont typeface="Arial"/>
              <a:buChar char="•"/>
            </a:pPr>
            <a:r>
              <a:rPr lang="en-US" dirty="0">
                <a:solidFill>
                  <a:schemeClr val="dk1"/>
                </a:solidFill>
              </a:rPr>
              <a:t>Recognize personal limits</a:t>
            </a:r>
            <a:endParaRPr lang="en-US" sz="1600" dirty="0">
              <a:latin typeface="Arial"/>
              <a:ea typeface="Arial"/>
              <a:cs typeface="Arial"/>
              <a:sym typeface="Arial"/>
            </a:endParaRPr>
          </a:p>
          <a:p>
            <a:pPr marL="342900" lvl="0" indent="-342900">
              <a:lnSpc>
                <a:spcPct val="100000"/>
              </a:lnSpc>
              <a:spcBef>
                <a:spcPts val="0"/>
              </a:spcBef>
              <a:buClr>
                <a:schemeClr val="dk1"/>
              </a:buClr>
              <a:buSzPts val="2800"/>
              <a:buFont typeface="Arial"/>
              <a:buChar char="•"/>
            </a:pPr>
            <a:r>
              <a:rPr lang="en-US" dirty="0">
                <a:solidFill>
                  <a:schemeClr val="dk1"/>
                </a:solidFill>
              </a:rPr>
              <a:t>Debrief</a:t>
            </a:r>
            <a:endParaRPr lang="en-US" sz="1600" dirty="0">
              <a:latin typeface="Arial"/>
              <a:ea typeface="Arial"/>
              <a:cs typeface="Arial"/>
              <a:sym typeface="Arial"/>
            </a:endParaRPr>
          </a:p>
          <a:p>
            <a:endParaRPr lang="en-US" dirty="0"/>
          </a:p>
        </p:txBody>
      </p:sp>
      <p:pic>
        <p:nvPicPr>
          <p:cNvPr id="609" name="Google Shape;609;p41" descr="Chat with coach (DA).jpg"/>
          <p:cNvPicPr preferRelativeResize="0">
            <a:picLocks noGrp="1"/>
          </p:cNvPicPr>
          <p:nvPr>
            <p:ph idx="4294967295"/>
          </p:nvPr>
        </p:nvPicPr>
        <p:blipFill rotWithShape="1">
          <a:blip r:embed="rId3">
            <a:alphaModFix/>
          </a:blip>
          <a:stretch/>
        </p:blipFill>
        <p:spPr>
          <a:xfrm>
            <a:off x="5603875" y="1930400"/>
            <a:ext cx="3159125" cy="2211388"/>
          </a:xfrm>
          <a:prstGeom prst="rect">
            <a:avLst/>
          </a:prstGeom>
          <a:noFill/>
          <a:ln>
            <a:noFill/>
          </a:ln>
        </p:spPr>
      </p:pic>
      <p:pic>
        <p:nvPicPr>
          <p:cNvPr id="611" name="Google Shape;611;p41"/>
          <p:cNvPicPr preferRelativeResize="0"/>
          <p:nvPr/>
        </p:nvPicPr>
        <p:blipFill rotWithShape="1">
          <a:blip r:embed="rId4">
            <a:alphaModFix/>
          </a:blip>
          <a:srcRect/>
          <a:stretch/>
        </p:blipFill>
        <p:spPr>
          <a:xfrm>
            <a:off x="0" y="5791200"/>
            <a:ext cx="9144000" cy="1066799"/>
          </a:xfrm>
          <a:prstGeom prst="rect">
            <a:avLst/>
          </a:prstGeom>
          <a:noFill/>
          <a:ln>
            <a:noFill/>
          </a:ln>
        </p:spPr>
      </p:pic>
    </p:spTree>
    <p:extLst>
      <p:ext uri="{BB962C8B-B14F-4D97-AF65-F5344CB8AC3E}">
        <p14:creationId xmlns:p14="http://schemas.microsoft.com/office/powerpoint/2010/main" val="2442715655"/>
      </p:ext>
    </p:extLst>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616"/>
        <p:cNvGrpSpPr/>
        <p:nvPr/>
      </p:nvGrpSpPr>
      <p:grpSpPr>
        <a:xfrm>
          <a:off x="0" y="0"/>
          <a:ext cx="0" cy="0"/>
          <a:chOff x="0" y="0"/>
          <a:chExt cx="0" cy="0"/>
        </a:xfrm>
      </p:grpSpPr>
      <p:sp>
        <p:nvSpPr>
          <p:cNvPr id="617" name="Google Shape;617;p42"/>
          <p:cNvSpPr txBox="1"/>
          <p:nvPr/>
        </p:nvSpPr>
        <p:spPr>
          <a:xfrm>
            <a:off x="457200" y="274638"/>
            <a:ext cx="4114800" cy="792162"/>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4400"/>
              <a:buFont typeface="Arial"/>
              <a:buNone/>
            </a:pPr>
            <a:endParaRPr sz="4400" b="1" i="0" u="none" strike="noStrike" cap="none">
              <a:solidFill>
                <a:srgbClr val="1F497D"/>
              </a:solidFill>
              <a:latin typeface="Arial"/>
              <a:ea typeface="Arial"/>
              <a:cs typeface="Arial"/>
              <a:sym typeface="Arial"/>
            </a:endParaRPr>
          </a:p>
        </p:txBody>
      </p:sp>
      <p:sp>
        <p:nvSpPr>
          <p:cNvPr id="618" name="Google Shape;618;p42"/>
          <p:cNvSpPr txBox="1">
            <a:spLocks noGrp="1"/>
          </p:cNvSpPr>
          <p:nvPr>
            <p:ph type="title" idx="4294967295"/>
          </p:nvPr>
        </p:nvSpPr>
        <p:spPr>
          <a:xfrm>
            <a:off x="0" y="139700"/>
            <a:ext cx="4724400" cy="801688"/>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400"/>
              <a:buFont typeface="Arial"/>
              <a:buNone/>
            </a:pPr>
            <a:r>
              <a:rPr lang="en-US" b="1">
                <a:latin typeface="Arial"/>
                <a:ea typeface="Arial"/>
                <a:cs typeface="Arial"/>
                <a:sym typeface="Arial"/>
              </a:rPr>
              <a:t>The Ramp</a:t>
            </a:r>
            <a:endParaRPr>
              <a:latin typeface="Arial"/>
              <a:ea typeface="Arial"/>
              <a:cs typeface="Arial"/>
              <a:sym typeface="Arial"/>
            </a:endParaRPr>
          </a:p>
        </p:txBody>
      </p:sp>
      <p:sp>
        <p:nvSpPr>
          <p:cNvPr id="619" name="Google Shape;619;p42"/>
          <p:cNvSpPr txBox="1"/>
          <p:nvPr/>
        </p:nvSpPr>
        <p:spPr>
          <a:xfrm>
            <a:off x="228601" y="1610809"/>
            <a:ext cx="3352799" cy="3915418"/>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en-US" sz="2000" b="0" i="0" u="none" strike="noStrike" cap="none">
                <a:solidFill>
                  <a:srgbClr val="000000"/>
                </a:solidFill>
                <a:latin typeface="Arial"/>
                <a:ea typeface="Arial"/>
                <a:cs typeface="Arial"/>
                <a:sym typeface="Arial"/>
              </a:rPr>
              <a:t>For poor behavior by Team A, options are:</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400"/>
              </a:spcBef>
              <a:spcAft>
                <a:spcPts val="0"/>
              </a:spcAft>
              <a:buClr>
                <a:srgbClr val="000000"/>
              </a:buClr>
              <a:buSzPts val="2000"/>
              <a:buFont typeface="Arial"/>
              <a:buNone/>
            </a:pPr>
            <a:endParaRPr sz="2000" b="0" i="0" u="none" strike="noStrike" cap="none">
              <a:solidFill>
                <a:srgbClr val="000000"/>
              </a:solidFill>
              <a:latin typeface="Arial"/>
              <a:ea typeface="Arial"/>
              <a:cs typeface="Arial"/>
              <a:sym typeface="Arial"/>
            </a:endParaRPr>
          </a:p>
          <a:p>
            <a:pPr marL="342900" marR="0" lvl="0" indent="-342900" algn="l" rtl="0">
              <a:lnSpc>
                <a:spcPct val="100000"/>
              </a:lnSpc>
              <a:spcBef>
                <a:spcPts val="400"/>
              </a:spcBef>
              <a:spcAft>
                <a:spcPts val="0"/>
              </a:spcAft>
              <a:buClr>
                <a:srgbClr val="000000"/>
              </a:buClr>
              <a:buSzPts val="2000"/>
              <a:buFont typeface="Arial"/>
              <a:buChar char="•"/>
            </a:pPr>
            <a:r>
              <a:rPr lang="en-US" sz="2000" b="0" i="0" u="none" strike="noStrike" cap="none">
                <a:solidFill>
                  <a:srgbClr val="000000"/>
                </a:solidFill>
                <a:latin typeface="Arial"/>
                <a:ea typeface="Arial"/>
                <a:cs typeface="Arial"/>
                <a:sym typeface="Arial"/>
              </a:rPr>
              <a:t>Try to work through these steps in order.</a:t>
            </a:r>
            <a:br>
              <a:rPr lang="en-US" sz="2000" b="0" i="0" u="none" strike="noStrike" cap="none">
                <a:solidFill>
                  <a:srgbClr val="000000"/>
                </a:solidFill>
                <a:latin typeface="Arial"/>
                <a:ea typeface="Arial"/>
                <a:cs typeface="Arial"/>
                <a:sym typeface="Arial"/>
              </a:rPr>
            </a:br>
            <a:endParaRPr sz="2000" b="0" i="0" u="none" strike="noStrike" cap="none">
              <a:solidFill>
                <a:srgbClr val="000000"/>
              </a:solidFill>
              <a:latin typeface="Arial"/>
              <a:ea typeface="Arial"/>
              <a:cs typeface="Arial"/>
              <a:sym typeface="Arial"/>
            </a:endParaRPr>
          </a:p>
          <a:p>
            <a:pPr marL="342900" marR="0" lvl="0" indent="-342900" algn="l" rtl="0">
              <a:lnSpc>
                <a:spcPct val="100000"/>
              </a:lnSpc>
              <a:spcBef>
                <a:spcPts val="400"/>
              </a:spcBef>
              <a:spcAft>
                <a:spcPts val="0"/>
              </a:spcAft>
              <a:buClr>
                <a:srgbClr val="000000"/>
              </a:buClr>
              <a:buSzPts val="2000"/>
              <a:buFont typeface="Arial"/>
              <a:buChar char="•"/>
            </a:pPr>
            <a:r>
              <a:rPr lang="en-US" sz="2000" b="0" i="0" u="none" strike="noStrike" cap="none">
                <a:solidFill>
                  <a:srgbClr val="000000"/>
                </a:solidFill>
                <a:latin typeface="Arial"/>
                <a:ea typeface="Arial"/>
                <a:cs typeface="Arial"/>
                <a:sym typeface="Arial"/>
              </a:rPr>
              <a:t>Sometimes you may need to skip steps, especially with taunting and racist behavior.</a:t>
            </a:r>
            <a:endParaRPr sz="2000" b="0" i="0" u="none" strike="noStrike" cap="none">
              <a:solidFill>
                <a:srgbClr val="000000"/>
              </a:solidFill>
              <a:latin typeface="Arial"/>
              <a:ea typeface="Arial"/>
              <a:cs typeface="Arial"/>
              <a:sym typeface="Arial"/>
            </a:endParaRPr>
          </a:p>
        </p:txBody>
      </p:sp>
      <p:sp>
        <p:nvSpPr>
          <p:cNvPr id="620" name="Google Shape;620;p42"/>
          <p:cNvSpPr/>
          <p:nvPr/>
        </p:nvSpPr>
        <p:spPr>
          <a:xfrm>
            <a:off x="4804289" y="5303520"/>
            <a:ext cx="2480092" cy="411480"/>
          </a:xfrm>
          <a:prstGeom prst="wedgeEllipseCallout">
            <a:avLst>
              <a:gd name="adj1" fmla="val -20833"/>
              <a:gd name="adj2" fmla="val 62500"/>
            </a:avLst>
          </a:prstGeom>
          <a:solidFill>
            <a:schemeClr val="lt1"/>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rgbClr val="000000"/>
                </a:solidFill>
                <a:latin typeface="Calibri"/>
                <a:ea typeface="Calibri"/>
                <a:cs typeface="Calibri"/>
                <a:sym typeface="Calibri"/>
              </a:rPr>
              <a:t>Verbal Warning</a:t>
            </a:r>
            <a:endParaRPr sz="1400" b="0" i="0" u="none" strike="noStrike" cap="none">
              <a:solidFill>
                <a:srgbClr val="000000"/>
              </a:solidFill>
              <a:latin typeface="Arial"/>
              <a:ea typeface="Arial"/>
              <a:cs typeface="Arial"/>
              <a:sym typeface="Arial"/>
            </a:endParaRPr>
          </a:p>
        </p:txBody>
      </p:sp>
      <p:sp>
        <p:nvSpPr>
          <p:cNvPr id="621" name="Google Shape;621;p42"/>
          <p:cNvSpPr/>
          <p:nvPr/>
        </p:nvSpPr>
        <p:spPr>
          <a:xfrm>
            <a:off x="4746863" y="4389120"/>
            <a:ext cx="2568337" cy="762000"/>
          </a:xfrm>
          <a:prstGeom prst="rect">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US" sz="2000" b="0" i="0" u="none" strike="noStrike" cap="none">
                <a:solidFill>
                  <a:srgbClr val="FFFFFF"/>
                </a:solidFill>
                <a:latin typeface="Calibri"/>
                <a:ea typeface="Calibri"/>
                <a:cs typeface="Calibri"/>
                <a:sym typeface="Calibri"/>
              </a:rPr>
              <a:t>Loose Ball Conduct Foul</a:t>
            </a:r>
            <a:endParaRPr sz="1400" b="0" i="0" u="none" strike="noStrike" cap="none">
              <a:solidFill>
                <a:srgbClr val="000000"/>
              </a:solidFill>
              <a:latin typeface="Arial"/>
              <a:ea typeface="Arial"/>
              <a:cs typeface="Arial"/>
              <a:sym typeface="Arial"/>
            </a:endParaRPr>
          </a:p>
        </p:txBody>
      </p:sp>
      <p:sp>
        <p:nvSpPr>
          <p:cNvPr id="622" name="Google Shape;622;p42"/>
          <p:cNvSpPr/>
          <p:nvPr/>
        </p:nvSpPr>
        <p:spPr>
          <a:xfrm>
            <a:off x="4709756" y="2719897"/>
            <a:ext cx="2642549" cy="1074341"/>
          </a:xfrm>
          <a:prstGeom prst="rect">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US" sz="2000" b="0" i="0" u="none" strike="noStrike" cap="none">
                <a:solidFill>
                  <a:srgbClr val="FFFFFF"/>
                </a:solidFill>
                <a:latin typeface="Calibri"/>
                <a:ea typeface="Calibri"/>
                <a:cs typeface="Calibri"/>
                <a:sym typeface="Calibri"/>
              </a:rPr>
              <a:t>Conduct Foul</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000"/>
              <a:buFont typeface="Arial"/>
              <a:buNone/>
            </a:pPr>
            <a:r>
              <a:rPr lang="en-US" sz="2000" b="0" i="0" u="none" strike="noStrike" cap="none">
                <a:solidFill>
                  <a:srgbClr val="FFFFFF"/>
                </a:solidFill>
                <a:latin typeface="Calibri"/>
                <a:ea typeface="Calibri"/>
                <a:cs typeface="Calibri"/>
                <a:sym typeface="Calibri"/>
              </a:rPr>
              <a:t>With B in Possession</a:t>
            </a:r>
            <a:endParaRPr sz="1400" b="0" i="0" u="none" strike="noStrike" cap="none">
              <a:solidFill>
                <a:srgbClr val="000000"/>
              </a:solidFill>
              <a:latin typeface="Arial"/>
              <a:ea typeface="Arial"/>
              <a:cs typeface="Arial"/>
              <a:sym typeface="Arial"/>
            </a:endParaRPr>
          </a:p>
        </p:txBody>
      </p:sp>
      <p:sp>
        <p:nvSpPr>
          <p:cNvPr id="623" name="Google Shape;623;p42"/>
          <p:cNvSpPr/>
          <p:nvPr/>
        </p:nvSpPr>
        <p:spPr>
          <a:xfrm>
            <a:off x="7458762" y="2494177"/>
            <a:ext cx="1261756" cy="954107"/>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2800"/>
              <a:buFont typeface="Arial"/>
              <a:buNone/>
            </a:pPr>
            <a:r>
              <a:rPr lang="en-US" sz="2800" b="1" i="0" u="none" strike="noStrike" cap="none">
                <a:solidFill>
                  <a:srgbClr val="515151"/>
                </a:solidFill>
                <a:latin typeface="Calibri"/>
                <a:ea typeface="Calibri"/>
                <a:cs typeface="Calibri"/>
                <a:sym typeface="Calibri"/>
              </a:rPr>
              <a:t>30 </a:t>
            </a:r>
            <a:br>
              <a:rPr lang="en-US" sz="2800" b="1" i="0" u="none" strike="noStrike" cap="none">
                <a:solidFill>
                  <a:srgbClr val="515151"/>
                </a:solidFill>
                <a:latin typeface="Calibri"/>
                <a:ea typeface="Calibri"/>
                <a:cs typeface="Calibri"/>
                <a:sym typeface="Calibri"/>
              </a:rPr>
            </a:br>
            <a:r>
              <a:rPr lang="en-US" sz="2800" b="1" i="0" u="none" strike="noStrike" cap="none">
                <a:solidFill>
                  <a:srgbClr val="515151"/>
                </a:solidFill>
                <a:latin typeface="Calibri"/>
                <a:ea typeface="Calibri"/>
                <a:cs typeface="Calibri"/>
                <a:sym typeface="Calibri"/>
              </a:rPr>
              <a:t>Second</a:t>
            </a:r>
            <a:endParaRPr sz="2800" b="1" i="0" u="none" strike="noStrike" cap="none">
              <a:solidFill>
                <a:srgbClr val="515151"/>
              </a:solidFill>
              <a:latin typeface="Calibri"/>
              <a:ea typeface="Calibri"/>
              <a:cs typeface="Calibri"/>
              <a:sym typeface="Calibri"/>
            </a:endParaRPr>
          </a:p>
        </p:txBody>
      </p:sp>
      <p:sp>
        <p:nvSpPr>
          <p:cNvPr id="624" name="Google Shape;624;p42"/>
          <p:cNvSpPr/>
          <p:nvPr/>
        </p:nvSpPr>
        <p:spPr>
          <a:xfrm>
            <a:off x="7160063" y="3810000"/>
            <a:ext cx="1859154" cy="1200329"/>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a:solidFill>
                  <a:srgbClr val="515151"/>
                </a:solidFill>
                <a:latin typeface="Calibri"/>
                <a:ea typeface="Calibri"/>
                <a:cs typeface="Calibri"/>
                <a:sym typeface="Calibri"/>
              </a:rPr>
              <a:t>Award Ball to Opposing Team</a:t>
            </a:r>
            <a:endParaRPr sz="2400" b="1" i="0" u="none" strike="noStrike" cap="none">
              <a:solidFill>
                <a:srgbClr val="515151"/>
              </a:solidFill>
              <a:latin typeface="Calibri"/>
              <a:ea typeface="Calibri"/>
              <a:cs typeface="Calibri"/>
              <a:sym typeface="Calibri"/>
            </a:endParaRPr>
          </a:p>
        </p:txBody>
      </p:sp>
      <p:sp>
        <p:nvSpPr>
          <p:cNvPr id="625" name="Google Shape;625;p42"/>
          <p:cNvSpPr/>
          <p:nvPr/>
        </p:nvSpPr>
        <p:spPr>
          <a:xfrm>
            <a:off x="4572000" y="152400"/>
            <a:ext cx="2273838" cy="1045779"/>
          </a:xfrm>
          <a:prstGeom prst="irregularSeal1">
            <a:avLst/>
          </a:prstGeom>
          <a:solidFill>
            <a:srgbClr val="FF0000"/>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rgbClr val="FFFFFF"/>
                </a:solidFill>
                <a:latin typeface="Calibri"/>
                <a:ea typeface="Calibri"/>
                <a:cs typeface="Calibri"/>
                <a:sym typeface="Calibri"/>
              </a:rPr>
              <a:t>Ejection</a:t>
            </a:r>
            <a:endParaRPr sz="1400" b="0" i="0" u="none" strike="noStrike" cap="none">
              <a:solidFill>
                <a:srgbClr val="000000"/>
              </a:solidFill>
              <a:latin typeface="Arial"/>
              <a:ea typeface="Arial"/>
              <a:cs typeface="Arial"/>
              <a:sym typeface="Arial"/>
            </a:endParaRPr>
          </a:p>
        </p:txBody>
      </p:sp>
      <p:sp>
        <p:nvSpPr>
          <p:cNvPr id="626" name="Google Shape;626;p42"/>
          <p:cNvSpPr/>
          <p:nvPr/>
        </p:nvSpPr>
        <p:spPr>
          <a:xfrm>
            <a:off x="4820325" y="1436948"/>
            <a:ext cx="2418675" cy="849052"/>
          </a:xfrm>
          <a:prstGeom prst="rect">
            <a:avLst/>
          </a:prstGeom>
          <a:solidFill>
            <a:srgbClr val="FF0000"/>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US" sz="2000" b="0" i="0" u="none" strike="noStrike" cap="none">
                <a:solidFill>
                  <a:srgbClr val="FFFFFF"/>
                </a:solidFill>
                <a:latin typeface="Calibri"/>
                <a:ea typeface="Calibri"/>
                <a:cs typeface="Calibri"/>
                <a:sym typeface="Calibri"/>
              </a:rPr>
              <a:t>Unsportsmanlike</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000"/>
              <a:buFont typeface="Arial"/>
              <a:buNone/>
            </a:pPr>
            <a:r>
              <a:rPr lang="en-US" sz="2000" b="0" i="0" u="none" strike="noStrike" cap="none">
                <a:solidFill>
                  <a:srgbClr val="FFFFFF"/>
                </a:solidFill>
                <a:latin typeface="Calibri"/>
                <a:ea typeface="Calibri"/>
                <a:cs typeface="Calibri"/>
                <a:sym typeface="Calibri"/>
              </a:rPr>
              <a:t>Conduct</a:t>
            </a:r>
            <a:endParaRPr sz="1400" b="0" i="0" u="none" strike="noStrike" cap="none">
              <a:solidFill>
                <a:srgbClr val="000000"/>
              </a:solidFill>
              <a:latin typeface="Arial"/>
              <a:ea typeface="Arial"/>
              <a:cs typeface="Arial"/>
              <a:sym typeface="Arial"/>
            </a:endParaRPr>
          </a:p>
        </p:txBody>
      </p:sp>
      <p:sp>
        <p:nvSpPr>
          <p:cNvPr id="627" name="Google Shape;627;p42"/>
          <p:cNvSpPr/>
          <p:nvPr/>
        </p:nvSpPr>
        <p:spPr>
          <a:xfrm>
            <a:off x="7284381" y="1186579"/>
            <a:ext cx="1517977" cy="954107"/>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2800"/>
              <a:buFont typeface="Arial"/>
              <a:buNone/>
            </a:pPr>
            <a:r>
              <a:rPr lang="en-US" sz="2800" b="1" i="0" u="none" strike="noStrike" cap="none">
                <a:solidFill>
                  <a:schemeClr val="dk1"/>
                </a:solidFill>
                <a:latin typeface="Calibri"/>
                <a:ea typeface="Calibri"/>
                <a:cs typeface="Calibri"/>
                <a:sym typeface="Calibri"/>
              </a:rPr>
              <a:t>1 to 3 Minutes</a:t>
            </a:r>
            <a:endParaRPr sz="1400" b="0" i="0" u="none" strike="noStrike" cap="none">
              <a:solidFill>
                <a:srgbClr val="000000"/>
              </a:solidFill>
              <a:latin typeface="Arial"/>
              <a:ea typeface="Arial"/>
              <a:cs typeface="Arial"/>
              <a:sym typeface="Arial"/>
            </a:endParaRPr>
          </a:p>
        </p:txBody>
      </p:sp>
      <p:sp>
        <p:nvSpPr>
          <p:cNvPr id="628" name="Google Shape;628;p42"/>
          <p:cNvSpPr/>
          <p:nvPr/>
        </p:nvSpPr>
        <p:spPr>
          <a:xfrm>
            <a:off x="7900000" y="528042"/>
            <a:ext cx="1119217" cy="36933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Calibri"/>
                <a:ea typeface="Calibri"/>
                <a:cs typeface="Calibri"/>
                <a:sym typeface="Calibri"/>
              </a:rPr>
              <a:t>Rule 5:12 </a:t>
            </a:r>
            <a:endParaRPr sz="1400" b="0" i="0" u="none" strike="noStrike" cap="none">
              <a:solidFill>
                <a:srgbClr val="000000"/>
              </a:solidFill>
              <a:latin typeface="Arial"/>
              <a:ea typeface="Arial"/>
              <a:cs typeface="Arial"/>
              <a:sym typeface="Arial"/>
            </a:endParaRPr>
          </a:p>
        </p:txBody>
      </p:sp>
      <p:sp>
        <p:nvSpPr>
          <p:cNvPr id="629" name="Google Shape;629;p42"/>
          <p:cNvSpPr/>
          <p:nvPr/>
        </p:nvSpPr>
        <p:spPr>
          <a:xfrm>
            <a:off x="5537584" y="2297668"/>
            <a:ext cx="1066318" cy="36933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Calibri"/>
                <a:ea typeface="Calibri"/>
                <a:cs typeface="Calibri"/>
                <a:sym typeface="Calibri"/>
              </a:rPr>
              <a:t>Rule 5:10</a:t>
            </a:r>
            <a:endParaRPr sz="1400" b="0" i="0" u="none" strike="noStrike" cap="none">
              <a:solidFill>
                <a:srgbClr val="000000"/>
              </a:solidFill>
              <a:latin typeface="Arial"/>
              <a:ea typeface="Arial"/>
              <a:cs typeface="Arial"/>
              <a:sym typeface="Arial"/>
            </a:endParaRPr>
          </a:p>
        </p:txBody>
      </p:sp>
      <p:sp>
        <p:nvSpPr>
          <p:cNvPr id="630" name="Google Shape;630;p42"/>
          <p:cNvSpPr/>
          <p:nvPr/>
        </p:nvSpPr>
        <p:spPr>
          <a:xfrm>
            <a:off x="5551003" y="3867388"/>
            <a:ext cx="1002197" cy="36933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Calibri"/>
                <a:ea typeface="Calibri"/>
                <a:cs typeface="Calibri"/>
                <a:sym typeface="Calibri"/>
              </a:rPr>
              <a:t>Rule 6:6 </a:t>
            </a:r>
            <a:endParaRPr sz="1400" b="0" i="0" u="none" strike="noStrike" cap="none">
              <a:solidFill>
                <a:srgbClr val="000000"/>
              </a:solidFill>
              <a:latin typeface="Arial"/>
              <a:ea typeface="Arial"/>
              <a:cs typeface="Arial"/>
              <a:sym typeface="Arial"/>
            </a:endParaRPr>
          </a:p>
        </p:txBody>
      </p:sp>
      <p:pic>
        <p:nvPicPr>
          <p:cNvPr id="631" name="Google Shape;631;p42"/>
          <p:cNvPicPr preferRelativeResize="0"/>
          <p:nvPr/>
        </p:nvPicPr>
        <p:blipFill rotWithShape="1">
          <a:blip r:embed="rId3">
            <a:alphaModFix/>
          </a:blip>
          <a:srcRect/>
          <a:stretch/>
        </p:blipFill>
        <p:spPr>
          <a:xfrm>
            <a:off x="0" y="5791200"/>
            <a:ext cx="9144000" cy="1066799"/>
          </a:xfrm>
          <a:prstGeom prst="rect">
            <a:avLst/>
          </a:prstGeom>
          <a:noFill/>
          <a:ln>
            <a:noFill/>
          </a:ln>
        </p:spPr>
      </p:pic>
    </p:spTree>
    <p:extLst>
      <p:ext uri="{BB962C8B-B14F-4D97-AF65-F5344CB8AC3E}">
        <p14:creationId xmlns:p14="http://schemas.microsoft.com/office/powerpoint/2010/main" val="3964240934"/>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2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2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2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3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62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626"/>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62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2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625"/>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6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a:t>
            </a:r>
          </a:p>
        </p:txBody>
      </p:sp>
    </p:spTree>
    <p:extLst>
      <p:ext uri="{BB962C8B-B14F-4D97-AF65-F5344CB8AC3E}">
        <p14:creationId xmlns:p14="http://schemas.microsoft.com/office/powerpoint/2010/main" val="3945608381"/>
      </p:ext>
    </p:extLst>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642"/>
        <p:cNvGrpSpPr/>
        <p:nvPr/>
      </p:nvGrpSpPr>
      <p:grpSpPr>
        <a:xfrm>
          <a:off x="0" y="0"/>
          <a:ext cx="0" cy="0"/>
          <a:chOff x="0" y="0"/>
          <a:chExt cx="0" cy="0"/>
        </a:xfrm>
      </p:grpSpPr>
      <p:sp>
        <p:nvSpPr>
          <p:cNvPr id="643" name="Google Shape;643;p4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400"/>
              <a:buFont typeface="Calibri"/>
              <a:buNone/>
            </a:pPr>
            <a:r>
              <a:rPr lang="en-US" b="1"/>
              <a:t>Mistakes by Officials</a:t>
            </a:r>
            <a:endParaRPr b="1"/>
          </a:p>
        </p:txBody>
      </p:sp>
      <p:sp>
        <p:nvSpPr>
          <p:cNvPr id="644" name="Google Shape;644;p43"/>
          <p:cNvSpPr txBox="1">
            <a:spLocks noGrp="1"/>
          </p:cNvSpPr>
          <p:nvPr>
            <p:ph type="body" sz="half" idx="1"/>
          </p:nvPr>
        </p:nvSpPr>
        <p:spPr>
          <a:xfrm>
            <a:off x="381000" y="1828800"/>
            <a:ext cx="8208713" cy="3599141"/>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2400"/>
              <a:buNone/>
            </a:pPr>
            <a:r>
              <a:rPr lang="en-US" sz="2400"/>
              <a:t>Confer with you partner and correct the mistake before it has an impact on the game.  Get it right!</a:t>
            </a:r>
            <a:endParaRPr/>
          </a:p>
          <a:p>
            <a:pPr marL="0" lvl="0" indent="0" algn="l" rtl="0">
              <a:lnSpc>
                <a:spcPct val="90000"/>
              </a:lnSpc>
              <a:spcBef>
                <a:spcPts val="480"/>
              </a:spcBef>
              <a:spcAft>
                <a:spcPts val="0"/>
              </a:spcAft>
              <a:buClr>
                <a:schemeClr val="dk1"/>
              </a:buClr>
              <a:buSzPts val="2400"/>
              <a:buNone/>
            </a:pPr>
            <a:endParaRPr sz="2400"/>
          </a:p>
          <a:p>
            <a:pPr marL="857250" lvl="1" indent="-457200" algn="l" rtl="0">
              <a:lnSpc>
                <a:spcPct val="90000"/>
              </a:lnSpc>
              <a:spcBef>
                <a:spcPts val="480"/>
              </a:spcBef>
              <a:spcAft>
                <a:spcPts val="0"/>
              </a:spcAft>
              <a:buClr>
                <a:schemeClr val="dk1"/>
              </a:buClr>
              <a:buSzPts val="2400"/>
              <a:buChar char="–"/>
            </a:pPr>
            <a:r>
              <a:rPr lang="en-US" sz="2400"/>
              <a:t>Pointing in wrong direction</a:t>
            </a:r>
            <a:endParaRPr/>
          </a:p>
          <a:p>
            <a:pPr marL="857250" lvl="1" indent="-457200" algn="l" rtl="0">
              <a:lnSpc>
                <a:spcPct val="90000"/>
              </a:lnSpc>
              <a:spcBef>
                <a:spcPts val="480"/>
              </a:spcBef>
              <a:spcAft>
                <a:spcPts val="0"/>
              </a:spcAft>
              <a:buClr>
                <a:schemeClr val="dk1"/>
              </a:buClr>
              <a:buSzPts val="2400"/>
              <a:buChar char="–"/>
            </a:pPr>
            <a:r>
              <a:rPr lang="en-US" sz="2400"/>
              <a:t>Inadvertent whistle/flag</a:t>
            </a:r>
            <a:endParaRPr/>
          </a:p>
          <a:p>
            <a:pPr marL="857250" lvl="1" indent="-457200" algn="l" rtl="0">
              <a:lnSpc>
                <a:spcPct val="90000"/>
              </a:lnSpc>
              <a:spcBef>
                <a:spcPts val="480"/>
              </a:spcBef>
              <a:spcAft>
                <a:spcPts val="0"/>
              </a:spcAft>
              <a:buClr>
                <a:schemeClr val="dk1"/>
              </a:buClr>
              <a:buSzPts val="2400"/>
              <a:buChar char="–"/>
            </a:pPr>
            <a:r>
              <a:rPr lang="en-US" sz="2400"/>
              <a:t>Blown call</a:t>
            </a:r>
            <a:endParaRPr/>
          </a:p>
          <a:p>
            <a:pPr marL="857250" lvl="1" indent="-457200" algn="l" rtl="0">
              <a:lnSpc>
                <a:spcPct val="90000"/>
              </a:lnSpc>
              <a:spcBef>
                <a:spcPts val="480"/>
              </a:spcBef>
              <a:spcAft>
                <a:spcPts val="0"/>
              </a:spcAft>
              <a:buClr>
                <a:schemeClr val="dk1"/>
              </a:buClr>
              <a:buSzPts val="2400"/>
              <a:buChar char="–"/>
            </a:pPr>
            <a:r>
              <a:rPr lang="en-US" sz="2400"/>
              <a:t>Misapplication of rule.</a:t>
            </a:r>
            <a:endParaRPr sz="2400"/>
          </a:p>
          <a:p>
            <a:pPr marL="0" lvl="0" indent="0" algn="l" rtl="0">
              <a:lnSpc>
                <a:spcPct val="90000"/>
              </a:lnSpc>
              <a:spcBef>
                <a:spcPts val="220"/>
              </a:spcBef>
              <a:spcAft>
                <a:spcPts val="0"/>
              </a:spcAft>
              <a:buClr>
                <a:schemeClr val="dk1"/>
              </a:buClr>
              <a:buSzPts val="1100"/>
              <a:buNone/>
            </a:pPr>
            <a:endParaRPr sz="1100"/>
          </a:p>
          <a:p>
            <a:pPr marL="0" lvl="0" indent="0" algn="l" rtl="0">
              <a:lnSpc>
                <a:spcPct val="90000"/>
              </a:lnSpc>
              <a:spcBef>
                <a:spcPts val="480"/>
              </a:spcBef>
              <a:spcAft>
                <a:spcPts val="0"/>
              </a:spcAft>
              <a:buClr>
                <a:schemeClr val="dk1"/>
              </a:buClr>
              <a:buSzPts val="2400"/>
              <a:buNone/>
            </a:pPr>
            <a:r>
              <a:rPr lang="en-US" sz="2400"/>
              <a:t>If a mistake is made – don’t make it worse with quick restarts. </a:t>
            </a:r>
            <a:endParaRPr sz="2400"/>
          </a:p>
        </p:txBody>
      </p:sp>
      <p:sp>
        <p:nvSpPr>
          <p:cNvPr id="645" name="Google Shape;645;p43"/>
          <p:cNvSpPr/>
          <p:nvPr/>
        </p:nvSpPr>
        <p:spPr>
          <a:xfrm>
            <a:off x="3886200" y="1154668"/>
            <a:ext cx="1066318" cy="36933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Rule 7:13</a:t>
            </a:r>
            <a:endParaRPr sz="1400" b="0" i="0" u="none" strike="noStrike" cap="none">
              <a:solidFill>
                <a:srgbClr val="000000"/>
              </a:solidFill>
              <a:latin typeface="Arial"/>
              <a:ea typeface="Arial"/>
              <a:cs typeface="Arial"/>
              <a:sym typeface="Arial"/>
            </a:endParaRPr>
          </a:p>
        </p:txBody>
      </p:sp>
      <p:pic>
        <p:nvPicPr>
          <p:cNvPr id="646" name="Google Shape;646;p43" descr="http://vignette4.wikia.nocookie.net/wikilodean/images/8/8d/Slow-sign.png/revision/latest?cb=20140627204028"/>
          <p:cNvPicPr preferRelativeResize="0"/>
          <p:nvPr/>
        </p:nvPicPr>
        <p:blipFill rotWithShape="1">
          <a:blip r:embed="rId3">
            <a:alphaModFix/>
          </a:blip>
          <a:srcRect/>
          <a:stretch/>
        </p:blipFill>
        <p:spPr>
          <a:xfrm>
            <a:off x="5334000" y="2438401"/>
            <a:ext cx="2524125" cy="2152650"/>
          </a:xfrm>
          <a:prstGeom prst="rect">
            <a:avLst/>
          </a:prstGeom>
          <a:noFill/>
          <a:ln>
            <a:noFill/>
          </a:ln>
        </p:spPr>
      </p:pic>
      <p:pic>
        <p:nvPicPr>
          <p:cNvPr id="647" name="Google Shape;647;p43"/>
          <p:cNvPicPr preferRelativeResize="0"/>
          <p:nvPr/>
        </p:nvPicPr>
        <p:blipFill rotWithShape="1">
          <a:blip r:embed="rId4">
            <a:alphaModFix/>
          </a:blip>
          <a:srcRect/>
          <a:stretch/>
        </p:blipFill>
        <p:spPr>
          <a:xfrm>
            <a:off x="0" y="5791200"/>
            <a:ext cx="9144000" cy="1066799"/>
          </a:xfrm>
          <a:prstGeom prst="rect">
            <a:avLst/>
          </a:prstGeom>
          <a:noFill/>
          <a:ln>
            <a:noFill/>
          </a:ln>
        </p:spPr>
      </p:pic>
    </p:spTree>
    <p:extLst>
      <p:ext uri="{BB962C8B-B14F-4D97-AF65-F5344CB8AC3E}">
        <p14:creationId xmlns:p14="http://schemas.microsoft.com/office/powerpoint/2010/main" val="1396937557"/>
      </p:ext>
    </p:extLst>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652"/>
        <p:cNvGrpSpPr/>
        <p:nvPr/>
      </p:nvGrpSpPr>
      <p:grpSpPr>
        <a:xfrm>
          <a:off x="0" y="0"/>
          <a:ext cx="0" cy="0"/>
          <a:chOff x="0" y="0"/>
          <a:chExt cx="0" cy="0"/>
        </a:xfrm>
      </p:grpSpPr>
      <p:grpSp>
        <p:nvGrpSpPr>
          <p:cNvPr id="653" name="Google Shape;653;p44"/>
          <p:cNvGrpSpPr/>
          <p:nvPr/>
        </p:nvGrpSpPr>
        <p:grpSpPr>
          <a:xfrm>
            <a:off x="5669280" y="2493011"/>
            <a:ext cx="994410" cy="858037"/>
            <a:chOff x="7768590" y="528935"/>
            <a:chExt cx="1146810" cy="1092047"/>
          </a:xfrm>
        </p:grpSpPr>
        <p:sp>
          <p:nvSpPr>
            <p:cNvPr id="654" name="Google Shape;654;p44"/>
            <p:cNvSpPr/>
            <p:nvPr/>
          </p:nvSpPr>
          <p:spPr>
            <a:xfrm>
              <a:off x="7768590" y="554182"/>
              <a:ext cx="1146810" cy="1066800"/>
            </a:xfrm>
            <a:prstGeom prst="ellipse">
              <a:avLst/>
            </a:prstGeom>
            <a:solidFill>
              <a:schemeClr val="lt1"/>
            </a:solidFill>
            <a:ln w="25400" cap="flat" cmpd="sng">
              <a:solidFill>
                <a:srgbClr val="0C0C0C"/>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655" name="Google Shape;655;p44"/>
            <p:cNvSpPr/>
            <p:nvPr/>
          </p:nvSpPr>
          <p:spPr>
            <a:xfrm>
              <a:off x="8102987" y="528935"/>
              <a:ext cx="478016" cy="92333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5400"/>
                <a:buFont typeface="Arial"/>
                <a:buNone/>
              </a:pPr>
              <a:r>
                <a:rPr lang="en-US" sz="5400" b="1" i="0" u="none" strike="noStrike" cap="none">
                  <a:solidFill>
                    <a:srgbClr val="515151"/>
                  </a:solidFill>
                  <a:latin typeface="Calibri"/>
                  <a:ea typeface="Calibri"/>
                  <a:cs typeface="Calibri"/>
                  <a:sym typeface="Calibri"/>
                </a:rPr>
                <a:t>L</a:t>
              </a:r>
              <a:endParaRPr sz="5400" b="1" i="0" u="none" strike="noStrike" cap="none">
                <a:solidFill>
                  <a:srgbClr val="515151"/>
                </a:solidFill>
                <a:latin typeface="Calibri"/>
                <a:ea typeface="Calibri"/>
                <a:cs typeface="Calibri"/>
                <a:sym typeface="Calibri"/>
              </a:endParaRPr>
            </a:p>
          </p:txBody>
        </p:sp>
      </p:grpSp>
      <p:pic>
        <p:nvPicPr>
          <p:cNvPr id="656" name="Google Shape;656;p44"/>
          <p:cNvPicPr preferRelativeResize="0"/>
          <p:nvPr/>
        </p:nvPicPr>
        <p:blipFill rotWithShape="1">
          <a:blip r:embed="rId3">
            <a:alphaModFix/>
          </a:blip>
          <a:srcRect/>
          <a:stretch/>
        </p:blipFill>
        <p:spPr>
          <a:xfrm>
            <a:off x="4114800" y="4564381"/>
            <a:ext cx="859454" cy="1143000"/>
          </a:xfrm>
          <a:prstGeom prst="rect">
            <a:avLst/>
          </a:prstGeom>
          <a:noFill/>
          <a:ln w="9525" cap="flat" cmpd="sng">
            <a:solidFill>
              <a:schemeClr val="dk1"/>
            </a:solidFill>
            <a:prstDash val="solid"/>
            <a:miter lim="800000"/>
            <a:headEnd type="none" w="sm" len="sm"/>
            <a:tailEnd type="none" w="sm" len="sm"/>
          </a:ln>
        </p:spPr>
      </p:pic>
      <p:pic>
        <p:nvPicPr>
          <p:cNvPr id="657" name="Google Shape;657;p44" descr="https://encrypted-tbn0.gstatic.com/images?q=tbn:ANd9GcQmvKc5fDwVb70vLFuazgAJwiiz00C5L4fNDROFuy8zPw7TDCwaWMnI61U"/>
          <p:cNvPicPr preferRelativeResize="0"/>
          <p:nvPr/>
        </p:nvPicPr>
        <p:blipFill rotWithShape="1">
          <a:blip r:embed="rId4">
            <a:alphaModFix/>
          </a:blip>
          <a:srcRect/>
          <a:stretch/>
        </p:blipFill>
        <p:spPr>
          <a:xfrm>
            <a:off x="3555682" y="1295400"/>
            <a:ext cx="1819275" cy="1212851"/>
          </a:xfrm>
          <a:prstGeom prst="rect">
            <a:avLst/>
          </a:prstGeom>
          <a:noFill/>
          <a:ln>
            <a:noFill/>
          </a:ln>
        </p:spPr>
      </p:pic>
      <p:sp>
        <p:nvSpPr>
          <p:cNvPr id="658" name="Google Shape;658;p44"/>
          <p:cNvSpPr txBox="1">
            <a:spLocks noGrp="1"/>
          </p:cNvSpPr>
          <p:nvPr>
            <p:ph type="title"/>
          </p:nvPr>
        </p:nvSpPr>
        <p:spPr>
          <a:xfrm>
            <a:off x="457200" y="76200"/>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400"/>
              <a:buFont typeface="Calibri"/>
              <a:buNone/>
            </a:pPr>
            <a:r>
              <a:rPr lang="en-US" b="1"/>
              <a:t>Four Keys to Success</a:t>
            </a:r>
            <a:endParaRPr b="1"/>
          </a:p>
        </p:txBody>
      </p:sp>
      <p:sp>
        <p:nvSpPr>
          <p:cNvPr id="659" name="Google Shape;659;p44"/>
          <p:cNvSpPr txBox="1">
            <a:spLocks noGrp="1"/>
          </p:cNvSpPr>
          <p:nvPr>
            <p:ph type="body" sz="half" idx="1"/>
          </p:nvPr>
        </p:nvSpPr>
        <p:spPr>
          <a:xfrm>
            <a:off x="114300" y="1493837"/>
            <a:ext cx="7010400" cy="4525963"/>
          </a:xfrm>
          <a:prstGeom prst="rect">
            <a:avLst/>
          </a:prstGeom>
          <a:noFill/>
          <a:ln>
            <a:noFill/>
          </a:ln>
        </p:spPr>
        <p:txBody>
          <a:bodyPr spcFirstLastPara="1" wrap="square" lIns="91425" tIns="45700" rIns="91425" bIns="45700" anchor="t" anchorCtr="0">
            <a:noAutofit/>
          </a:bodyPr>
          <a:lstStyle/>
          <a:p>
            <a:pPr marL="342900" lvl="0" indent="-342900" algn="l" rtl="0">
              <a:lnSpc>
                <a:spcPct val="90000"/>
              </a:lnSpc>
              <a:spcBef>
                <a:spcPts val="0"/>
              </a:spcBef>
              <a:spcAft>
                <a:spcPts val="0"/>
              </a:spcAft>
              <a:buClr>
                <a:schemeClr val="dk1"/>
              </a:buClr>
              <a:buSzPts val="3900"/>
              <a:buChar char="•"/>
            </a:pPr>
            <a:r>
              <a:rPr lang="en-US" sz="3900"/>
              <a:t>Look the part.</a:t>
            </a:r>
            <a:br>
              <a:rPr lang="en-US" sz="3900"/>
            </a:br>
            <a:endParaRPr sz="3900"/>
          </a:p>
          <a:p>
            <a:pPr marL="342900" lvl="0" indent="-342900" algn="l" rtl="0">
              <a:lnSpc>
                <a:spcPct val="90000"/>
              </a:lnSpc>
              <a:spcBef>
                <a:spcPts val="780"/>
              </a:spcBef>
              <a:spcAft>
                <a:spcPts val="0"/>
              </a:spcAft>
              <a:buClr>
                <a:schemeClr val="dk1"/>
              </a:buClr>
              <a:buSzPts val="3900"/>
              <a:buChar char="•"/>
            </a:pPr>
            <a:r>
              <a:rPr lang="en-US" sz="3900"/>
              <a:t>Be in the proper position.</a:t>
            </a:r>
            <a:br>
              <a:rPr lang="en-US" sz="3900"/>
            </a:br>
            <a:endParaRPr sz="3900"/>
          </a:p>
          <a:p>
            <a:pPr marL="342900" lvl="0" indent="-342900" algn="l" rtl="0">
              <a:lnSpc>
                <a:spcPct val="90000"/>
              </a:lnSpc>
              <a:spcBef>
                <a:spcPts val="780"/>
              </a:spcBef>
              <a:spcAft>
                <a:spcPts val="0"/>
              </a:spcAft>
              <a:buClr>
                <a:schemeClr val="dk1"/>
              </a:buClr>
              <a:buSzPts val="3900"/>
              <a:buChar char="•"/>
            </a:pPr>
            <a:r>
              <a:rPr lang="en-US" sz="3900"/>
              <a:t>Communicate effectively.</a:t>
            </a:r>
            <a:br>
              <a:rPr lang="en-US" sz="3900"/>
            </a:br>
            <a:endParaRPr sz="3900"/>
          </a:p>
          <a:p>
            <a:pPr marL="342900" lvl="0" indent="-342900" algn="l" rtl="0">
              <a:lnSpc>
                <a:spcPct val="90000"/>
              </a:lnSpc>
              <a:spcBef>
                <a:spcPts val="780"/>
              </a:spcBef>
              <a:spcAft>
                <a:spcPts val="0"/>
              </a:spcAft>
              <a:buClr>
                <a:srgbClr val="C00000"/>
              </a:buClr>
              <a:buSzPts val="3900"/>
              <a:buChar char="•"/>
            </a:pPr>
            <a:r>
              <a:rPr lang="en-US" sz="3900" b="1">
                <a:solidFill>
                  <a:srgbClr val="C00000"/>
                </a:solidFill>
              </a:rPr>
              <a:t>Know the rules.</a:t>
            </a:r>
            <a:endParaRPr/>
          </a:p>
          <a:p>
            <a:pPr marL="342900" lvl="0" indent="-139700" algn="l" rtl="0">
              <a:lnSpc>
                <a:spcPct val="90000"/>
              </a:lnSpc>
              <a:spcBef>
                <a:spcPts val="640"/>
              </a:spcBef>
              <a:spcAft>
                <a:spcPts val="0"/>
              </a:spcAft>
              <a:buClr>
                <a:schemeClr val="dk1"/>
              </a:buClr>
              <a:buSzPts val="3200"/>
              <a:buNone/>
            </a:pPr>
            <a:endParaRPr/>
          </a:p>
        </p:txBody>
      </p:sp>
      <p:sp>
        <p:nvSpPr>
          <p:cNvPr id="660" name="Google Shape;660;p44"/>
          <p:cNvSpPr/>
          <p:nvPr/>
        </p:nvSpPr>
        <p:spPr>
          <a:xfrm>
            <a:off x="108054" y="1219200"/>
            <a:ext cx="7543800" cy="3429001"/>
          </a:xfrm>
          <a:prstGeom prst="ellipse">
            <a:avLst/>
          </a:prstGeom>
          <a:solidFill>
            <a:srgbClr val="FFFF00">
              <a:alpha val="43921"/>
            </a:srgbClr>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6000"/>
              <a:buFont typeface="Arial"/>
              <a:buNone/>
            </a:pPr>
            <a:endParaRPr sz="6000" b="0" i="0" u="none" strike="noStrike" cap="none">
              <a:solidFill>
                <a:srgbClr val="FF0000"/>
              </a:solidFill>
              <a:latin typeface="Calibri"/>
              <a:ea typeface="Calibri"/>
              <a:cs typeface="Calibri"/>
              <a:sym typeface="Calibri"/>
            </a:endParaRPr>
          </a:p>
        </p:txBody>
      </p:sp>
      <p:sp>
        <p:nvSpPr>
          <p:cNvPr id="661" name="Google Shape;661;p44"/>
          <p:cNvSpPr/>
          <p:nvPr/>
        </p:nvSpPr>
        <p:spPr>
          <a:xfrm>
            <a:off x="-30480" y="4724400"/>
            <a:ext cx="5593080" cy="1108710"/>
          </a:xfrm>
          <a:prstGeom prst="ellipse">
            <a:avLst/>
          </a:prstGeom>
          <a:solidFill>
            <a:schemeClr val="accent1">
              <a:alpha val="43921"/>
            </a:schemeClr>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6000"/>
              <a:buFont typeface="Arial"/>
              <a:buNone/>
            </a:pPr>
            <a:endParaRPr sz="6000" b="0" i="0" u="none" strike="noStrike" cap="none">
              <a:solidFill>
                <a:srgbClr val="FF0000"/>
              </a:solidFill>
              <a:latin typeface="Calibri"/>
              <a:ea typeface="Calibri"/>
              <a:cs typeface="Calibri"/>
              <a:sym typeface="Calibri"/>
            </a:endParaRPr>
          </a:p>
        </p:txBody>
      </p:sp>
      <p:sp>
        <p:nvSpPr>
          <p:cNvPr id="662" name="Google Shape;662;p44"/>
          <p:cNvSpPr txBox="1"/>
          <p:nvPr/>
        </p:nvSpPr>
        <p:spPr>
          <a:xfrm>
            <a:off x="5638800" y="4564380"/>
            <a:ext cx="3505200" cy="1143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2000"/>
              <a:buFont typeface="Calibri"/>
              <a:buNone/>
            </a:pPr>
            <a:r>
              <a:rPr lang="en-US" sz="2000" b="1" i="0" u="none" strike="noStrike" cap="none">
                <a:solidFill>
                  <a:schemeClr val="dk1"/>
                </a:solidFill>
                <a:latin typeface="Calibri"/>
                <a:ea typeface="Calibri"/>
                <a:cs typeface="Calibri"/>
                <a:sym typeface="Calibri"/>
              </a:rPr>
              <a:t>It is assumed you know these! </a:t>
            </a:r>
            <a:br>
              <a:rPr lang="en-US" sz="2000" b="1" i="0" u="none" strike="noStrike" cap="none">
                <a:solidFill>
                  <a:schemeClr val="dk1"/>
                </a:solidFill>
                <a:latin typeface="Calibri"/>
                <a:ea typeface="Calibri"/>
                <a:cs typeface="Calibri"/>
                <a:sym typeface="Calibri"/>
              </a:rPr>
            </a:br>
            <a:r>
              <a:rPr lang="en-US" sz="2000" b="1" i="0" u="none" strike="noStrike" cap="none">
                <a:solidFill>
                  <a:schemeClr val="dk1"/>
                </a:solidFill>
                <a:latin typeface="Calibri"/>
                <a:ea typeface="Calibri"/>
                <a:cs typeface="Calibri"/>
                <a:sym typeface="Calibri"/>
              </a:rPr>
              <a:t>Keep working at it!</a:t>
            </a:r>
            <a:endParaRPr sz="2000" b="1" i="0" u="none" strike="noStrike" cap="none">
              <a:solidFill>
                <a:schemeClr val="dk1"/>
              </a:solidFill>
              <a:latin typeface="Calibri"/>
              <a:ea typeface="Calibri"/>
              <a:cs typeface="Calibri"/>
              <a:sym typeface="Calibri"/>
            </a:endParaRPr>
          </a:p>
        </p:txBody>
      </p:sp>
      <p:sp>
        <p:nvSpPr>
          <p:cNvPr id="663" name="Google Shape;663;p44"/>
          <p:cNvSpPr txBox="1"/>
          <p:nvPr/>
        </p:nvSpPr>
        <p:spPr>
          <a:xfrm>
            <a:off x="6507480" y="2278380"/>
            <a:ext cx="2522220" cy="1143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2000"/>
              <a:buFont typeface="Calibri"/>
              <a:buNone/>
            </a:pPr>
            <a:r>
              <a:rPr lang="en-US" sz="2000" b="1" i="0" u="none" strike="noStrike" cap="none">
                <a:solidFill>
                  <a:schemeClr val="dk1"/>
                </a:solidFill>
                <a:latin typeface="Calibri"/>
                <a:ea typeface="Calibri"/>
                <a:cs typeface="Calibri"/>
                <a:sym typeface="Calibri"/>
              </a:rPr>
              <a:t>You control these factors!</a:t>
            </a:r>
            <a:endParaRPr sz="2000" b="1" i="0" u="none" strike="noStrike" cap="none">
              <a:solidFill>
                <a:schemeClr val="dk1"/>
              </a:solidFill>
              <a:latin typeface="Calibri"/>
              <a:ea typeface="Calibri"/>
              <a:cs typeface="Calibri"/>
              <a:sym typeface="Calibri"/>
            </a:endParaRPr>
          </a:p>
        </p:txBody>
      </p:sp>
      <p:sp>
        <p:nvSpPr>
          <p:cNvPr id="664" name="Google Shape;664;p44"/>
          <p:cNvSpPr/>
          <p:nvPr/>
        </p:nvSpPr>
        <p:spPr>
          <a:xfrm>
            <a:off x="5669280" y="3641050"/>
            <a:ext cx="2142766" cy="92333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5400"/>
              <a:buFont typeface="Arial"/>
              <a:buNone/>
            </a:pPr>
            <a:r>
              <a:rPr lang="en-US" sz="5400" b="1" i="0" u="none" strike="noStrike" cap="none">
                <a:solidFill>
                  <a:srgbClr val="FC7876"/>
                </a:solidFill>
                <a:latin typeface="Calibri"/>
                <a:ea typeface="Calibri"/>
                <a:cs typeface="Calibri"/>
                <a:sym typeface="Calibri"/>
              </a:rPr>
              <a:t>CNOTE</a:t>
            </a:r>
            <a:endParaRPr sz="5400" b="1" i="0" u="none" strike="noStrike" cap="none">
              <a:solidFill>
                <a:srgbClr val="FC7876"/>
              </a:solidFill>
              <a:latin typeface="Calibri"/>
              <a:ea typeface="Calibri"/>
              <a:cs typeface="Calibri"/>
              <a:sym typeface="Calibri"/>
            </a:endParaRPr>
          </a:p>
        </p:txBody>
      </p:sp>
      <p:pic>
        <p:nvPicPr>
          <p:cNvPr id="665" name="Google Shape;665;p44"/>
          <p:cNvPicPr preferRelativeResize="0"/>
          <p:nvPr/>
        </p:nvPicPr>
        <p:blipFill rotWithShape="1">
          <a:blip r:embed="rId5">
            <a:alphaModFix/>
          </a:blip>
          <a:srcRect/>
          <a:stretch/>
        </p:blipFill>
        <p:spPr>
          <a:xfrm>
            <a:off x="0" y="5791200"/>
            <a:ext cx="9144000" cy="1066799"/>
          </a:xfrm>
          <a:prstGeom prst="rect">
            <a:avLst/>
          </a:prstGeom>
          <a:noFill/>
          <a:ln>
            <a:noFill/>
          </a:ln>
        </p:spPr>
      </p:pic>
    </p:spTree>
    <p:extLst>
      <p:ext uri="{BB962C8B-B14F-4D97-AF65-F5344CB8AC3E}">
        <p14:creationId xmlns:p14="http://schemas.microsoft.com/office/powerpoint/2010/main" val="3928147693"/>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5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5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5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5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5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5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5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6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65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660"/>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663"/>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661"/>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66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670"/>
        <p:cNvGrpSpPr/>
        <p:nvPr/>
      </p:nvGrpSpPr>
      <p:grpSpPr>
        <a:xfrm>
          <a:off x="0" y="0"/>
          <a:ext cx="0" cy="0"/>
          <a:chOff x="0" y="0"/>
          <a:chExt cx="0" cy="0"/>
        </a:xfrm>
      </p:grpSpPr>
      <p:sp>
        <p:nvSpPr>
          <p:cNvPr id="671" name="Google Shape;671;g11dd3ad722d_1_0"/>
          <p:cNvSpPr txBox="1">
            <a:spLocks noGrp="1"/>
          </p:cNvSpPr>
          <p:nvPr>
            <p:ph type="title"/>
          </p:nvPr>
        </p:nvSpPr>
        <p:spPr>
          <a:prstGeom prst="rect">
            <a:avLst/>
          </a:prstGeom>
        </p:spPr>
        <p:txBody>
          <a:bodyPr spcFirstLastPara="1" wrap="square" lIns="0" tIns="0" rIns="0" bIns="0" anchor="t" anchorCtr="0">
            <a:spAutoFit/>
          </a:bodyPr>
          <a:lstStyle/>
          <a:p>
            <a:pPr marL="0" lvl="0" indent="0" algn="l" rtl="0">
              <a:spcBef>
                <a:spcPts val="0"/>
              </a:spcBef>
              <a:spcAft>
                <a:spcPts val="0"/>
              </a:spcAft>
              <a:buNone/>
            </a:pPr>
            <a:r>
              <a:rPr lang="en-US"/>
              <a:t>Assignors &amp; Arbiter</a:t>
            </a:r>
            <a:endParaRPr/>
          </a:p>
        </p:txBody>
      </p:sp>
      <p:sp>
        <p:nvSpPr>
          <p:cNvPr id="672" name="Google Shape;672;g11dd3ad722d_1_0"/>
          <p:cNvSpPr txBox="1">
            <a:spLocks noGrp="1"/>
          </p:cNvSpPr>
          <p:nvPr>
            <p:ph type="body" sz="half" idx="1"/>
          </p:nvPr>
        </p:nvSpPr>
        <p:spPr>
          <a:xfrm>
            <a:off x="381000" y="1412875"/>
            <a:ext cx="8382000" cy="2544900"/>
          </a:xfrm>
          <a:prstGeom prst="rect">
            <a:avLst/>
          </a:prstGeom>
        </p:spPr>
        <p:txBody>
          <a:bodyPr spcFirstLastPara="1" wrap="square" lIns="0" tIns="0" rIns="0" bIns="0" anchor="t" anchorCtr="0">
            <a:spAutoFit/>
          </a:bodyPr>
          <a:lstStyle/>
          <a:p>
            <a:pPr marL="0" lvl="0" indent="0" algn="l" rtl="0">
              <a:spcBef>
                <a:spcPts val="640"/>
              </a:spcBef>
              <a:spcAft>
                <a:spcPts val="0"/>
              </a:spcAft>
              <a:buNone/>
            </a:pPr>
            <a:r>
              <a:rPr lang="en-US"/>
              <a:t>Darrell Benson  - Southwest &amp; Central Mass</a:t>
            </a:r>
            <a:endParaRPr/>
          </a:p>
          <a:p>
            <a:pPr marL="0" lvl="0" indent="0" algn="l" rtl="0">
              <a:spcBef>
                <a:spcPts val="640"/>
              </a:spcBef>
              <a:spcAft>
                <a:spcPts val="0"/>
              </a:spcAft>
              <a:buNone/>
            </a:pPr>
            <a:r>
              <a:rPr lang="en-US"/>
              <a:t>John Hill - Northwest</a:t>
            </a:r>
            <a:endParaRPr/>
          </a:p>
          <a:p>
            <a:pPr marL="0" lvl="0" indent="0" algn="l" rtl="0">
              <a:spcBef>
                <a:spcPts val="640"/>
              </a:spcBef>
              <a:spcAft>
                <a:spcPts val="0"/>
              </a:spcAft>
              <a:buNone/>
            </a:pPr>
            <a:r>
              <a:rPr lang="en-US"/>
              <a:t>Roy Condon - Northeast</a:t>
            </a:r>
            <a:endParaRPr/>
          </a:p>
          <a:p>
            <a:pPr marL="0" lvl="0" indent="0" algn="l" rtl="0">
              <a:spcBef>
                <a:spcPts val="640"/>
              </a:spcBef>
              <a:spcAft>
                <a:spcPts val="0"/>
              </a:spcAft>
              <a:buNone/>
            </a:pPr>
            <a:r>
              <a:rPr lang="en-US"/>
              <a:t>Bob Maguire - Southshore &amp; Cape</a:t>
            </a:r>
            <a:endParaRPr/>
          </a:p>
          <a:p>
            <a:pPr marL="0" lvl="0" indent="0" algn="l" rtl="0">
              <a:spcBef>
                <a:spcPts val="640"/>
              </a:spcBef>
              <a:spcAft>
                <a:spcPts val="0"/>
              </a:spcAft>
              <a:buNone/>
            </a:pPr>
            <a:r>
              <a:rPr lang="en-US"/>
              <a:t>Jim Tighe - Southcoast and Southshore</a:t>
            </a:r>
            <a:endParaRPr/>
          </a:p>
        </p:txBody>
      </p:sp>
    </p:spTree>
    <p:extLst>
      <p:ext uri="{BB962C8B-B14F-4D97-AF65-F5344CB8AC3E}">
        <p14:creationId xmlns:p14="http://schemas.microsoft.com/office/powerpoint/2010/main" val="378767695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676"/>
        <p:cNvGrpSpPr/>
        <p:nvPr/>
      </p:nvGrpSpPr>
      <p:grpSpPr>
        <a:xfrm>
          <a:off x="0" y="0"/>
          <a:ext cx="0" cy="0"/>
          <a:chOff x="0" y="0"/>
          <a:chExt cx="0" cy="0"/>
        </a:xfrm>
      </p:grpSpPr>
      <p:sp>
        <p:nvSpPr>
          <p:cNvPr id="677" name="Google Shape;677;p45"/>
          <p:cNvSpPr txBox="1">
            <a:spLocks noGrp="1"/>
          </p:cNvSpPr>
          <p:nvPr>
            <p:ph type="title"/>
          </p:nvPr>
        </p:nvSpPr>
        <p:spPr>
          <a:xfrm>
            <a:off x="314325" y="201613"/>
            <a:ext cx="8382000" cy="664797"/>
          </a:xfrm>
          <a:prstGeom prst="rect">
            <a:avLst/>
          </a:prstGeom>
          <a:noFill/>
          <a:ln>
            <a:noFill/>
          </a:ln>
        </p:spPr>
        <p:txBody>
          <a:bodyPr spcFirstLastPara="1" wrap="square" lIns="0" tIns="0" rIns="0" bIns="0" anchor="t" anchorCtr="0">
            <a:spAutoFit/>
          </a:bodyPr>
          <a:lstStyle/>
          <a:p>
            <a:pPr marL="0" lvl="0" indent="0" algn="l" rtl="0">
              <a:lnSpc>
                <a:spcPct val="90000"/>
              </a:lnSpc>
              <a:spcBef>
                <a:spcPts val="0"/>
              </a:spcBef>
              <a:spcAft>
                <a:spcPts val="0"/>
              </a:spcAft>
              <a:buClr>
                <a:srgbClr val="2E59B0"/>
              </a:buClr>
              <a:buSzPts val="1800"/>
              <a:buNone/>
            </a:pPr>
            <a:r>
              <a:rPr lang="en-US"/>
              <a:t>What is ahead?</a:t>
            </a:r>
            <a:endParaRPr/>
          </a:p>
        </p:txBody>
      </p:sp>
      <p:sp>
        <p:nvSpPr>
          <p:cNvPr id="678" name="Google Shape;678;p45"/>
          <p:cNvSpPr txBox="1">
            <a:spLocks noGrp="1"/>
          </p:cNvSpPr>
          <p:nvPr>
            <p:ph type="body" sz="half" idx="1"/>
          </p:nvPr>
        </p:nvSpPr>
        <p:spPr>
          <a:xfrm>
            <a:off x="381000" y="1374775"/>
            <a:ext cx="8382000" cy="1560427"/>
          </a:xfrm>
          <a:prstGeom prst="rect">
            <a:avLst/>
          </a:prstGeom>
          <a:noFill/>
          <a:ln>
            <a:noFill/>
          </a:ln>
        </p:spPr>
        <p:txBody>
          <a:bodyPr spcFirstLastPara="1" wrap="square" lIns="0" tIns="0" rIns="0" bIns="0" anchor="t" anchorCtr="0">
            <a:spAutoFit/>
          </a:bodyPr>
          <a:lstStyle/>
          <a:p>
            <a:pPr marL="25400" lvl="0" indent="0" algn="l" rtl="0">
              <a:lnSpc>
                <a:spcPct val="90000"/>
              </a:lnSpc>
              <a:spcBef>
                <a:spcPts val="640"/>
              </a:spcBef>
              <a:spcAft>
                <a:spcPts val="0"/>
              </a:spcAft>
              <a:buSzPts val="3200"/>
              <a:buNone/>
            </a:pPr>
            <a:r>
              <a:rPr lang="en-US"/>
              <a:t>Regular Season Meetings</a:t>
            </a:r>
            <a:endParaRPr/>
          </a:p>
          <a:p>
            <a:pPr marL="25400" lvl="0" indent="0" algn="l" rtl="0">
              <a:lnSpc>
                <a:spcPct val="90000"/>
              </a:lnSpc>
              <a:spcBef>
                <a:spcPts val="640"/>
              </a:spcBef>
              <a:spcAft>
                <a:spcPts val="0"/>
              </a:spcAft>
              <a:buSzPts val="3200"/>
              <a:buNone/>
            </a:pPr>
            <a:r>
              <a:rPr lang="en-US"/>
              <a:t>Scrimmages</a:t>
            </a:r>
            <a:endParaRPr/>
          </a:p>
          <a:p>
            <a:pPr marL="25400" lvl="0" indent="0" algn="l" rtl="0">
              <a:lnSpc>
                <a:spcPct val="90000"/>
              </a:lnSpc>
              <a:spcBef>
                <a:spcPts val="640"/>
              </a:spcBef>
              <a:spcAft>
                <a:spcPts val="0"/>
              </a:spcAft>
              <a:buSzPts val="3200"/>
              <a:buNone/>
            </a:pPr>
            <a:r>
              <a:rPr lang="en-US"/>
              <a:t>Mentors</a:t>
            </a:r>
            <a:endParaRPr/>
          </a:p>
        </p:txBody>
      </p:sp>
    </p:spTree>
    <p:extLst>
      <p:ext uri="{BB962C8B-B14F-4D97-AF65-F5344CB8AC3E}">
        <p14:creationId xmlns:p14="http://schemas.microsoft.com/office/powerpoint/2010/main" val="1117339321"/>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Google Shape;246;p4"/>
          <p:cNvSpPr txBox="1">
            <a:spLocks noGrp="1"/>
          </p:cNvSpPr>
          <p:nvPr>
            <p:ph type="title"/>
          </p:nvPr>
        </p:nvSpPr>
        <p:spPr>
          <a:xfrm>
            <a:off x="381000" y="230188"/>
            <a:ext cx="8382000" cy="664797"/>
          </a:xfrm>
          <a:prstGeom prst="rect">
            <a:avLst/>
          </a:prstGeom>
          <a:noFill/>
          <a:ln>
            <a:noFill/>
          </a:ln>
        </p:spPr>
        <p:txBody>
          <a:bodyPr spcFirstLastPara="1" wrap="square" lIns="0" tIns="0" rIns="0" bIns="0" anchor="t" anchorCtr="0">
            <a:spAutoFit/>
          </a:bodyPr>
          <a:lstStyle/>
          <a:p>
            <a:pPr marL="0" lvl="0" indent="0" algn="l" rtl="0">
              <a:lnSpc>
                <a:spcPct val="90000"/>
              </a:lnSpc>
              <a:spcBef>
                <a:spcPts val="0"/>
              </a:spcBef>
              <a:spcAft>
                <a:spcPts val="0"/>
              </a:spcAft>
              <a:buClr>
                <a:srgbClr val="2E59B0"/>
              </a:buClr>
              <a:buSzPts val="1800"/>
              <a:buNone/>
            </a:pPr>
            <a:r>
              <a:rPr lang="en-US"/>
              <a:t>Common Terms - Positioning</a:t>
            </a:r>
            <a:endParaRPr/>
          </a:p>
        </p:txBody>
      </p:sp>
      <p:sp>
        <p:nvSpPr>
          <p:cNvPr id="247" name="Google Shape;247;p4"/>
          <p:cNvSpPr txBox="1">
            <a:spLocks noGrp="1"/>
          </p:cNvSpPr>
          <p:nvPr>
            <p:ph type="body" idx="1"/>
          </p:nvPr>
        </p:nvSpPr>
        <p:spPr>
          <a:xfrm>
            <a:off x="381000" y="1412875"/>
            <a:ext cx="8382000" cy="2080570"/>
          </a:xfrm>
          <a:prstGeom prst="rect">
            <a:avLst/>
          </a:prstGeom>
          <a:noFill/>
          <a:ln>
            <a:noFill/>
          </a:ln>
        </p:spPr>
        <p:txBody>
          <a:bodyPr spcFirstLastPara="1" wrap="square" lIns="0" tIns="0" rIns="0" bIns="0" anchor="t" anchorCtr="0">
            <a:spAutoFit/>
          </a:bodyPr>
          <a:lstStyle/>
          <a:p>
            <a:pPr marL="457200" lvl="0" indent="-431800" algn="l" rtl="0">
              <a:lnSpc>
                <a:spcPct val="90000"/>
              </a:lnSpc>
              <a:spcBef>
                <a:spcPts val="640"/>
              </a:spcBef>
              <a:spcAft>
                <a:spcPts val="0"/>
              </a:spcAft>
              <a:buClr>
                <a:schemeClr val="dk1"/>
              </a:buClr>
              <a:buSzPts val="3200"/>
              <a:buFont typeface="Calibri"/>
              <a:buChar char="•"/>
            </a:pPr>
            <a:r>
              <a:rPr lang="en-US" dirty="0"/>
              <a:t>Lead/Trail</a:t>
            </a:r>
            <a:endParaRPr dirty="0"/>
          </a:p>
          <a:p>
            <a:pPr marL="457200" lvl="0" indent="-431800" algn="l" rtl="0">
              <a:lnSpc>
                <a:spcPct val="90000"/>
              </a:lnSpc>
              <a:spcBef>
                <a:spcPts val="640"/>
              </a:spcBef>
              <a:spcAft>
                <a:spcPts val="0"/>
              </a:spcAft>
              <a:buClr>
                <a:schemeClr val="dk1"/>
              </a:buClr>
              <a:buSzPts val="3200"/>
              <a:buFont typeface="Calibri"/>
              <a:buChar char="•"/>
            </a:pPr>
            <a:r>
              <a:rPr lang="en-US" dirty="0"/>
              <a:t>FO/Wing Official</a:t>
            </a:r>
            <a:endParaRPr dirty="0"/>
          </a:p>
          <a:p>
            <a:pPr marL="457200" lvl="0" indent="-431800" algn="l" rtl="0">
              <a:lnSpc>
                <a:spcPct val="90000"/>
              </a:lnSpc>
              <a:spcBef>
                <a:spcPts val="640"/>
              </a:spcBef>
              <a:spcAft>
                <a:spcPts val="0"/>
              </a:spcAft>
              <a:buClr>
                <a:schemeClr val="dk1"/>
              </a:buClr>
              <a:buSzPts val="3200"/>
              <a:buFont typeface="Calibri"/>
              <a:buChar char="•"/>
            </a:pPr>
            <a:r>
              <a:rPr lang="en-US" dirty="0"/>
              <a:t>ON/OFF Official</a:t>
            </a:r>
            <a:endParaRPr dirty="0"/>
          </a:p>
          <a:p>
            <a:pPr marL="457200" lvl="0" indent="-431800" algn="l" rtl="0">
              <a:lnSpc>
                <a:spcPct val="90000"/>
              </a:lnSpc>
              <a:spcBef>
                <a:spcPts val="640"/>
              </a:spcBef>
              <a:spcAft>
                <a:spcPts val="0"/>
              </a:spcAft>
              <a:buClr>
                <a:schemeClr val="dk1"/>
              </a:buClr>
              <a:buSzPts val="3200"/>
              <a:buFont typeface="Calibri"/>
              <a:buChar char="•"/>
            </a:pPr>
            <a:r>
              <a:rPr lang="en-US" dirty="0"/>
              <a:t>GLE</a:t>
            </a:r>
            <a:endParaRPr dirty="0"/>
          </a:p>
        </p:txBody>
      </p:sp>
    </p:spTree>
    <p:extLst>
      <p:ext uri="{BB962C8B-B14F-4D97-AF65-F5344CB8AC3E}">
        <p14:creationId xmlns:p14="http://schemas.microsoft.com/office/powerpoint/2010/main" val="3689638871"/>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Field of Play</a:t>
            </a:r>
          </a:p>
        </p:txBody>
      </p:sp>
      <p:pic>
        <p:nvPicPr>
          <p:cNvPr id="1026" name="Picture 2" descr="https://lh4.googleusercontent.com/KHWOyHC6BzZ0kYGMZNDcQkbZeQFYe5puE0f7YXbTw8bn6QWsImVPG1Nj2e-zAmjeAzWhXCpEo4VIm0nov__eLMQj_jYYW5MIubBUzwmBEXOeLDAndM2YuMnag0SRbmJ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94984"/>
            <a:ext cx="9144000" cy="48581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8126951"/>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09242"/>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4A3B1C0-BAF2-424E-A9BC-C413EFA0AED2}"/>
              </a:ext>
            </a:extLst>
          </p:cNvPr>
          <p:cNvSpPr>
            <a:spLocks noGrp="1"/>
          </p:cNvSpPr>
          <p:nvPr>
            <p:ph type="title"/>
          </p:nvPr>
        </p:nvSpPr>
        <p:spPr>
          <a:xfrm>
            <a:off x="314327" y="211450"/>
            <a:ext cx="2447923" cy="221599"/>
          </a:xfrm>
        </p:spPr>
        <p:txBody>
          <a:bodyPr>
            <a:noAutofit/>
          </a:bodyPr>
          <a:lstStyle/>
          <a:p>
            <a:r>
              <a:rPr lang="en-US" sz="4000" b="1" dirty="0"/>
              <a:t>Coin Toss</a:t>
            </a:r>
          </a:p>
        </p:txBody>
      </p:sp>
      <p:sp>
        <p:nvSpPr>
          <p:cNvPr id="6" name="Oval 5">
            <a:extLst>
              <a:ext uri="{FF2B5EF4-FFF2-40B4-BE49-F238E27FC236}">
                <a16:creationId xmlns:a16="http://schemas.microsoft.com/office/drawing/2014/main" id="{472743C6-F8FC-431A-AB5D-89C101883C4B}"/>
              </a:ext>
            </a:extLst>
          </p:cNvPr>
          <p:cNvSpPr/>
          <p:nvPr/>
        </p:nvSpPr>
        <p:spPr>
          <a:xfrm>
            <a:off x="3000375" y="4174958"/>
            <a:ext cx="685800" cy="68580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U</a:t>
            </a:r>
          </a:p>
        </p:txBody>
      </p:sp>
      <p:sp>
        <p:nvSpPr>
          <p:cNvPr id="7" name="Oval 6">
            <a:extLst>
              <a:ext uri="{FF2B5EF4-FFF2-40B4-BE49-F238E27FC236}">
                <a16:creationId xmlns:a16="http://schemas.microsoft.com/office/drawing/2014/main" id="{425D1ACE-A3A8-4BA4-BB47-35B9C4046CA1}"/>
              </a:ext>
            </a:extLst>
          </p:cNvPr>
          <p:cNvSpPr/>
          <p:nvPr/>
        </p:nvSpPr>
        <p:spPr>
          <a:xfrm>
            <a:off x="5514975" y="4174958"/>
            <a:ext cx="685800" cy="68580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R</a:t>
            </a:r>
          </a:p>
        </p:txBody>
      </p:sp>
      <p:sp>
        <p:nvSpPr>
          <p:cNvPr id="2" name="TextBox 1"/>
          <p:cNvSpPr txBox="1"/>
          <p:nvPr/>
        </p:nvSpPr>
        <p:spPr>
          <a:xfrm>
            <a:off x="1895475" y="4419600"/>
            <a:ext cx="752475" cy="338554"/>
          </a:xfrm>
          <a:prstGeom prst="rect">
            <a:avLst/>
          </a:prstGeom>
          <a:noFill/>
        </p:spPr>
        <p:txBody>
          <a:bodyPr wrap="square" rtlCol="0">
            <a:spAutoFit/>
          </a:bodyPr>
          <a:lstStyle/>
          <a:p>
            <a:r>
              <a:rPr lang="en-US" sz="1600" b="1" dirty="0"/>
              <a:t>A </a:t>
            </a:r>
            <a:r>
              <a:rPr lang="en-US" sz="1600" b="1" dirty="0" err="1"/>
              <a:t>A</a:t>
            </a:r>
            <a:r>
              <a:rPr lang="en-US" sz="1600" b="1" dirty="0"/>
              <a:t> </a:t>
            </a:r>
            <a:r>
              <a:rPr lang="en-US" sz="1600" b="1" dirty="0" err="1"/>
              <a:t>A</a:t>
            </a:r>
            <a:endParaRPr lang="en-US" sz="1600" b="1" dirty="0"/>
          </a:p>
        </p:txBody>
      </p:sp>
      <p:sp>
        <p:nvSpPr>
          <p:cNvPr id="8" name="TextBox 7"/>
          <p:cNvSpPr txBox="1"/>
          <p:nvPr/>
        </p:nvSpPr>
        <p:spPr>
          <a:xfrm>
            <a:off x="6381750" y="4460708"/>
            <a:ext cx="752475" cy="338554"/>
          </a:xfrm>
          <a:prstGeom prst="rect">
            <a:avLst/>
          </a:prstGeom>
          <a:noFill/>
        </p:spPr>
        <p:txBody>
          <a:bodyPr wrap="square" rtlCol="0">
            <a:spAutoFit/>
          </a:bodyPr>
          <a:lstStyle/>
          <a:p>
            <a:r>
              <a:rPr lang="en-US" sz="1600" b="1" dirty="0"/>
              <a:t>H </a:t>
            </a:r>
            <a:r>
              <a:rPr lang="en-US" sz="1600" b="1" dirty="0" err="1"/>
              <a:t>H</a:t>
            </a:r>
            <a:r>
              <a:rPr lang="en-US" sz="1600" b="1" dirty="0"/>
              <a:t> </a:t>
            </a:r>
            <a:r>
              <a:rPr lang="en-US" sz="1600" b="1" dirty="0" err="1"/>
              <a:t>H</a:t>
            </a:r>
            <a:endParaRPr lang="en-US" sz="1600" b="1" dirty="0"/>
          </a:p>
        </p:txBody>
      </p:sp>
      <p:sp>
        <p:nvSpPr>
          <p:cNvPr id="3" name="TextBox 2"/>
          <p:cNvSpPr txBox="1"/>
          <p:nvPr/>
        </p:nvSpPr>
        <p:spPr>
          <a:xfrm>
            <a:off x="6505575" y="666750"/>
            <a:ext cx="2266950" cy="2062103"/>
          </a:xfrm>
          <a:prstGeom prst="rect">
            <a:avLst/>
          </a:prstGeom>
          <a:noFill/>
        </p:spPr>
        <p:txBody>
          <a:bodyPr wrap="square" rtlCol="0">
            <a:spAutoFit/>
          </a:bodyPr>
          <a:lstStyle/>
          <a:p>
            <a:r>
              <a:rPr lang="en-US" sz="1600" b="1" dirty="0"/>
              <a:t>Referee conducts the coin toss.</a:t>
            </a:r>
          </a:p>
          <a:p>
            <a:endParaRPr lang="en-US" sz="1600" b="1" dirty="0"/>
          </a:p>
          <a:p>
            <a:r>
              <a:rPr lang="en-US" sz="1600" b="1" dirty="0"/>
              <a:t>Away calls the toss.</a:t>
            </a:r>
          </a:p>
          <a:p>
            <a:endParaRPr lang="en-US" sz="1600" b="1" dirty="0"/>
          </a:p>
          <a:p>
            <a:r>
              <a:rPr lang="en-US" sz="1600" b="1" dirty="0"/>
              <a:t>Winner of the coin toss chooses end of A.P.</a:t>
            </a:r>
          </a:p>
        </p:txBody>
      </p:sp>
    </p:spTree>
    <p:extLst>
      <p:ext uri="{BB962C8B-B14F-4D97-AF65-F5344CB8AC3E}">
        <p14:creationId xmlns:p14="http://schemas.microsoft.com/office/powerpoint/2010/main" val="3010632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6.66667E-6 -7.03704E-6 L -0.04791 -0.16528 L -0.04791 -0.16528 L -0.04478 -0.1639 " pathEditMode="relative" ptsTypes="AAAA">
                                      <p:cBhvr>
                                        <p:cTn id="6" dur="2000" fill="hold"/>
                                        <p:tgtEl>
                                          <p:spTgt spid="7"/>
                                        </p:tgtEl>
                                        <p:attrNameLst>
                                          <p:attrName>ppt_x</p:attrName>
                                          <p:attrName>ppt_y</p:attrName>
                                        </p:attrNameLst>
                                      </p:cBhvr>
                                    </p:animMotion>
                                  </p:childTnLst>
                                </p:cTn>
                              </p:par>
                              <p:par>
                                <p:cTn id="7" presetID="0" presetClass="path" presetSubtype="0" accel="50000" decel="50000" fill="hold" grpId="0" nodeType="withEffect">
                                  <p:stCondLst>
                                    <p:cond delay="0"/>
                                  </p:stCondLst>
                                  <p:childTnLst>
                                    <p:animMotion origin="layout" path="M 0 0 L -0.11042 -0.23889 L -0.23646 -0.24306 L -0.23646 -0.24306 " pathEditMode="relative" ptsTypes="AAAA">
                                      <p:cBhvr>
                                        <p:cTn id="8" dur="2000" fill="hold"/>
                                        <p:tgtEl>
                                          <p:spTgt spid="8"/>
                                        </p:tgtEl>
                                        <p:attrNameLst>
                                          <p:attrName>ppt_x</p:attrName>
                                          <p:attrName>ppt_y</p:attrName>
                                        </p:attrNameLst>
                                      </p:cBhvr>
                                    </p:animMotion>
                                  </p:childTnLst>
                                </p:cTn>
                              </p:par>
                            </p:childTnLst>
                          </p:cTn>
                        </p:par>
                      </p:childTnLst>
                    </p:cTn>
                  </p:par>
                  <p:par>
                    <p:cTn id="9" fill="hold">
                      <p:stCondLst>
                        <p:cond delay="indefinite"/>
                      </p:stCondLst>
                      <p:childTnLst>
                        <p:par>
                          <p:cTn id="10" fill="hold">
                            <p:stCondLst>
                              <p:cond delay="0"/>
                            </p:stCondLst>
                            <p:childTnLst>
                              <p:par>
                                <p:cTn id="11" presetID="0" presetClass="path" presetSubtype="0" accel="50000" decel="50000" fill="hold" grpId="0" nodeType="clickEffect">
                                  <p:stCondLst>
                                    <p:cond delay="0"/>
                                  </p:stCondLst>
                                  <p:childTnLst>
                                    <p:animMotion origin="layout" path="M 0 0 L 0.01875 -0.175 " pathEditMode="relative" ptsTypes="AA">
                                      <p:cBhvr>
                                        <p:cTn id="12" dur="2000" fill="hold"/>
                                        <p:tgtEl>
                                          <p:spTgt spid="6"/>
                                        </p:tgtEl>
                                        <p:attrNameLst>
                                          <p:attrName>ppt_x</p:attrName>
                                          <p:attrName>ppt_y</p:attrName>
                                        </p:attrNameLst>
                                      </p:cBhvr>
                                    </p:animMotion>
                                  </p:childTnLst>
                                </p:cTn>
                              </p:par>
                              <p:par>
                                <p:cTn id="13" presetID="0" presetClass="path" presetSubtype="0" accel="50000" decel="50000" fill="hold" grpId="0" nodeType="withEffect">
                                  <p:stCondLst>
                                    <p:cond delay="0"/>
                                  </p:stCondLst>
                                  <p:childTnLst>
                                    <p:animMotion origin="layout" path="M 2.5E-6 -1.48148E-6 L 0.25469 -0.10787 " pathEditMode="relative" rAng="0" ptsTypes="AA">
                                      <p:cBhvr>
                                        <p:cTn id="14" dur="2000" fill="hold"/>
                                        <p:tgtEl>
                                          <p:spTgt spid="2"/>
                                        </p:tgtEl>
                                        <p:attrNameLst>
                                          <p:attrName>ppt_x</p:attrName>
                                          <p:attrName>ppt_y</p:attrName>
                                        </p:attrNameLst>
                                      </p:cBhvr>
                                      <p:rCtr x="12726" y="-5394"/>
                                    </p:animMotion>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2" grpId="0"/>
      <p:bldP spid="8" grpId="0"/>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09242"/>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4A3B1C0-BAF2-424E-A9BC-C413EFA0AED2}"/>
              </a:ext>
            </a:extLst>
          </p:cNvPr>
          <p:cNvSpPr>
            <a:spLocks noGrp="1"/>
          </p:cNvSpPr>
          <p:nvPr>
            <p:ph type="title"/>
          </p:nvPr>
        </p:nvSpPr>
        <p:spPr>
          <a:xfrm>
            <a:off x="314327" y="211450"/>
            <a:ext cx="2447923" cy="221599"/>
          </a:xfrm>
        </p:spPr>
        <p:txBody>
          <a:bodyPr>
            <a:noAutofit/>
          </a:bodyPr>
          <a:lstStyle/>
          <a:p>
            <a:r>
              <a:rPr lang="en-US" sz="4000" b="1" dirty="0"/>
              <a:t>Line-Up</a:t>
            </a:r>
          </a:p>
        </p:txBody>
      </p:sp>
      <p:sp>
        <p:nvSpPr>
          <p:cNvPr id="6" name="Oval 5">
            <a:extLst>
              <a:ext uri="{FF2B5EF4-FFF2-40B4-BE49-F238E27FC236}">
                <a16:creationId xmlns:a16="http://schemas.microsoft.com/office/drawing/2014/main" id="{472743C6-F8FC-431A-AB5D-89C101883C4B}"/>
              </a:ext>
            </a:extLst>
          </p:cNvPr>
          <p:cNvSpPr/>
          <p:nvPr/>
        </p:nvSpPr>
        <p:spPr>
          <a:xfrm>
            <a:off x="2638425" y="3012908"/>
            <a:ext cx="685800" cy="68580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U</a:t>
            </a:r>
          </a:p>
        </p:txBody>
      </p:sp>
      <p:sp>
        <p:nvSpPr>
          <p:cNvPr id="7" name="Oval 6">
            <a:extLst>
              <a:ext uri="{FF2B5EF4-FFF2-40B4-BE49-F238E27FC236}">
                <a16:creationId xmlns:a16="http://schemas.microsoft.com/office/drawing/2014/main" id="{425D1ACE-A3A8-4BA4-BB47-35B9C4046CA1}"/>
              </a:ext>
            </a:extLst>
          </p:cNvPr>
          <p:cNvSpPr/>
          <p:nvPr/>
        </p:nvSpPr>
        <p:spPr>
          <a:xfrm>
            <a:off x="5629275" y="3012908"/>
            <a:ext cx="685800" cy="68580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R</a:t>
            </a:r>
          </a:p>
        </p:txBody>
      </p:sp>
      <p:sp>
        <p:nvSpPr>
          <p:cNvPr id="8" name="TextBox 7"/>
          <p:cNvSpPr txBox="1"/>
          <p:nvPr/>
        </p:nvSpPr>
        <p:spPr>
          <a:xfrm>
            <a:off x="3448050" y="2674354"/>
            <a:ext cx="2095500" cy="338554"/>
          </a:xfrm>
          <a:prstGeom prst="rect">
            <a:avLst/>
          </a:prstGeom>
          <a:noFill/>
        </p:spPr>
        <p:txBody>
          <a:bodyPr wrap="square" rtlCol="0">
            <a:spAutoFit/>
          </a:bodyPr>
          <a:lstStyle/>
          <a:p>
            <a:r>
              <a:rPr lang="en-US" sz="1600" b="1" dirty="0"/>
              <a:t>A </a:t>
            </a:r>
            <a:r>
              <a:rPr lang="en-US" sz="1600" b="1" dirty="0" err="1"/>
              <a:t>A</a:t>
            </a:r>
            <a:r>
              <a:rPr lang="en-US" sz="1600" b="1" dirty="0"/>
              <a:t> </a:t>
            </a:r>
            <a:r>
              <a:rPr lang="en-US" sz="1600" b="1" dirty="0" err="1"/>
              <a:t>A</a:t>
            </a:r>
            <a:r>
              <a:rPr lang="en-US" sz="1600" b="1" dirty="0"/>
              <a:t> M </a:t>
            </a:r>
            <a:r>
              <a:rPr lang="en-US" sz="1600" b="1" dirty="0" err="1"/>
              <a:t>M</a:t>
            </a:r>
            <a:r>
              <a:rPr lang="en-US" sz="1600" b="1" dirty="0"/>
              <a:t> </a:t>
            </a:r>
            <a:r>
              <a:rPr lang="en-US" sz="1600" b="1" dirty="0" err="1"/>
              <a:t>M</a:t>
            </a:r>
            <a:r>
              <a:rPr lang="en-US" sz="1600" b="1" dirty="0"/>
              <a:t> D </a:t>
            </a:r>
            <a:r>
              <a:rPr lang="en-US" sz="1600" b="1" dirty="0" err="1"/>
              <a:t>D</a:t>
            </a:r>
            <a:r>
              <a:rPr lang="en-US" sz="1600" b="1" dirty="0"/>
              <a:t> </a:t>
            </a:r>
            <a:r>
              <a:rPr lang="en-US" sz="1600" b="1" dirty="0" err="1"/>
              <a:t>D</a:t>
            </a:r>
            <a:r>
              <a:rPr lang="en-US" sz="1600" b="1" dirty="0"/>
              <a:t> </a:t>
            </a:r>
          </a:p>
        </p:txBody>
      </p:sp>
      <p:sp>
        <p:nvSpPr>
          <p:cNvPr id="3" name="TextBox 2"/>
          <p:cNvSpPr txBox="1"/>
          <p:nvPr/>
        </p:nvSpPr>
        <p:spPr>
          <a:xfrm>
            <a:off x="6505575" y="666750"/>
            <a:ext cx="2400300" cy="1077218"/>
          </a:xfrm>
          <a:prstGeom prst="rect">
            <a:avLst/>
          </a:prstGeom>
          <a:noFill/>
        </p:spPr>
        <p:txBody>
          <a:bodyPr wrap="square" rtlCol="0">
            <a:spAutoFit/>
          </a:bodyPr>
          <a:lstStyle/>
          <a:p>
            <a:endParaRPr lang="en-US" sz="1600" b="1" dirty="0"/>
          </a:p>
          <a:p>
            <a:r>
              <a:rPr lang="en-US" sz="1600" b="1" dirty="0"/>
              <a:t>Referee</a:t>
            </a:r>
          </a:p>
          <a:p>
            <a:r>
              <a:rPr lang="en-US" sz="1600" b="1" dirty="0"/>
              <a:t>Introduces Crew,   Brief Talk, Good Luck!</a:t>
            </a:r>
          </a:p>
        </p:txBody>
      </p:sp>
      <p:sp>
        <p:nvSpPr>
          <p:cNvPr id="9" name="TextBox 8"/>
          <p:cNvSpPr txBox="1"/>
          <p:nvPr/>
        </p:nvSpPr>
        <p:spPr>
          <a:xfrm>
            <a:off x="3514724" y="3617329"/>
            <a:ext cx="2200275" cy="338554"/>
          </a:xfrm>
          <a:prstGeom prst="rect">
            <a:avLst/>
          </a:prstGeom>
          <a:noFill/>
        </p:spPr>
        <p:txBody>
          <a:bodyPr wrap="square" rtlCol="0">
            <a:spAutoFit/>
          </a:bodyPr>
          <a:lstStyle/>
          <a:p>
            <a:r>
              <a:rPr lang="en-US" sz="1600" b="1" dirty="0"/>
              <a:t> D </a:t>
            </a:r>
            <a:r>
              <a:rPr lang="en-US" sz="1600" b="1" dirty="0" err="1"/>
              <a:t>D</a:t>
            </a:r>
            <a:r>
              <a:rPr lang="en-US" sz="1600" b="1" dirty="0"/>
              <a:t> </a:t>
            </a:r>
            <a:r>
              <a:rPr lang="en-US" sz="1600" b="1" dirty="0" err="1"/>
              <a:t>D</a:t>
            </a:r>
            <a:r>
              <a:rPr lang="en-US" sz="1600" b="1" dirty="0"/>
              <a:t> M </a:t>
            </a:r>
            <a:r>
              <a:rPr lang="en-US" sz="1600" b="1" dirty="0" err="1"/>
              <a:t>M</a:t>
            </a:r>
            <a:r>
              <a:rPr lang="en-US" sz="1600" b="1" dirty="0"/>
              <a:t> </a:t>
            </a:r>
            <a:r>
              <a:rPr lang="en-US" sz="1600" b="1" dirty="0" err="1"/>
              <a:t>M</a:t>
            </a:r>
            <a:r>
              <a:rPr lang="en-US" sz="1600" b="1" dirty="0"/>
              <a:t> A </a:t>
            </a:r>
            <a:r>
              <a:rPr lang="en-US" sz="1600" b="1" dirty="0" err="1"/>
              <a:t>A</a:t>
            </a:r>
            <a:r>
              <a:rPr lang="en-US" sz="1600" b="1" dirty="0"/>
              <a:t> </a:t>
            </a:r>
            <a:r>
              <a:rPr lang="en-US" sz="1600" b="1" dirty="0" err="1"/>
              <a:t>A</a:t>
            </a:r>
            <a:endParaRPr lang="en-US" sz="1600" b="1" dirty="0"/>
          </a:p>
        </p:txBody>
      </p:sp>
      <p:sp>
        <p:nvSpPr>
          <p:cNvPr id="10" name="TextBox 9"/>
          <p:cNvSpPr txBox="1"/>
          <p:nvPr/>
        </p:nvSpPr>
        <p:spPr>
          <a:xfrm>
            <a:off x="3348036" y="3617329"/>
            <a:ext cx="333376" cy="338554"/>
          </a:xfrm>
          <a:prstGeom prst="rect">
            <a:avLst/>
          </a:prstGeom>
          <a:noFill/>
        </p:spPr>
        <p:txBody>
          <a:bodyPr wrap="square" rtlCol="0">
            <a:spAutoFit/>
          </a:bodyPr>
          <a:lstStyle/>
          <a:p>
            <a:r>
              <a:rPr lang="en-US" sz="1600" b="1" dirty="0"/>
              <a:t>G</a:t>
            </a:r>
          </a:p>
        </p:txBody>
      </p:sp>
      <p:sp>
        <p:nvSpPr>
          <p:cNvPr id="11" name="TextBox 10"/>
          <p:cNvSpPr txBox="1"/>
          <p:nvPr/>
        </p:nvSpPr>
        <p:spPr>
          <a:xfrm>
            <a:off x="5372099" y="2674354"/>
            <a:ext cx="333376" cy="338554"/>
          </a:xfrm>
          <a:prstGeom prst="rect">
            <a:avLst/>
          </a:prstGeom>
          <a:noFill/>
        </p:spPr>
        <p:txBody>
          <a:bodyPr wrap="square" rtlCol="0">
            <a:spAutoFit/>
          </a:bodyPr>
          <a:lstStyle/>
          <a:p>
            <a:r>
              <a:rPr lang="en-US" sz="1600" b="1" dirty="0"/>
              <a:t>G</a:t>
            </a:r>
          </a:p>
        </p:txBody>
      </p:sp>
    </p:spTree>
    <p:extLst>
      <p:ext uri="{BB962C8B-B14F-4D97-AF65-F5344CB8AC3E}">
        <p14:creationId xmlns:p14="http://schemas.microsoft.com/office/powerpoint/2010/main" val="1139678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0" presetClass="path" presetSubtype="0" accel="50000" decel="50000" fill="hold" grpId="0" nodeType="clickEffect">
                                  <p:stCondLst>
                                    <p:cond delay="0"/>
                                  </p:stCondLst>
                                  <p:childTnLst>
                                    <p:animMotion origin="layout" path="M 0 0 L -0.01354 -0.08195 L -0.01354 -0.08195 " pathEditMode="relative" ptsTypes="AAA">
                                      <p:cBhvr>
                                        <p:cTn id="10" dur="2000" fill="hold"/>
                                        <p:tgtEl>
                                          <p:spTgt spid="7"/>
                                        </p:tgtEl>
                                        <p:attrNameLst>
                                          <p:attrName>ppt_x</p:attrName>
                                          <p:attrName>ppt_y</p:attrName>
                                        </p:attrNameLst>
                                      </p:cBhvr>
                                    </p:animMotion>
                                  </p:childTnLst>
                                </p:cTn>
                              </p:par>
                              <p:par>
                                <p:cTn id="11" presetID="0" presetClass="path" presetSubtype="0" accel="50000" decel="50000" fill="hold" grpId="0" nodeType="withEffect">
                                  <p:stCondLst>
                                    <p:cond delay="0"/>
                                  </p:stCondLst>
                                  <p:childTnLst>
                                    <p:animMotion origin="layout" path="M 0 0 L -0.00625 0.09028 L -0.00625 0.09028 " pathEditMode="relative" ptsTypes="AAA">
                                      <p:cBhvr>
                                        <p:cTn id="12" dur="2000" fill="hold"/>
                                        <p:tgtEl>
                                          <p:spTgt spid="6"/>
                                        </p:tgtEl>
                                        <p:attrNameLst>
                                          <p:attrName>ppt_x</p:attrName>
                                          <p:attrName>ppt_y</p:attrName>
                                        </p:attrNameLst>
                                      </p:cBhvr>
                                    </p:animMotion>
                                  </p:childTnLst>
                                </p:cTn>
                              </p:par>
                              <p:par>
                                <p:cTn id="13" presetID="0" presetClass="path" presetSubtype="0" accel="50000" decel="50000" fill="hold" grpId="0" nodeType="withEffect">
                                  <p:stCondLst>
                                    <p:cond delay="0"/>
                                  </p:stCondLst>
                                  <p:childTnLst>
                                    <p:animMotion origin="layout" path="M 0 0 L 0.10416 -0.06667 L -0.21667 -0.06667 " pathEditMode="relative" ptsTypes="AAA">
                                      <p:cBhvr>
                                        <p:cTn id="14" dur="3000" fill="hold"/>
                                        <p:tgtEl>
                                          <p:spTgt spid="10"/>
                                        </p:tgtEl>
                                        <p:attrNameLst>
                                          <p:attrName>ppt_x</p:attrName>
                                          <p:attrName>ppt_y</p:attrName>
                                        </p:attrNameLst>
                                      </p:cBhvr>
                                    </p:animMotion>
                                  </p:childTnLst>
                                </p:cTn>
                              </p:par>
                              <p:par>
                                <p:cTn id="15" presetID="0" presetClass="path" presetSubtype="0" accel="50000" decel="50000" fill="hold" grpId="0" nodeType="withEffect">
                                  <p:stCondLst>
                                    <p:cond delay="0"/>
                                  </p:stCondLst>
                                  <p:childTnLst>
                                    <p:animMotion origin="layout" path="M 0 0 L -0.09271 0.07083 L 0.23646 0.07083 L 0.23542 0.07222 " pathEditMode="relative" ptsTypes="AAAA">
                                      <p:cBhvr>
                                        <p:cTn id="16" dur="3000" fill="hold"/>
                                        <p:tgtEl>
                                          <p:spTgt spid="11"/>
                                        </p:tgtEl>
                                        <p:attrNameLst>
                                          <p:attrName>ppt_x</p:attrName>
                                          <p:attrName>ppt_y</p:attrName>
                                        </p:attrNameLst>
                                      </p:cBhvr>
                                    </p:animMotion>
                                  </p:childTnLst>
                                </p:cTn>
                              </p:par>
                            </p:childTnLst>
                          </p:cTn>
                        </p:par>
                      </p:childTnLst>
                    </p:cTn>
                  </p:par>
                  <p:par>
                    <p:cTn id="17" fill="hold">
                      <p:stCondLst>
                        <p:cond delay="indefinite"/>
                      </p:stCondLst>
                      <p:childTnLst>
                        <p:par>
                          <p:cTn id="18" fill="hold">
                            <p:stCondLst>
                              <p:cond delay="0"/>
                            </p:stCondLst>
                            <p:childTnLst>
                              <p:par>
                                <p:cTn id="19" presetID="0" presetClass="path" presetSubtype="0" accel="50000" decel="50000" fill="hold" grpId="0" nodeType="clickEffect">
                                  <p:stCondLst>
                                    <p:cond delay="0"/>
                                  </p:stCondLst>
                                  <p:childTnLst>
                                    <p:animMotion origin="layout" path="M 0 0 L -0.00104 0.05 L -0.00104 0.05 " pathEditMode="relative" ptsTypes="AAA">
                                      <p:cBhvr>
                                        <p:cTn id="20" dur="2000" fill="hold"/>
                                        <p:tgtEl>
                                          <p:spTgt spid="8"/>
                                        </p:tgtEl>
                                        <p:attrNameLst>
                                          <p:attrName>ppt_x</p:attrName>
                                          <p:attrName>ppt_y</p:attrName>
                                        </p:attrNameLst>
                                      </p:cBhvr>
                                    </p:animMotion>
                                  </p:childTnLst>
                                </p:cTn>
                              </p:par>
                              <p:par>
                                <p:cTn id="21" presetID="0" presetClass="path" presetSubtype="0" accel="50000" decel="50000" fill="hold" grpId="0" nodeType="withEffect">
                                  <p:stCondLst>
                                    <p:cond delay="0"/>
                                  </p:stCondLst>
                                  <p:childTnLst>
                                    <p:animMotion origin="layout" path="M 0 0 L -0.00104 -0.05278 L -0.00104 -0.05278 " pathEditMode="relative" ptsTypes="AAA">
                                      <p:cBhvr>
                                        <p:cTn id="22" dur="2000" fill="hold"/>
                                        <p:tgtEl>
                                          <p:spTgt spid="9"/>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p:bldP spid="3" grpId="0"/>
      <p:bldP spid="9" grpId="0"/>
      <p:bldP spid="10" grpId="0"/>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sp>
        <p:nvSpPr>
          <p:cNvPr id="282" name="Google Shape;282;p8"/>
          <p:cNvSpPr txBox="1">
            <a:spLocks noGrp="1"/>
          </p:cNvSpPr>
          <p:nvPr>
            <p:ph type="title"/>
          </p:nvPr>
        </p:nvSpPr>
        <p:spPr>
          <a:xfrm>
            <a:off x="381000" y="230188"/>
            <a:ext cx="8382000" cy="664797"/>
          </a:xfrm>
          <a:prstGeom prst="rect">
            <a:avLst/>
          </a:prstGeom>
          <a:noFill/>
          <a:ln>
            <a:noFill/>
          </a:ln>
        </p:spPr>
        <p:txBody>
          <a:bodyPr spcFirstLastPara="1" wrap="square" lIns="0" tIns="0" rIns="0" bIns="0" anchor="t" anchorCtr="0">
            <a:spAutoFit/>
          </a:bodyPr>
          <a:lstStyle/>
          <a:p>
            <a:pPr marL="0" lvl="0" indent="0" algn="l" rtl="0">
              <a:lnSpc>
                <a:spcPct val="90000"/>
              </a:lnSpc>
              <a:spcBef>
                <a:spcPts val="0"/>
              </a:spcBef>
              <a:spcAft>
                <a:spcPts val="0"/>
              </a:spcAft>
              <a:buClr>
                <a:srgbClr val="2E59B0"/>
              </a:buClr>
              <a:buSzPts val="1800"/>
              <a:buNone/>
            </a:pPr>
            <a:r>
              <a:rPr lang="en-US"/>
              <a:t>FO / W</a:t>
            </a:r>
            <a:endParaRPr/>
          </a:p>
        </p:txBody>
      </p:sp>
      <p:sp>
        <p:nvSpPr>
          <p:cNvPr id="283" name="Google Shape;283;p8"/>
          <p:cNvSpPr txBox="1">
            <a:spLocks noGrp="1"/>
          </p:cNvSpPr>
          <p:nvPr>
            <p:ph type="body" idx="1"/>
          </p:nvPr>
        </p:nvSpPr>
        <p:spPr>
          <a:xfrm>
            <a:off x="381000" y="1411553"/>
            <a:ext cx="4114800" cy="2634567"/>
          </a:xfrm>
          <a:prstGeom prst="rect">
            <a:avLst/>
          </a:prstGeom>
          <a:noFill/>
          <a:ln>
            <a:noFill/>
          </a:ln>
        </p:spPr>
        <p:txBody>
          <a:bodyPr spcFirstLastPara="1" wrap="square" lIns="0" tIns="0" rIns="0" bIns="0" anchor="t" anchorCtr="0">
            <a:spAutoFit/>
          </a:bodyPr>
          <a:lstStyle/>
          <a:p>
            <a:pPr marL="50800" lvl="0" indent="0" algn="l" rtl="0">
              <a:lnSpc>
                <a:spcPct val="90000"/>
              </a:lnSpc>
              <a:spcBef>
                <a:spcPts val="560"/>
              </a:spcBef>
              <a:spcAft>
                <a:spcPts val="0"/>
              </a:spcAft>
              <a:buSzPts val="2800"/>
              <a:buNone/>
            </a:pPr>
            <a:r>
              <a:rPr lang="en-US"/>
              <a:t>Faceoff Official</a:t>
            </a:r>
            <a:endParaRPr/>
          </a:p>
          <a:p>
            <a:pPr marL="457200" lvl="0" indent="-406400" algn="l" rtl="0">
              <a:lnSpc>
                <a:spcPct val="90000"/>
              </a:lnSpc>
              <a:spcBef>
                <a:spcPts val="560"/>
              </a:spcBef>
              <a:spcAft>
                <a:spcPts val="0"/>
              </a:spcAft>
              <a:buSzPts val="2800"/>
              <a:buFont typeface="Noto Sans Symbols"/>
              <a:buChar char="❑"/>
            </a:pPr>
            <a:r>
              <a:rPr lang="en-US"/>
              <a:t>Conducts Faceoff</a:t>
            </a:r>
            <a:endParaRPr/>
          </a:p>
          <a:p>
            <a:pPr marL="457200" lvl="0" indent="-406400" algn="l" rtl="0">
              <a:lnSpc>
                <a:spcPct val="90000"/>
              </a:lnSpc>
              <a:spcBef>
                <a:spcPts val="560"/>
              </a:spcBef>
              <a:spcAft>
                <a:spcPts val="0"/>
              </a:spcAft>
              <a:buSzPts val="2800"/>
              <a:buFont typeface="Noto Sans Symbols"/>
              <a:buChar char="❑"/>
            </a:pPr>
            <a:r>
              <a:rPr lang="en-US"/>
              <a:t>Waits for Ready for play signal from partner</a:t>
            </a:r>
            <a:endParaRPr/>
          </a:p>
          <a:p>
            <a:pPr marL="457200" lvl="0" indent="-406400" algn="l" rtl="0">
              <a:lnSpc>
                <a:spcPct val="90000"/>
              </a:lnSpc>
              <a:spcBef>
                <a:spcPts val="560"/>
              </a:spcBef>
              <a:spcAft>
                <a:spcPts val="0"/>
              </a:spcAft>
              <a:buSzPts val="2800"/>
              <a:buFont typeface="Noto Sans Symbols"/>
              <a:buChar char="❑"/>
            </a:pPr>
            <a:r>
              <a:rPr lang="en-US"/>
              <a:t>Will Call most of the violations on faceoff</a:t>
            </a:r>
            <a:endParaRPr/>
          </a:p>
        </p:txBody>
      </p:sp>
      <p:sp>
        <p:nvSpPr>
          <p:cNvPr id="284" name="Google Shape;284;p8"/>
          <p:cNvSpPr txBox="1">
            <a:spLocks noGrp="1"/>
          </p:cNvSpPr>
          <p:nvPr>
            <p:ph type="body" idx="2"/>
          </p:nvPr>
        </p:nvSpPr>
        <p:spPr>
          <a:xfrm>
            <a:off x="4648200" y="1411553"/>
            <a:ext cx="4114800" cy="4339650"/>
          </a:xfrm>
          <a:prstGeom prst="rect">
            <a:avLst/>
          </a:prstGeom>
          <a:noFill/>
          <a:ln>
            <a:noFill/>
          </a:ln>
        </p:spPr>
        <p:txBody>
          <a:bodyPr spcFirstLastPara="1" wrap="square" lIns="0" tIns="0" rIns="0" bIns="0" anchor="t" anchorCtr="0">
            <a:spAutoFit/>
          </a:bodyPr>
          <a:lstStyle/>
          <a:p>
            <a:pPr marL="50800" lvl="0" indent="0" algn="l" rtl="0">
              <a:lnSpc>
                <a:spcPct val="90000"/>
              </a:lnSpc>
              <a:spcBef>
                <a:spcPts val="560"/>
              </a:spcBef>
              <a:spcAft>
                <a:spcPts val="0"/>
              </a:spcAft>
              <a:buSzPts val="2800"/>
              <a:buNone/>
            </a:pPr>
            <a:r>
              <a:rPr lang="en-US"/>
              <a:t>Wing Official</a:t>
            </a:r>
            <a:endParaRPr/>
          </a:p>
          <a:p>
            <a:pPr marL="457200" lvl="0" indent="-406400" algn="l" rtl="0">
              <a:lnSpc>
                <a:spcPct val="90000"/>
              </a:lnSpc>
              <a:spcBef>
                <a:spcPts val="560"/>
              </a:spcBef>
              <a:spcAft>
                <a:spcPts val="0"/>
              </a:spcAft>
              <a:buSzPts val="2800"/>
              <a:buFont typeface="Noto Sans Symbols"/>
              <a:buChar char="❑"/>
            </a:pPr>
            <a:r>
              <a:rPr lang="en-US"/>
              <a:t>Positioned between end of wing line &amp; restraining line</a:t>
            </a:r>
            <a:endParaRPr/>
          </a:p>
          <a:p>
            <a:pPr marL="457200" lvl="0" indent="-406400" algn="l" rtl="0">
              <a:lnSpc>
                <a:spcPct val="90000"/>
              </a:lnSpc>
              <a:spcBef>
                <a:spcPts val="560"/>
              </a:spcBef>
              <a:spcAft>
                <a:spcPts val="0"/>
              </a:spcAft>
              <a:buSzPts val="2800"/>
              <a:buFont typeface="Noto Sans Symbols"/>
              <a:buChar char="❑"/>
            </a:pPr>
            <a:r>
              <a:rPr lang="en-US"/>
              <a:t>Ensures field is ready for play by holding arm up – points when ready</a:t>
            </a:r>
            <a:endParaRPr/>
          </a:p>
          <a:p>
            <a:pPr marL="457200" lvl="0" indent="-406400" algn="l" rtl="0">
              <a:lnSpc>
                <a:spcPct val="90000"/>
              </a:lnSpc>
              <a:spcBef>
                <a:spcPts val="560"/>
              </a:spcBef>
              <a:spcAft>
                <a:spcPts val="0"/>
              </a:spcAft>
              <a:buSzPts val="2800"/>
              <a:buFont typeface="Noto Sans Symbols"/>
              <a:buChar char="❑"/>
            </a:pPr>
            <a:r>
              <a:rPr lang="en-US"/>
              <a:t>Watches wing players</a:t>
            </a:r>
            <a:endParaRPr/>
          </a:p>
          <a:p>
            <a:pPr marL="457200" lvl="0" indent="-406400" algn="l" rtl="0">
              <a:lnSpc>
                <a:spcPct val="90000"/>
              </a:lnSpc>
              <a:spcBef>
                <a:spcPts val="560"/>
              </a:spcBef>
              <a:spcAft>
                <a:spcPts val="0"/>
              </a:spcAft>
              <a:buSzPts val="2800"/>
              <a:buFont typeface="Noto Sans Symbols"/>
              <a:buChar char="❑"/>
            </a:pPr>
            <a:r>
              <a:rPr lang="en-US"/>
              <a:t>Watches big picture</a:t>
            </a:r>
            <a:endParaRPr/>
          </a:p>
          <a:p>
            <a:pPr marL="50800" lvl="0" indent="0" algn="l" rtl="0">
              <a:lnSpc>
                <a:spcPct val="90000"/>
              </a:lnSpc>
              <a:spcBef>
                <a:spcPts val="560"/>
              </a:spcBef>
              <a:spcAft>
                <a:spcPts val="0"/>
              </a:spcAft>
              <a:buSzPts val="2800"/>
              <a:buNone/>
            </a:pPr>
            <a:endParaRPr/>
          </a:p>
        </p:txBody>
      </p:sp>
    </p:spTree>
    <p:extLst>
      <p:ext uri="{BB962C8B-B14F-4D97-AF65-F5344CB8AC3E}">
        <p14:creationId xmlns:p14="http://schemas.microsoft.com/office/powerpoint/2010/main" val="2828413084"/>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09242"/>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4A3B1C0-BAF2-424E-A9BC-C413EFA0AED2}"/>
              </a:ext>
            </a:extLst>
          </p:cNvPr>
          <p:cNvSpPr>
            <a:spLocks noGrp="1"/>
          </p:cNvSpPr>
          <p:nvPr>
            <p:ph type="title"/>
          </p:nvPr>
        </p:nvSpPr>
        <p:spPr>
          <a:xfrm>
            <a:off x="314327" y="211450"/>
            <a:ext cx="2447923" cy="221599"/>
          </a:xfrm>
        </p:spPr>
        <p:txBody>
          <a:bodyPr>
            <a:noAutofit/>
          </a:bodyPr>
          <a:lstStyle/>
          <a:p>
            <a:r>
              <a:rPr lang="en-US" sz="4000" b="1" dirty="0"/>
              <a:t>Faceoff</a:t>
            </a:r>
          </a:p>
        </p:txBody>
      </p:sp>
      <p:sp>
        <p:nvSpPr>
          <p:cNvPr id="6" name="Oval 5">
            <a:extLst>
              <a:ext uri="{FF2B5EF4-FFF2-40B4-BE49-F238E27FC236}">
                <a16:creationId xmlns:a16="http://schemas.microsoft.com/office/drawing/2014/main" id="{472743C6-F8FC-431A-AB5D-89C101883C4B}"/>
              </a:ext>
            </a:extLst>
          </p:cNvPr>
          <p:cNvSpPr/>
          <p:nvPr/>
        </p:nvSpPr>
        <p:spPr>
          <a:xfrm>
            <a:off x="3400425" y="2955758"/>
            <a:ext cx="685800" cy="68580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U</a:t>
            </a:r>
          </a:p>
        </p:txBody>
      </p:sp>
      <p:sp>
        <p:nvSpPr>
          <p:cNvPr id="7" name="Oval 6">
            <a:extLst>
              <a:ext uri="{FF2B5EF4-FFF2-40B4-BE49-F238E27FC236}">
                <a16:creationId xmlns:a16="http://schemas.microsoft.com/office/drawing/2014/main" id="{425D1ACE-A3A8-4BA4-BB47-35B9C4046CA1}"/>
              </a:ext>
            </a:extLst>
          </p:cNvPr>
          <p:cNvSpPr/>
          <p:nvPr/>
        </p:nvSpPr>
        <p:spPr>
          <a:xfrm>
            <a:off x="5229225" y="2955758"/>
            <a:ext cx="685800" cy="68580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R</a:t>
            </a:r>
          </a:p>
        </p:txBody>
      </p:sp>
      <p:sp>
        <p:nvSpPr>
          <p:cNvPr id="3" name="TextBox 2"/>
          <p:cNvSpPr txBox="1"/>
          <p:nvPr/>
        </p:nvSpPr>
        <p:spPr>
          <a:xfrm>
            <a:off x="6381750" y="322249"/>
            <a:ext cx="2266950" cy="584775"/>
          </a:xfrm>
          <a:prstGeom prst="rect">
            <a:avLst/>
          </a:prstGeom>
          <a:noFill/>
        </p:spPr>
        <p:txBody>
          <a:bodyPr wrap="square" rtlCol="0">
            <a:spAutoFit/>
          </a:bodyPr>
          <a:lstStyle/>
          <a:p>
            <a:r>
              <a:rPr lang="en-US" sz="1600" b="1" dirty="0"/>
              <a:t>Referee conducts the opening faceoff</a:t>
            </a:r>
          </a:p>
        </p:txBody>
      </p:sp>
      <p:sp>
        <p:nvSpPr>
          <p:cNvPr id="9" name="Oval 8">
            <a:extLst>
              <a:ext uri="{FF2B5EF4-FFF2-40B4-BE49-F238E27FC236}">
                <a16:creationId xmlns:a16="http://schemas.microsoft.com/office/drawing/2014/main" id="{425D1ACE-A3A8-4BA4-BB47-35B9C4046CA1}"/>
              </a:ext>
            </a:extLst>
          </p:cNvPr>
          <p:cNvSpPr/>
          <p:nvPr/>
        </p:nvSpPr>
        <p:spPr>
          <a:xfrm>
            <a:off x="5229225" y="2955758"/>
            <a:ext cx="685800" cy="68580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FO</a:t>
            </a:r>
          </a:p>
        </p:txBody>
      </p:sp>
      <p:sp>
        <p:nvSpPr>
          <p:cNvPr id="10" name="Oval 9">
            <a:extLst>
              <a:ext uri="{FF2B5EF4-FFF2-40B4-BE49-F238E27FC236}">
                <a16:creationId xmlns:a16="http://schemas.microsoft.com/office/drawing/2014/main" id="{425D1ACE-A3A8-4BA4-BB47-35B9C4046CA1}"/>
              </a:ext>
            </a:extLst>
          </p:cNvPr>
          <p:cNvSpPr/>
          <p:nvPr/>
        </p:nvSpPr>
        <p:spPr>
          <a:xfrm>
            <a:off x="3400425" y="2955758"/>
            <a:ext cx="685800" cy="68580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W</a:t>
            </a:r>
          </a:p>
        </p:txBody>
      </p:sp>
      <p:sp>
        <p:nvSpPr>
          <p:cNvPr id="4" name="TextBox 3"/>
          <p:cNvSpPr txBox="1"/>
          <p:nvPr/>
        </p:nvSpPr>
        <p:spPr>
          <a:xfrm>
            <a:off x="2228851" y="2152650"/>
            <a:ext cx="666750" cy="307777"/>
          </a:xfrm>
          <a:prstGeom prst="rect">
            <a:avLst/>
          </a:prstGeom>
          <a:noFill/>
        </p:spPr>
        <p:txBody>
          <a:bodyPr wrap="square" rtlCol="0">
            <a:spAutoFit/>
          </a:bodyPr>
          <a:lstStyle/>
          <a:p>
            <a:r>
              <a:rPr lang="en-US" dirty="0"/>
              <a:t>D   A</a:t>
            </a:r>
          </a:p>
        </p:txBody>
      </p:sp>
      <p:sp>
        <p:nvSpPr>
          <p:cNvPr id="11" name="TextBox 10"/>
          <p:cNvSpPr txBox="1"/>
          <p:nvPr/>
        </p:nvSpPr>
        <p:spPr>
          <a:xfrm>
            <a:off x="2095500" y="3144769"/>
            <a:ext cx="666750" cy="307777"/>
          </a:xfrm>
          <a:prstGeom prst="rect">
            <a:avLst/>
          </a:prstGeom>
          <a:noFill/>
        </p:spPr>
        <p:txBody>
          <a:bodyPr wrap="square" rtlCol="0">
            <a:spAutoFit/>
          </a:bodyPr>
          <a:lstStyle/>
          <a:p>
            <a:r>
              <a:rPr lang="en-US" dirty="0"/>
              <a:t>A   D</a:t>
            </a:r>
          </a:p>
        </p:txBody>
      </p:sp>
      <p:sp>
        <p:nvSpPr>
          <p:cNvPr id="12" name="TextBox 11"/>
          <p:cNvSpPr txBox="1"/>
          <p:nvPr/>
        </p:nvSpPr>
        <p:spPr>
          <a:xfrm>
            <a:off x="1714501" y="3952875"/>
            <a:ext cx="666750" cy="307777"/>
          </a:xfrm>
          <a:prstGeom prst="rect">
            <a:avLst/>
          </a:prstGeom>
          <a:noFill/>
        </p:spPr>
        <p:txBody>
          <a:bodyPr wrap="square" rtlCol="0">
            <a:spAutoFit/>
          </a:bodyPr>
          <a:lstStyle/>
          <a:p>
            <a:r>
              <a:rPr lang="en-US" dirty="0"/>
              <a:t>D   A</a:t>
            </a:r>
          </a:p>
        </p:txBody>
      </p:sp>
      <p:sp>
        <p:nvSpPr>
          <p:cNvPr id="13" name="TextBox 12"/>
          <p:cNvSpPr txBox="1"/>
          <p:nvPr/>
        </p:nvSpPr>
        <p:spPr>
          <a:xfrm>
            <a:off x="6791326" y="2968260"/>
            <a:ext cx="666750" cy="307777"/>
          </a:xfrm>
          <a:prstGeom prst="rect">
            <a:avLst/>
          </a:prstGeom>
          <a:noFill/>
        </p:spPr>
        <p:txBody>
          <a:bodyPr wrap="square" rtlCol="0">
            <a:spAutoFit/>
          </a:bodyPr>
          <a:lstStyle/>
          <a:p>
            <a:r>
              <a:rPr lang="en-US" dirty="0"/>
              <a:t>D   A</a:t>
            </a:r>
          </a:p>
        </p:txBody>
      </p:sp>
      <p:sp>
        <p:nvSpPr>
          <p:cNvPr id="14" name="TextBox 13"/>
          <p:cNvSpPr txBox="1"/>
          <p:nvPr/>
        </p:nvSpPr>
        <p:spPr>
          <a:xfrm>
            <a:off x="6381750" y="4106763"/>
            <a:ext cx="666750" cy="307777"/>
          </a:xfrm>
          <a:prstGeom prst="rect">
            <a:avLst/>
          </a:prstGeom>
          <a:noFill/>
        </p:spPr>
        <p:txBody>
          <a:bodyPr wrap="square" rtlCol="0">
            <a:spAutoFit/>
          </a:bodyPr>
          <a:lstStyle/>
          <a:p>
            <a:r>
              <a:rPr lang="en-US" dirty="0"/>
              <a:t>A   D</a:t>
            </a:r>
          </a:p>
        </p:txBody>
      </p:sp>
      <p:sp>
        <p:nvSpPr>
          <p:cNvPr id="15" name="TextBox 14"/>
          <p:cNvSpPr txBox="1"/>
          <p:nvPr/>
        </p:nvSpPr>
        <p:spPr>
          <a:xfrm>
            <a:off x="6457951" y="2091232"/>
            <a:ext cx="666750" cy="307777"/>
          </a:xfrm>
          <a:prstGeom prst="rect">
            <a:avLst/>
          </a:prstGeom>
          <a:noFill/>
        </p:spPr>
        <p:txBody>
          <a:bodyPr wrap="square" rtlCol="0">
            <a:spAutoFit/>
          </a:bodyPr>
          <a:lstStyle/>
          <a:p>
            <a:r>
              <a:rPr lang="en-US" dirty="0"/>
              <a:t>D   A</a:t>
            </a:r>
          </a:p>
        </p:txBody>
      </p:sp>
      <p:sp>
        <p:nvSpPr>
          <p:cNvPr id="16" name="TextBox 15"/>
          <p:cNvSpPr txBox="1"/>
          <p:nvPr/>
        </p:nvSpPr>
        <p:spPr>
          <a:xfrm>
            <a:off x="3743325" y="1409700"/>
            <a:ext cx="438150" cy="307777"/>
          </a:xfrm>
          <a:prstGeom prst="rect">
            <a:avLst/>
          </a:prstGeom>
          <a:noFill/>
        </p:spPr>
        <p:txBody>
          <a:bodyPr wrap="square" rtlCol="0">
            <a:spAutoFit/>
          </a:bodyPr>
          <a:lstStyle/>
          <a:p>
            <a:r>
              <a:rPr lang="en-US" dirty="0"/>
              <a:t>M</a:t>
            </a:r>
          </a:p>
        </p:txBody>
      </p:sp>
      <p:sp>
        <p:nvSpPr>
          <p:cNvPr id="17" name="TextBox 16"/>
          <p:cNvSpPr txBox="1"/>
          <p:nvPr/>
        </p:nvSpPr>
        <p:spPr>
          <a:xfrm>
            <a:off x="4086225" y="1409700"/>
            <a:ext cx="438150" cy="307777"/>
          </a:xfrm>
          <a:prstGeom prst="rect">
            <a:avLst/>
          </a:prstGeom>
          <a:noFill/>
        </p:spPr>
        <p:txBody>
          <a:bodyPr wrap="square" rtlCol="0">
            <a:spAutoFit/>
          </a:bodyPr>
          <a:lstStyle/>
          <a:p>
            <a:r>
              <a:rPr lang="en-US" dirty="0"/>
              <a:t>M</a:t>
            </a:r>
          </a:p>
        </p:txBody>
      </p:sp>
      <p:sp>
        <p:nvSpPr>
          <p:cNvPr id="18" name="TextBox 17"/>
          <p:cNvSpPr txBox="1"/>
          <p:nvPr/>
        </p:nvSpPr>
        <p:spPr>
          <a:xfrm>
            <a:off x="4667250" y="4848225"/>
            <a:ext cx="438150" cy="307777"/>
          </a:xfrm>
          <a:prstGeom prst="rect">
            <a:avLst/>
          </a:prstGeom>
          <a:noFill/>
        </p:spPr>
        <p:txBody>
          <a:bodyPr wrap="square" rtlCol="0">
            <a:spAutoFit/>
          </a:bodyPr>
          <a:lstStyle/>
          <a:p>
            <a:r>
              <a:rPr lang="en-US" dirty="0"/>
              <a:t>M</a:t>
            </a:r>
          </a:p>
        </p:txBody>
      </p:sp>
      <p:sp>
        <p:nvSpPr>
          <p:cNvPr id="19" name="TextBox 18"/>
          <p:cNvSpPr txBox="1"/>
          <p:nvPr/>
        </p:nvSpPr>
        <p:spPr>
          <a:xfrm>
            <a:off x="4086225" y="4848225"/>
            <a:ext cx="438150" cy="307777"/>
          </a:xfrm>
          <a:prstGeom prst="rect">
            <a:avLst/>
          </a:prstGeom>
          <a:noFill/>
        </p:spPr>
        <p:txBody>
          <a:bodyPr wrap="square" rtlCol="0">
            <a:spAutoFit/>
          </a:bodyPr>
          <a:lstStyle/>
          <a:p>
            <a:r>
              <a:rPr lang="en-US" dirty="0"/>
              <a:t>M</a:t>
            </a:r>
          </a:p>
        </p:txBody>
      </p:sp>
      <p:sp>
        <p:nvSpPr>
          <p:cNvPr id="20" name="TextBox 19"/>
          <p:cNvSpPr txBox="1"/>
          <p:nvPr/>
        </p:nvSpPr>
        <p:spPr>
          <a:xfrm>
            <a:off x="4181475" y="3122148"/>
            <a:ext cx="438150" cy="307777"/>
          </a:xfrm>
          <a:prstGeom prst="rect">
            <a:avLst/>
          </a:prstGeom>
          <a:noFill/>
        </p:spPr>
        <p:txBody>
          <a:bodyPr wrap="square" rtlCol="0">
            <a:spAutoFit/>
          </a:bodyPr>
          <a:lstStyle/>
          <a:p>
            <a:r>
              <a:rPr lang="en-US" dirty="0"/>
              <a:t>M</a:t>
            </a:r>
          </a:p>
        </p:txBody>
      </p:sp>
      <p:sp>
        <p:nvSpPr>
          <p:cNvPr id="21" name="TextBox 20"/>
          <p:cNvSpPr txBox="1"/>
          <p:nvPr/>
        </p:nvSpPr>
        <p:spPr>
          <a:xfrm>
            <a:off x="4838700" y="2955758"/>
            <a:ext cx="438150" cy="307777"/>
          </a:xfrm>
          <a:prstGeom prst="rect">
            <a:avLst/>
          </a:prstGeom>
          <a:noFill/>
        </p:spPr>
        <p:txBody>
          <a:bodyPr wrap="square" rtlCol="0">
            <a:spAutoFit/>
          </a:bodyPr>
          <a:lstStyle/>
          <a:p>
            <a:r>
              <a:rPr lang="en-US" dirty="0"/>
              <a:t>M</a:t>
            </a:r>
          </a:p>
        </p:txBody>
      </p:sp>
    </p:spTree>
    <p:extLst>
      <p:ext uri="{BB962C8B-B14F-4D97-AF65-F5344CB8AC3E}">
        <p14:creationId xmlns:p14="http://schemas.microsoft.com/office/powerpoint/2010/main" val="2345195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0" presetClass="path" presetSubtype="0" accel="50000" decel="50000" fill="hold" grpId="1" nodeType="withEffect">
                                  <p:stCondLst>
                                    <p:cond delay="0"/>
                                  </p:stCondLst>
                                  <p:childTnLst>
                                    <p:animMotion origin="layout" path="M 0 0 L -0.07187 0.21111 L -0.07187 0.21111 " pathEditMode="relative" ptsTypes="AAA">
                                      <p:cBhvr>
                                        <p:cTn id="16" dur="2000" fill="hold"/>
                                        <p:tgtEl>
                                          <p:spTgt spid="10"/>
                                        </p:tgtEl>
                                        <p:attrNameLst>
                                          <p:attrName>ppt_x</p:attrName>
                                          <p:attrName>ppt_y</p:attrName>
                                        </p:attrNameLst>
                                      </p:cBhvr>
                                    </p:animMotion>
                                  </p:childTnLst>
                                </p:cTn>
                              </p:par>
                              <p:par>
                                <p:cTn id="17" presetID="0" presetClass="path" presetSubtype="0" accel="50000" decel="50000" fill="hold" grpId="1" nodeType="withEffect">
                                  <p:stCondLst>
                                    <p:cond delay="0"/>
                                  </p:stCondLst>
                                  <p:childTnLst>
                                    <p:animMotion origin="layout" path="M 0 0 L -0.07812 0.00555 " pathEditMode="relative" ptsTypes="AA">
                                      <p:cBhvr>
                                        <p:cTn id="18" dur="2000" fill="hold"/>
                                        <p:tgtEl>
                                          <p:spTgt spid="9"/>
                                        </p:tgtEl>
                                        <p:attrNameLst>
                                          <p:attrName>ppt_x</p:attrName>
                                          <p:attrName>ppt_y</p:attrName>
                                        </p:attrNameLst>
                                      </p:cBhvr>
                                    </p:animMotion>
                                  </p:childTnLst>
                                </p:cTn>
                              </p:par>
                              <p:par>
                                <p:cTn id="19" presetID="1" presetClass="entr" presetSubtype="0" fill="hold" grpId="0" nodeType="withEffect">
                                  <p:stCondLst>
                                    <p:cond delay="0"/>
                                  </p:stCondLst>
                                  <p:childTnLst>
                                    <p:set>
                                      <p:cBhvr>
                                        <p:cTn id="20" dur="1" fill="hold">
                                          <p:stCondLst>
                                            <p:cond delay="0"/>
                                          </p:stCondLst>
                                        </p:cTn>
                                        <p:tgtEl>
                                          <p:spTgt spid="2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9" grpId="0" animBg="1"/>
      <p:bldP spid="9" grpId="1" animBg="1"/>
      <p:bldP spid="10" grpId="0" animBg="1"/>
      <p:bldP spid="10" grpId="1" animBg="1"/>
      <p:bldP spid="20" grpId="0"/>
      <p:bldP spid="21" grpId="0"/>
    </p:bldLst>
  </p:timing>
</p:sld>
</file>

<file path=ppt/theme/theme1.xml><?xml version="1.0" encoding="utf-8"?>
<a:theme xmlns:a="http://schemas.openxmlformats.org/drawingml/2006/main" name="1_White with Blue Bar Segoe Template">
  <a:themeElements>
    <a:clrScheme name="White - blue accents template template">
      <a:dk1>
        <a:srgbClr val="000000"/>
      </a:dk1>
      <a:lt1>
        <a:srgbClr val="FFFFFF"/>
      </a:lt1>
      <a:dk2>
        <a:srgbClr val="1D4775"/>
      </a:dk2>
      <a:lt2>
        <a:srgbClr val="FEF194"/>
      </a:lt2>
      <a:accent1>
        <a:srgbClr val="FFC000"/>
      </a:accent1>
      <a:accent2>
        <a:srgbClr val="3497AE"/>
      </a:accent2>
      <a:accent3>
        <a:srgbClr val="DF8045"/>
      </a:accent3>
      <a:accent4>
        <a:srgbClr val="7DCC2E"/>
      </a:accent4>
      <a:accent5>
        <a:srgbClr val="FF9929"/>
      </a:accent5>
      <a:accent6>
        <a:srgbClr val="A061C3"/>
      </a:accent6>
      <a:hlink>
        <a:srgbClr val="1D4775"/>
      </a:hlink>
      <a:folHlink>
        <a:srgbClr val="1D477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EMLOA Theme">
  <a:themeElements>
    <a:clrScheme name="White - blue accents template template">
      <a:dk1>
        <a:srgbClr val="000000"/>
      </a:dk1>
      <a:lt1>
        <a:srgbClr val="FFFFFF"/>
      </a:lt1>
      <a:dk2>
        <a:srgbClr val="1D4775"/>
      </a:dk2>
      <a:lt2>
        <a:srgbClr val="FEF194"/>
      </a:lt2>
      <a:accent1>
        <a:srgbClr val="FFC000"/>
      </a:accent1>
      <a:accent2>
        <a:srgbClr val="3497AE"/>
      </a:accent2>
      <a:accent3>
        <a:srgbClr val="DF8045"/>
      </a:accent3>
      <a:accent4>
        <a:srgbClr val="7DCC2E"/>
      </a:accent4>
      <a:accent5>
        <a:srgbClr val="FF9929"/>
      </a:accent5>
      <a:accent6>
        <a:srgbClr val="A061C3"/>
      </a:accent6>
      <a:hlink>
        <a:srgbClr val="1D4775"/>
      </a:hlink>
      <a:folHlink>
        <a:srgbClr val="1D4775"/>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chemeClr val="tx1"/>
            </a:solidFill>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extLst>
    <a:ext uri="{05A4C25C-085E-4340-85A3-A5531E510DB2}">
      <thm15:themeFamily xmlns:thm15="http://schemas.microsoft.com/office/thememl/2012/main" name="EMLOA Theme" id="{93A9B40D-69AD-41D3-8465-28A2E30B50A0}" vid="{91409F21-8322-4548-9679-D8889C23CFFD}"/>
    </a:ext>
  </a:extLst>
</a:theme>
</file>

<file path=ppt/theme/theme4.xml><?xml version="1.0" encoding="utf-8"?>
<a:theme xmlns:a="http://schemas.openxmlformats.org/drawingml/2006/main" name="White with Courier font for code slides">
  <a:themeElements>
    <a:clrScheme name="Blue Template-Template">
      <a:dk1>
        <a:srgbClr val="000000"/>
      </a:dk1>
      <a:lt1>
        <a:srgbClr val="FFFFFF"/>
      </a:lt1>
      <a:dk2>
        <a:srgbClr val="050595"/>
      </a:dk2>
      <a:lt2>
        <a:srgbClr val="FFFFFF"/>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109728" tIns="54864" rIns="109728" bIns="54864" numCol="1" rtlCol="0" anchor="ctr" anchorCtr="0" compatLnSpc="1">
        <a:prstTxWarp prst="textNoShape">
          <a:avLst/>
        </a:prstTxWarp>
      </a:bodyPr>
      <a:lstStyle>
        <a:defPPr marL="0" marR="0" indent="0" algn="ctr" defTabSz="1096963" rtl="0" eaLnBrk="1" fontAlgn="base" latinLnBrk="0" hangingPunct="1">
          <a:lnSpc>
            <a:spcPct val="100000"/>
          </a:lnSpc>
          <a:spcBef>
            <a:spcPct val="0"/>
          </a:spcBef>
          <a:spcAft>
            <a:spcPct val="0"/>
          </a:spcAft>
          <a:buClrTx/>
          <a:buSzTx/>
          <a:buFontTx/>
          <a:buNone/>
          <a:tabLst/>
          <a:defRPr kumimoji="0"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5.xml><?xml version="1.0" encoding="utf-8"?>
<a:theme xmlns:a="http://schemas.openxmlformats.org/drawingml/2006/main" name="OD_Theme_2018">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2_White with Blue Bar Segoe Template">
  <a:themeElements>
    <a:clrScheme name="1_White with Blue Bar Segoe Template">
      <a:dk1>
        <a:srgbClr val="000000"/>
      </a:dk1>
      <a:lt1>
        <a:srgbClr val="FFFFFF"/>
      </a:lt1>
      <a:dk2>
        <a:srgbClr val="A7A7A7"/>
      </a:dk2>
      <a:lt2>
        <a:srgbClr val="535353"/>
      </a:lt2>
      <a:accent1>
        <a:srgbClr val="FFC000"/>
      </a:accent1>
      <a:accent2>
        <a:srgbClr val="3497AE"/>
      </a:accent2>
      <a:accent3>
        <a:srgbClr val="DF8045"/>
      </a:accent3>
      <a:accent4>
        <a:srgbClr val="7DCC2E"/>
      </a:accent4>
      <a:accent5>
        <a:srgbClr val="FF9929"/>
      </a:accent5>
      <a:accent6>
        <a:srgbClr val="A061C3"/>
      </a:accent6>
      <a:hlink>
        <a:srgbClr val="0000FF"/>
      </a:hlink>
      <a:folHlink>
        <a:srgbClr val="FF00FF"/>
      </a:folHlink>
    </a:clrScheme>
    <a:fontScheme name="1_White with Blue Bar Segoe Template">
      <a:majorFont>
        <a:latin typeface="Calibri"/>
        <a:ea typeface="Calibri"/>
        <a:cs typeface="Calibri"/>
      </a:majorFont>
      <a:minorFont>
        <a:latin typeface="Helvetica"/>
        <a:ea typeface="Helvetica"/>
        <a:cs typeface="Helvetica"/>
      </a:minorFont>
    </a:fontScheme>
    <a:fmtScheme name="1_White with Blue Bar Segoe Templa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8" tIns="45718" rIns="45718" bIns="45718"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7.xml><?xml version="1.0" encoding="utf-8"?>
<a:theme xmlns:a="http://schemas.openxmlformats.org/drawingml/2006/main" name="4_White with Blue Bar Segoe Template">
  <a:themeElements>
    <a:clrScheme name="1_White with Blue Bar Segoe Template">
      <a:dk1>
        <a:srgbClr val="000000"/>
      </a:dk1>
      <a:lt1>
        <a:srgbClr val="FFFFFF"/>
      </a:lt1>
      <a:dk2>
        <a:srgbClr val="A7A7A7"/>
      </a:dk2>
      <a:lt2>
        <a:srgbClr val="535353"/>
      </a:lt2>
      <a:accent1>
        <a:srgbClr val="FFC000"/>
      </a:accent1>
      <a:accent2>
        <a:srgbClr val="3497AE"/>
      </a:accent2>
      <a:accent3>
        <a:srgbClr val="DF8045"/>
      </a:accent3>
      <a:accent4>
        <a:srgbClr val="7DCC2E"/>
      </a:accent4>
      <a:accent5>
        <a:srgbClr val="FF9929"/>
      </a:accent5>
      <a:accent6>
        <a:srgbClr val="A061C3"/>
      </a:accent6>
      <a:hlink>
        <a:srgbClr val="0000FF"/>
      </a:hlink>
      <a:folHlink>
        <a:srgbClr val="FF00FF"/>
      </a:folHlink>
    </a:clrScheme>
    <a:fontScheme name="1_White with Blue Bar Segoe Template">
      <a:majorFont>
        <a:latin typeface="Calibri"/>
        <a:ea typeface="Calibri"/>
        <a:cs typeface="Calibri"/>
      </a:majorFont>
      <a:minorFont>
        <a:latin typeface="Helvetica"/>
        <a:ea typeface="Helvetica"/>
        <a:cs typeface="Helvetica"/>
      </a:minorFont>
    </a:fontScheme>
    <a:fmtScheme name="1_White with Blue Bar Segoe Templa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8" tIns="45718" rIns="45718" bIns="45718"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8.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183</TotalTime>
  <Words>1475</Words>
  <Application>Microsoft Office PowerPoint</Application>
  <PresentationFormat>On-screen Show (4:3)</PresentationFormat>
  <Paragraphs>309</Paragraphs>
  <Slides>33</Slides>
  <Notes>25</Notes>
  <HiddenSlides>0</HiddenSlides>
  <MMClips>0</MMClips>
  <ScaleCrop>false</ScaleCrop>
  <HeadingPairs>
    <vt:vector size="6" baseType="variant">
      <vt:variant>
        <vt:lpstr>Fonts Used</vt:lpstr>
      </vt:variant>
      <vt:variant>
        <vt:i4>7</vt:i4>
      </vt:variant>
      <vt:variant>
        <vt:lpstr>Theme</vt:lpstr>
      </vt:variant>
      <vt:variant>
        <vt:i4>7</vt:i4>
      </vt:variant>
      <vt:variant>
        <vt:lpstr>Slide Titles</vt:lpstr>
      </vt:variant>
      <vt:variant>
        <vt:i4>33</vt:i4>
      </vt:variant>
    </vt:vector>
  </HeadingPairs>
  <TitlesOfParts>
    <vt:vector size="47" baseType="lpstr">
      <vt:lpstr>Arial</vt:lpstr>
      <vt:lpstr>Calibri</vt:lpstr>
      <vt:lpstr>Calibri Light</vt:lpstr>
      <vt:lpstr>Courier New</vt:lpstr>
      <vt:lpstr>Helvetica</vt:lpstr>
      <vt:lpstr>Noto Sans Symbols</vt:lpstr>
      <vt:lpstr>Wingdings</vt:lpstr>
      <vt:lpstr>1_White with Blue Bar Segoe Template</vt:lpstr>
      <vt:lpstr>Office Theme</vt:lpstr>
      <vt:lpstr>EMLOA Theme</vt:lpstr>
      <vt:lpstr>White with Courier font for code slides</vt:lpstr>
      <vt:lpstr>OD_Theme_2018</vt:lpstr>
      <vt:lpstr>2_White with Blue Bar Segoe Template</vt:lpstr>
      <vt:lpstr>4_White with Blue Bar Segoe Template</vt:lpstr>
      <vt:lpstr>Week 3 EMLOA New Candidates Class</vt:lpstr>
      <vt:lpstr>Course Outline</vt:lpstr>
      <vt:lpstr>Questions?</vt:lpstr>
      <vt:lpstr>Common Terms - Positioning</vt:lpstr>
      <vt:lpstr>Field of Play</vt:lpstr>
      <vt:lpstr>Coin Toss</vt:lpstr>
      <vt:lpstr>Line-Up</vt:lpstr>
      <vt:lpstr>FO / W</vt:lpstr>
      <vt:lpstr>Faceoff</vt:lpstr>
      <vt:lpstr>Faceoff Towards FO Goal</vt:lpstr>
      <vt:lpstr>Faceoff Away from FO Goal</vt:lpstr>
      <vt:lpstr>ON/OFF Responsibilities</vt:lpstr>
      <vt:lpstr>Settled Situations On/Off</vt:lpstr>
      <vt:lpstr>Lead / Trail </vt:lpstr>
      <vt:lpstr>Positioning in Settled Situations</vt:lpstr>
      <vt:lpstr>Transition</vt:lpstr>
      <vt:lpstr>Transition</vt:lpstr>
      <vt:lpstr>Out of Bounds</vt:lpstr>
      <vt:lpstr>Restarts</vt:lpstr>
      <vt:lpstr>After Goal</vt:lpstr>
      <vt:lpstr>Penalty Relay</vt:lpstr>
      <vt:lpstr>Penalty Relay</vt:lpstr>
      <vt:lpstr>Game Management </vt:lpstr>
      <vt:lpstr>Expect the Unexpected</vt:lpstr>
      <vt:lpstr>Level of Game</vt:lpstr>
      <vt:lpstr>Controlling a Game</vt:lpstr>
      <vt:lpstr>First Flag</vt:lpstr>
      <vt:lpstr>Dealing with a difficult coach </vt:lpstr>
      <vt:lpstr>The Ramp</vt:lpstr>
      <vt:lpstr>Mistakes by Officials</vt:lpstr>
      <vt:lpstr>Four Keys to Success</vt:lpstr>
      <vt:lpstr>Assignors &amp; Arbiter</vt:lpstr>
      <vt:lpstr>What is ahead?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Week 3 EMLOA New Candidates Class</dc:title>
  <dc:creator>Rick Catalano</dc:creator>
  <cp:lastModifiedBy>doug davenport</cp:lastModifiedBy>
  <cp:revision>21</cp:revision>
  <dcterms:created xsi:type="dcterms:W3CDTF">2017-01-13T20:06:46Z</dcterms:created>
  <dcterms:modified xsi:type="dcterms:W3CDTF">2024-02-13T16:03:25Z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TC102867899990</vt:lpwstr>
  </property>
</Properties>
</file>