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474"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CC6DD-3B9F-483A-A547-FC7885FF7F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8D6CE5-7640-437C-94E1-2C5879EB4B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7F4AFD-A1A8-485A-B9B0-B76944F986A5}"/>
              </a:ext>
            </a:extLst>
          </p:cNvPr>
          <p:cNvSpPr>
            <a:spLocks noGrp="1"/>
          </p:cNvSpPr>
          <p:nvPr>
            <p:ph type="dt" sz="half" idx="10"/>
          </p:nvPr>
        </p:nvSpPr>
        <p:spPr/>
        <p:txBody>
          <a:bodyPr/>
          <a:lstStyle/>
          <a:p>
            <a:fld id="{52AE267A-07B2-43F4-866D-EBB9125C1717}" type="datetimeFigureOut">
              <a:rPr lang="en-US" smtClean="0"/>
              <a:t>2/18/2024</a:t>
            </a:fld>
            <a:endParaRPr lang="en-US"/>
          </a:p>
        </p:txBody>
      </p:sp>
      <p:sp>
        <p:nvSpPr>
          <p:cNvPr id="5" name="Footer Placeholder 4">
            <a:extLst>
              <a:ext uri="{FF2B5EF4-FFF2-40B4-BE49-F238E27FC236}">
                <a16:creationId xmlns:a16="http://schemas.microsoft.com/office/drawing/2014/main" id="{01BB2F5E-68A3-4E59-B78D-8BFA68481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8DD-E3EA-4CA7-926D-7106D6E361BD}"/>
              </a:ext>
            </a:extLst>
          </p:cNvPr>
          <p:cNvSpPr>
            <a:spLocks noGrp="1"/>
          </p:cNvSpPr>
          <p:nvPr>
            <p:ph type="sldNum" sz="quarter" idx="12"/>
          </p:nvPr>
        </p:nvSpPr>
        <p:spPr/>
        <p:txBody>
          <a:bodyPr/>
          <a:lstStyle/>
          <a:p>
            <a:fld id="{80C1ECFE-AE6F-4D24-A32F-0D4FA64119D3}" type="slidenum">
              <a:rPr lang="en-US" smtClean="0"/>
              <a:t>‹#›</a:t>
            </a:fld>
            <a:endParaRPr lang="en-US"/>
          </a:p>
        </p:txBody>
      </p:sp>
    </p:spTree>
    <p:extLst>
      <p:ext uri="{BB962C8B-B14F-4D97-AF65-F5344CB8AC3E}">
        <p14:creationId xmlns:p14="http://schemas.microsoft.com/office/powerpoint/2010/main" val="389097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0B684-6D32-4FB2-B3E0-82D9A44396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F7DDF7-A2C5-4305-870A-752A089EF8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6A08D-6D12-44D5-BF27-8EA86A54EE38}"/>
              </a:ext>
            </a:extLst>
          </p:cNvPr>
          <p:cNvSpPr>
            <a:spLocks noGrp="1"/>
          </p:cNvSpPr>
          <p:nvPr>
            <p:ph type="dt" sz="half" idx="10"/>
          </p:nvPr>
        </p:nvSpPr>
        <p:spPr/>
        <p:txBody>
          <a:bodyPr/>
          <a:lstStyle/>
          <a:p>
            <a:fld id="{52AE267A-07B2-43F4-866D-EBB9125C1717}" type="datetimeFigureOut">
              <a:rPr lang="en-US" smtClean="0"/>
              <a:t>2/18/2024</a:t>
            </a:fld>
            <a:endParaRPr lang="en-US"/>
          </a:p>
        </p:txBody>
      </p:sp>
      <p:sp>
        <p:nvSpPr>
          <p:cNvPr id="5" name="Footer Placeholder 4">
            <a:extLst>
              <a:ext uri="{FF2B5EF4-FFF2-40B4-BE49-F238E27FC236}">
                <a16:creationId xmlns:a16="http://schemas.microsoft.com/office/drawing/2014/main" id="{ABE1F3E0-ED8B-4766-9DE3-27B1ACBB67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EF0602-4828-4AFE-BFDA-7D957A5019B2}"/>
              </a:ext>
            </a:extLst>
          </p:cNvPr>
          <p:cNvSpPr>
            <a:spLocks noGrp="1"/>
          </p:cNvSpPr>
          <p:nvPr>
            <p:ph type="sldNum" sz="quarter" idx="12"/>
          </p:nvPr>
        </p:nvSpPr>
        <p:spPr/>
        <p:txBody>
          <a:bodyPr/>
          <a:lstStyle/>
          <a:p>
            <a:fld id="{80C1ECFE-AE6F-4D24-A32F-0D4FA64119D3}" type="slidenum">
              <a:rPr lang="en-US" smtClean="0"/>
              <a:t>‹#›</a:t>
            </a:fld>
            <a:endParaRPr lang="en-US"/>
          </a:p>
        </p:txBody>
      </p:sp>
    </p:spTree>
    <p:extLst>
      <p:ext uri="{BB962C8B-B14F-4D97-AF65-F5344CB8AC3E}">
        <p14:creationId xmlns:p14="http://schemas.microsoft.com/office/powerpoint/2010/main" val="3177087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E20F8D-863C-49B7-A91C-A696B971E3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6C2949-C663-4D3E-BBF2-0E7CA86696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40872-97C7-46EC-9D67-B68E18624C4B}"/>
              </a:ext>
            </a:extLst>
          </p:cNvPr>
          <p:cNvSpPr>
            <a:spLocks noGrp="1"/>
          </p:cNvSpPr>
          <p:nvPr>
            <p:ph type="dt" sz="half" idx="10"/>
          </p:nvPr>
        </p:nvSpPr>
        <p:spPr/>
        <p:txBody>
          <a:bodyPr/>
          <a:lstStyle/>
          <a:p>
            <a:fld id="{52AE267A-07B2-43F4-866D-EBB9125C1717}" type="datetimeFigureOut">
              <a:rPr lang="en-US" smtClean="0"/>
              <a:t>2/18/2024</a:t>
            </a:fld>
            <a:endParaRPr lang="en-US"/>
          </a:p>
        </p:txBody>
      </p:sp>
      <p:sp>
        <p:nvSpPr>
          <p:cNvPr id="5" name="Footer Placeholder 4">
            <a:extLst>
              <a:ext uri="{FF2B5EF4-FFF2-40B4-BE49-F238E27FC236}">
                <a16:creationId xmlns:a16="http://schemas.microsoft.com/office/drawing/2014/main" id="{9871A24C-BDD7-4400-9A49-2E6769FF20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E5F28B-295E-444B-A3AF-1577DF05BF00}"/>
              </a:ext>
            </a:extLst>
          </p:cNvPr>
          <p:cNvSpPr>
            <a:spLocks noGrp="1"/>
          </p:cNvSpPr>
          <p:nvPr>
            <p:ph type="sldNum" sz="quarter" idx="12"/>
          </p:nvPr>
        </p:nvSpPr>
        <p:spPr/>
        <p:txBody>
          <a:bodyPr/>
          <a:lstStyle/>
          <a:p>
            <a:fld id="{80C1ECFE-AE6F-4D24-A32F-0D4FA64119D3}" type="slidenum">
              <a:rPr lang="en-US" smtClean="0"/>
              <a:t>‹#›</a:t>
            </a:fld>
            <a:endParaRPr lang="en-US"/>
          </a:p>
        </p:txBody>
      </p:sp>
    </p:spTree>
    <p:extLst>
      <p:ext uri="{BB962C8B-B14F-4D97-AF65-F5344CB8AC3E}">
        <p14:creationId xmlns:p14="http://schemas.microsoft.com/office/powerpoint/2010/main" val="2821151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C1DB5-82E9-4F83-88FD-B3405F26C6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2E3C17-800C-48E8-BA24-2BC783BF1D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49359-493D-4D31-B003-B04EF6A3D047}"/>
              </a:ext>
            </a:extLst>
          </p:cNvPr>
          <p:cNvSpPr>
            <a:spLocks noGrp="1"/>
          </p:cNvSpPr>
          <p:nvPr>
            <p:ph type="dt" sz="half" idx="10"/>
          </p:nvPr>
        </p:nvSpPr>
        <p:spPr/>
        <p:txBody>
          <a:bodyPr/>
          <a:lstStyle/>
          <a:p>
            <a:fld id="{52AE267A-07B2-43F4-866D-EBB9125C1717}" type="datetimeFigureOut">
              <a:rPr lang="en-US" smtClean="0"/>
              <a:t>2/18/2024</a:t>
            </a:fld>
            <a:endParaRPr lang="en-US"/>
          </a:p>
        </p:txBody>
      </p:sp>
      <p:sp>
        <p:nvSpPr>
          <p:cNvPr id="5" name="Footer Placeholder 4">
            <a:extLst>
              <a:ext uri="{FF2B5EF4-FFF2-40B4-BE49-F238E27FC236}">
                <a16:creationId xmlns:a16="http://schemas.microsoft.com/office/drawing/2014/main" id="{373030CD-9491-491A-B7E4-F68ABB4652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287FF3-3F65-48B8-96C2-8690F249CB6A}"/>
              </a:ext>
            </a:extLst>
          </p:cNvPr>
          <p:cNvSpPr>
            <a:spLocks noGrp="1"/>
          </p:cNvSpPr>
          <p:nvPr>
            <p:ph type="sldNum" sz="quarter" idx="12"/>
          </p:nvPr>
        </p:nvSpPr>
        <p:spPr/>
        <p:txBody>
          <a:bodyPr/>
          <a:lstStyle/>
          <a:p>
            <a:fld id="{80C1ECFE-AE6F-4D24-A32F-0D4FA64119D3}" type="slidenum">
              <a:rPr lang="en-US" smtClean="0"/>
              <a:t>‹#›</a:t>
            </a:fld>
            <a:endParaRPr lang="en-US"/>
          </a:p>
        </p:txBody>
      </p:sp>
    </p:spTree>
    <p:extLst>
      <p:ext uri="{BB962C8B-B14F-4D97-AF65-F5344CB8AC3E}">
        <p14:creationId xmlns:p14="http://schemas.microsoft.com/office/powerpoint/2010/main" val="151764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EEAB5-B0CD-4EDB-81AC-1CDB31588D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080D2A-482B-421B-A827-8FC149D042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1327CE-6CFA-4288-9078-A8A5F3671031}"/>
              </a:ext>
            </a:extLst>
          </p:cNvPr>
          <p:cNvSpPr>
            <a:spLocks noGrp="1"/>
          </p:cNvSpPr>
          <p:nvPr>
            <p:ph type="dt" sz="half" idx="10"/>
          </p:nvPr>
        </p:nvSpPr>
        <p:spPr/>
        <p:txBody>
          <a:bodyPr/>
          <a:lstStyle/>
          <a:p>
            <a:fld id="{52AE267A-07B2-43F4-866D-EBB9125C1717}" type="datetimeFigureOut">
              <a:rPr lang="en-US" smtClean="0"/>
              <a:t>2/18/2024</a:t>
            </a:fld>
            <a:endParaRPr lang="en-US"/>
          </a:p>
        </p:txBody>
      </p:sp>
      <p:sp>
        <p:nvSpPr>
          <p:cNvPr id="5" name="Footer Placeholder 4">
            <a:extLst>
              <a:ext uri="{FF2B5EF4-FFF2-40B4-BE49-F238E27FC236}">
                <a16:creationId xmlns:a16="http://schemas.microsoft.com/office/drawing/2014/main" id="{60B0217E-E3C5-4DE5-B95C-D6189E473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8E297E-C575-4B87-AA87-E8FAB375A1D8}"/>
              </a:ext>
            </a:extLst>
          </p:cNvPr>
          <p:cNvSpPr>
            <a:spLocks noGrp="1"/>
          </p:cNvSpPr>
          <p:nvPr>
            <p:ph type="sldNum" sz="quarter" idx="12"/>
          </p:nvPr>
        </p:nvSpPr>
        <p:spPr/>
        <p:txBody>
          <a:bodyPr/>
          <a:lstStyle/>
          <a:p>
            <a:fld id="{80C1ECFE-AE6F-4D24-A32F-0D4FA64119D3}" type="slidenum">
              <a:rPr lang="en-US" smtClean="0"/>
              <a:t>‹#›</a:t>
            </a:fld>
            <a:endParaRPr lang="en-US"/>
          </a:p>
        </p:txBody>
      </p:sp>
    </p:spTree>
    <p:extLst>
      <p:ext uri="{BB962C8B-B14F-4D97-AF65-F5344CB8AC3E}">
        <p14:creationId xmlns:p14="http://schemas.microsoft.com/office/powerpoint/2010/main" val="3664581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19B8F-F4D8-479B-BAA2-605DF3B738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81640A-FD82-499B-827F-483598F52A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2B3CB3-D2E4-4C79-AD01-F7DDDFA184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7158FB-C94D-4937-A051-94E7C43DD9BB}"/>
              </a:ext>
            </a:extLst>
          </p:cNvPr>
          <p:cNvSpPr>
            <a:spLocks noGrp="1"/>
          </p:cNvSpPr>
          <p:nvPr>
            <p:ph type="dt" sz="half" idx="10"/>
          </p:nvPr>
        </p:nvSpPr>
        <p:spPr/>
        <p:txBody>
          <a:bodyPr/>
          <a:lstStyle/>
          <a:p>
            <a:fld id="{52AE267A-07B2-43F4-866D-EBB9125C1717}" type="datetimeFigureOut">
              <a:rPr lang="en-US" smtClean="0"/>
              <a:t>2/18/2024</a:t>
            </a:fld>
            <a:endParaRPr lang="en-US"/>
          </a:p>
        </p:txBody>
      </p:sp>
      <p:sp>
        <p:nvSpPr>
          <p:cNvPr id="6" name="Footer Placeholder 5">
            <a:extLst>
              <a:ext uri="{FF2B5EF4-FFF2-40B4-BE49-F238E27FC236}">
                <a16:creationId xmlns:a16="http://schemas.microsoft.com/office/drawing/2014/main" id="{658E8BBA-28B1-431A-83AD-7F363A59FD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46D79D-92B8-4964-87EF-DC6319AE70C2}"/>
              </a:ext>
            </a:extLst>
          </p:cNvPr>
          <p:cNvSpPr>
            <a:spLocks noGrp="1"/>
          </p:cNvSpPr>
          <p:nvPr>
            <p:ph type="sldNum" sz="quarter" idx="12"/>
          </p:nvPr>
        </p:nvSpPr>
        <p:spPr/>
        <p:txBody>
          <a:bodyPr/>
          <a:lstStyle/>
          <a:p>
            <a:fld id="{80C1ECFE-AE6F-4D24-A32F-0D4FA64119D3}" type="slidenum">
              <a:rPr lang="en-US" smtClean="0"/>
              <a:t>‹#›</a:t>
            </a:fld>
            <a:endParaRPr lang="en-US"/>
          </a:p>
        </p:txBody>
      </p:sp>
    </p:spTree>
    <p:extLst>
      <p:ext uri="{BB962C8B-B14F-4D97-AF65-F5344CB8AC3E}">
        <p14:creationId xmlns:p14="http://schemas.microsoft.com/office/powerpoint/2010/main" val="49784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9E63C-D531-4387-BFA6-371667CCC1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A0629D-29B1-43B3-BFF1-0A9AC33223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5CEBF1-84EC-4B89-9134-F491A5AF6B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FCFF4C-8910-4EB4-A634-5DB4092C4D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CE5055-F33B-40C5-A099-784D9ABECE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108378-0962-4932-9A9D-8F115B16A984}"/>
              </a:ext>
            </a:extLst>
          </p:cNvPr>
          <p:cNvSpPr>
            <a:spLocks noGrp="1"/>
          </p:cNvSpPr>
          <p:nvPr>
            <p:ph type="dt" sz="half" idx="10"/>
          </p:nvPr>
        </p:nvSpPr>
        <p:spPr/>
        <p:txBody>
          <a:bodyPr/>
          <a:lstStyle/>
          <a:p>
            <a:fld id="{52AE267A-07B2-43F4-866D-EBB9125C1717}" type="datetimeFigureOut">
              <a:rPr lang="en-US" smtClean="0"/>
              <a:t>2/18/2024</a:t>
            </a:fld>
            <a:endParaRPr lang="en-US"/>
          </a:p>
        </p:txBody>
      </p:sp>
      <p:sp>
        <p:nvSpPr>
          <p:cNvPr id="8" name="Footer Placeholder 7">
            <a:extLst>
              <a:ext uri="{FF2B5EF4-FFF2-40B4-BE49-F238E27FC236}">
                <a16:creationId xmlns:a16="http://schemas.microsoft.com/office/drawing/2014/main" id="{9B4A779C-6CA3-41B4-B247-550AA5F046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4701C3-7C47-4A26-B3E2-44B19E7D8562}"/>
              </a:ext>
            </a:extLst>
          </p:cNvPr>
          <p:cNvSpPr>
            <a:spLocks noGrp="1"/>
          </p:cNvSpPr>
          <p:nvPr>
            <p:ph type="sldNum" sz="quarter" idx="12"/>
          </p:nvPr>
        </p:nvSpPr>
        <p:spPr/>
        <p:txBody>
          <a:bodyPr/>
          <a:lstStyle/>
          <a:p>
            <a:fld id="{80C1ECFE-AE6F-4D24-A32F-0D4FA64119D3}" type="slidenum">
              <a:rPr lang="en-US" smtClean="0"/>
              <a:t>‹#›</a:t>
            </a:fld>
            <a:endParaRPr lang="en-US"/>
          </a:p>
        </p:txBody>
      </p:sp>
    </p:spTree>
    <p:extLst>
      <p:ext uri="{BB962C8B-B14F-4D97-AF65-F5344CB8AC3E}">
        <p14:creationId xmlns:p14="http://schemas.microsoft.com/office/powerpoint/2010/main" val="2756474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2A3BF-019B-4DD1-B76B-E61509FE28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EEA2D7-6259-4F87-8217-AD4721A244F0}"/>
              </a:ext>
            </a:extLst>
          </p:cNvPr>
          <p:cNvSpPr>
            <a:spLocks noGrp="1"/>
          </p:cNvSpPr>
          <p:nvPr>
            <p:ph type="dt" sz="half" idx="10"/>
          </p:nvPr>
        </p:nvSpPr>
        <p:spPr/>
        <p:txBody>
          <a:bodyPr/>
          <a:lstStyle/>
          <a:p>
            <a:fld id="{52AE267A-07B2-43F4-866D-EBB9125C1717}" type="datetimeFigureOut">
              <a:rPr lang="en-US" smtClean="0"/>
              <a:t>2/18/2024</a:t>
            </a:fld>
            <a:endParaRPr lang="en-US"/>
          </a:p>
        </p:txBody>
      </p:sp>
      <p:sp>
        <p:nvSpPr>
          <p:cNvPr id="4" name="Footer Placeholder 3">
            <a:extLst>
              <a:ext uri="{FF2B5EF4-FFF2-40B4-BE49-F238E27FC236}">
                <a16:creationId xmlns:a16="http://schemas.microsoft.com/office/drawing/2014/main" id="{93BDB2E4-0AA3-4537-A08E-538AB87671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D3DB4D-6E07-41F5-B2EC-6DE0C0B13620}"/>
              </a:ext>
            </a:extLst>
          </p:cNvPr>
          <p:cNvSpPr>
            <a:spLocks noGrp="1"/>
          </p:cNvSpPr>
          <p:nvPr>
            <p:ph type="sldNum" sz="quarter" idx="12"/>
          </p:nvPr>
        </p:nvSpPr>
        <p:spPr/>
        <p:txBody>
          <a:bodyPr/>
          <a:lstStyle/>
          <a:p>
            <a:fld id="{80C1ECFE-AE6F-4D24-A32F-0D4FA64119D3}" type="slidenum">
              <a:rPr lang="en-US" smtClean="0"/>
              <a:t>‹#›</a:t>
            </a:fld>
            <a:endParaRPr lang="en-US"/>
          </a:p>
        </p:txBody>
      </p:sp>
    </p:spTree>
    <p:extLst>
      <p:ext uri="{BB962C8B-B14F-4D97-AF65-F5344CB8AC3E}">
        <p14:creationId xmlns:p14="http://schemas.microsoft.com/office/powerpoint/2010/main" val="2760111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53D83A-237A-484C-A7F0-E95D7A073ADA}"/>
              </a:ext>
            </a:extLst>
          </p:cNvPr>
          <p:cNvSpPr>
            <a:spLocks noGrp="1"/>
          </p:cNvSpPr>
          <p:nvPr>
            <p:ph type="dt" sz="half" idx="10"/>
          </p:nvPr>
        </p:nvSpPr>
        <p:spPr/>
        <p:txBody>
          <a:bodyPr/>
          <a:lstStyle/>
          <a:p>
            <a:fld id="{52AE267A-07B2-43F4-866D-EBB9125C1717}" type="datetimeFigureOut">
              <a:rPr lang="en-US" smtClean="0"/>
              <a:t>2/18/2024</a:t>
            </a:fld>
            <a:endParaRPr lang="en-US"/>
          </a:p>
        </p:txBody>
      </p:sp>
      <p:sp>
        <p:nvSpPr>
          <p:cNvPr id="3" name="Footer Placeholder 2">
            <a:extLst>
              <a:ext uri="{FF2B5EF4-FFF2-40B4-BE49-F238E27FC236}">
                <a16:creationId xmlns:a16="http://schemas.microsoft.com/office/drawing/2014/main" id="{2E265775-DC08-4D2E-9E97-35407E0DD5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3C90F7-D8A5-49B3-943B-F925B86F2746}"/>
              </a:ext>
            </a:extLst>
          </p:cNvPr>
          <p:cNvSpPr>
            <a:spLocks noGrp="1"/>
          </p:cNvSpPr>
          <p:nvPr>
            <p:ph type="sldNum" sz="quarter" idx="12"/>
          </p:nvPr>
        </p:nvSpPr>
        <p:spPr/>
        <p:txBody>
          <a:bodyPr/>
          <a:lstStyle/>
          <a:p>
            <a:fld id="{80C1ECFE-AE6F-4D24-A32F-0D4FA64119D3}" type="slidenum">
              <a:rPr lang="en-US" smtClean="0"/>
              <a:t>‹#›</a:t>
            </a:fld>
            <a:endParaRPr lang="en-US"/>
          </a:p>
        </p:txBody>
      </p:sp>
    </p:spTree>
    <p:extLst>
      <p:ext uri="{BB962C8B-B14F-4D97-AF65-F5344CB8AC3E}">
        <p14:creationId xmlns:p14="http://schemas.microsoft.com/office/powerpoint/2010/main" val="2928580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8200E-3CB0-4899-81D7-AA37B0CCF5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A3E9F5-3AF7-475F-934A-29AA0B1026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A60621-3354-4841-ADAE-6EAB14C4BA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4B461B-AF22-492F-8F98-9DDAD3BE0D00}"/>
              </a:ext>
            </a:extLst>
          </p:cNvPr>
          <p:cNvSpPr>
            <a:spLocks noGrp="1"/>
          </p:cNvSpPr>
          <p:nvPr>
            <p:ph type="dt" sz="half" idx="10"/>
          </p:nvPr>
        </p:nvSpPr>
        <p:spPr/>
        <p:txBody>
          <a:bodyPr/>
          <a:lstStyle/>
          <a:p>
            <a:fld id="{52AE267A-07B2-43F4-866D-EBB9125C1717}" type="datetimeFigureOut">
              <a:rPr lang="en-US" smtClean="0"/>
              <a:t>2/18/2024</a:t>
            </a:fld>
            <a:endParaRPr lang="en-US"/>
          </a:p>
        </p:txBody>
      </p:sp>
      <p:sp>
        <p:nvSpPr>
          <p:cNvPr id="6" name="Footer Placeholder 5">
            <a:extLst>
              <a:ext uri="{FF2B5EF4-FFF2-40B4-BE49-F238E27FC236}">
                <a16:creationId xmlns:a16="http://schemas.microsoft.com/office/drawing/2014/main" id="{F48261D9-4610-43B8-B048-0AAA45805C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265C24-C053-43A5-B945-15B3D3E102E2}"/>
              </a:ext>
            </a:extLst>
          </p:cNvPr>
          <p:cNvSpPr>
            <a:spLocks noGrp="1"/>
          </p:cNvSpPr>
          <p:nvPr>
            <p:ph type="sldNum" sz="quarter" idx="12"/>
          </p:nvPr>
        </p:nvSpPr>
        <p:spPr/>
        <p:txBody>
          <a:bodyPr/>
          <a:lstStyle/>
          <a:p>
            <a:fld id="{80C1ECFE-AE6F-4D24-A32F-0D4FA64119D3}" type="slidenum">
              <a:rPr lang="en-US" smtClean="0"/>
              <a:t>‹#›</a:t>
            </a:fld>
            <a:endParaRPr lang="en-US"/>
          </a:p>
        </p:txBody>
      </p:sp>
    </p:spTree>
    <p:extLst>
      <p:ext uri="{BB962C8B-B14F-4D97-AF65-F5344CB8AC3E}">
        <p14:creationId xmlns:p14="http://schemas.microsoft.com/office/powerpoint/2010/main" val="366545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7DD51-838B-44B2-80FC-ED5CEAEDA7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E17276-9AA8-4FA9-9733-DB9D6848FC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AFDBDA-F0A6-40F9-9828-12B36F79B2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46B27C-AE2C-431F-AF5B-F45066972404}"/>
              </a:ext>
            </a:extLst>
          </p:cNvPr>
          <p:cNvSpPr>
            <a:spLocks noGrp="1"/>
          </p:cNvSpPr>
          <p:nvPr>
            <p:ph type="dt" sz="half" idx="10"/>
          </p:nvPr>
        </p:nvSpPr>
        <p:spPr/>
        <p:txBody>
          <a:bodyPr/>
          <a:lstStyle/>
          <a:p>
            <a:fld id="{52AE267A-07B2-43F4-866D-EBB9125C1717}" type="datetimeFigureOut">
              <a:rPr lang="en-US" smtClean="0"/>
              <a:t>2/18/2024</a:t>
            </a:fld>
            <a:endParaRPr lang="en-US"/>
          </a:p>
        </p:txBody>
      </p:sp>
      <p:sp>
        <p:nvSpPr>
          <p:cNvPr id="6" name="Footer Placeholder 5">
            <a:extLst>
              <a:ext uri="{FF2B5EF4-FFF2-40B4-BE49-F238E27FC236}">
                <a16:creationId xmlns:a16="http://schemas.microsoft.com/office/drawing/2014/main" id="{C2AC5A9D-2490-46B1-B813-C69DECA4A1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1BD911-472D-48B4-897B-58F7B2B64BC2}"/>
              </a:ext>
            </a:extLst>
          </p:cNvPr>
          <p:cNvSpPr>
            <a:spLocks noGrp="1"/>
          </p:cNvSpPr>
          <p:nvPr>
            <p:ph type="sldNum" sz="quarter" idx="12"/>
          </p:nvPr>
        </p:nvSpPr>
        <p:spPr/>
        <p:txBody>
          <a:bodyPr/>
          <a:lstStyle/>
          <a:p>
            <a:fld id="{80C1ECFE-AE6F-4D24-A32F-0D4FA64119D3}" type="slidenum">
              <a:rPr lang="en-US" smtClean="0"/>
              <a:t>‹#›</a:t>
            </a:fld>
            <a:endParaRPr lang="en-US"/>
          </a:p>
        </p:txBody>
      </p:sp>
    </p:spTree>
    <p:extLst>
      <p:ext uri="{BB962C8B-B14F-4D97-AF65-F5344CB8AC3E}">
        <p14:creationId xmlns:p14="http://schemas.microsoft.com/office/powerpoint/2010/main" val="1561688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275D8A-4C8C-46FA-8E27-BA7E01B168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CD2B3F-8CE6-44F1-9FBB-A0921B2931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4D1BE0-92CE-4AD7-B74A-FDD45985BD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E267A-07B2-43F4-866D-EBB9125C1717}" type="datetimeFigureOut">
              <a:rPr lang="en-US" smtClean="0"/>
              <a:t>2/18/2024</a:t>
            </a:fld>
            <a:endParaRPr lang="en-US"/>
          </a:p>
        </p:txBody>
      </p:sp>
      <p:sp>
        <p:nvSpPr>
          <p:cNvPr id="5" name="Footer Placeholder 4">
            <a:extLst>
              <a:ext uri="{FF2B5EF4-FFF2-40B4-BE49-F238E27FC236}">
                <a16:creationId xmlns:a16="http://schemas.microsoft.com/office/drawing/2014/main" id="{531D4A25-E145-45C0-9022-970ADDCAEE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00FFED-E98A-403C-8DC1-2E2C124B05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1ECFE-AE6F-4D24-A32F-0D4FA64119D3}" type="slidenum">
              <a:rPr lang="en-US" smtClean="0"/>
              <a:t>‹#›</a:t>
            </a:fld>
            <a:endParaRPr lang="en-US"/>
          </a:p>
        </p:txBody>
      </p:sp>
    </p:spTree>
    <p:extLst>
      <p:ext uri="{BB962C8B-B14F-4D97-AF65-F5344CB8AC3E}">
        <p14:creationId xmlns:p14="http://schemas.microsoft.com/office/powerpoint/2010/main" val="629480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potatochip@verizon.ne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A6C38EF-44DB-40AC-9B7A-12ED7C482E92}"/>
              </a:ext>
            </a:extLst>
          </p:cNvPr>
          <p:cNvSpPr>
            <a:spLocks noGrp="1"/>
          </p:cNvSpPr>
          <p:nvPr>
            <p:ph type="subTitle" idx="1"/>
          </p:nvPr>
        </p:nvSpPr>
        <p:spPr>
          <a:xfrm>
            <a:off x="1293805" y="1676719"/>
            <a:ext cx="9144000" cy="2590481"/>
          </a:xfrm>
          <a:solidFill>
            <a:schemeClr val="accent6">
              <a:lumMod val="40000"/>
              <a:lumOff val="60000"/>
            </a:schemeClr>
          </a:solidFill>
        </p:spPr>
        <p:txBody>
          <a:bodyPr>
            <a:noAutofit/>
          </a:bodyPr>
          <a:lstStyle/>
          <a:p>
            <a:pPr marL="0" marR="0" algn="ctr">
              <a:lnSpc>
                <a:spcPct val="107000"/>
              </a:lnSpc>
              <a:spcBef>
                <a:spcPts val="0"/>
              </a:spcBef>
              <a:spcAft>
                <a:spcPts val="800"/>
              </a:spcAft>
            </a:pPr>
            <a:r>
              <a:rPr lang="en-US" sz="2000" b="1" dirty="0">
                <a:ln w="9525" cap="flat" cmpd="sng" algn="ctr">
                  <a:solidFill>
                    <a:srgbClr val="FFFFFF"/>
                  </a:solidFill>
                  <a:prstDash val="solid"/>
                  <a:round/>
                </a:ln>
                <a:solidFill>
                  <a:srgbClr val="5B9BD5"/>
                </a:solidFill>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EMLOA</a:t>
            </a:r>
            <a:r>
              <a:rPr lang="en-US" sz="2000" dirty="0">
                <a:ln w="9525" cap="flat" cmpd="sng" algn="ctr">
                  <a:solidFill>
                    <a:srgbClr val="FFFFFF"/>
                  </a:solidFill>
                  <a:prstDash val="solid"/>
                  <a:round/>
                </a:ln>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1600" dirty="0">
                <a:ln w="9525" cap="flat" cmpd="sng" algn="ctr">
                  <a:solidFill>
                    <a:srgbClr val="FFFFFF"/>
                  </a:solidFill>
                  <a:prstDash val="solid"/>
                  <a:round/>
                </a:ln>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   </a:t>
            </a:r>
            <a:r>
              <a:rPr lang="en-US" sz="2000" b="1" dirty="0">
                <a:ln w="9525" cap="flat" cmpd="sng" algn="ctr">
                  <a:solidFill>
                    <a:srgbClr val="FFFFFF"/>
                  </a:solidFill>
                  <a:prstDash val="solid"/>
                  <a:round/>
                </a:ln>
                <a:effectLst>
                  <a:outerShdw blurRad="12700" dist="38100" dir="2700000" algn="tl">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2024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b="1" i="1" dirty="0">
                <a:effectLst/>
                <a:latin typeface="Calibri" panose="020F0502020204030204" pitchFamily="34" charset="0"/>
                <a:ea typeface="Calibri" panose="020F0502020204030204" pitchFamily="34" charset="0"/>
                <a:cs typeface="Times New Roman" panose="02020603050405020304" pitchFamily="18" charset="0"/>
              </a:rPr>
              <a:t>Mentoring Coordinator                </a:t>
            </a:r>
            <a:r>
              <a:rPr lang="en-US" sz="1600" b="1" i="1" dirty="0">
                <a:latin typeface="Calibri" panose="020F0502020204030204" pitchFamily="34" charset="0"/>
                <a:ea typeface="Calibri" panose="020F0502020204030204" pitchFamily="34" charset="0"/>
                <a:cs typeface="Times New Roman" panose="02020603050405020304" pitchFamily="18" charset="0"/>
              </a:rPr>
              <a:t>Jay Wright   </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0" i="0" u="none" strike="noStrike" dirty="0">
                <a:solidFill>
                  <a:srgbClr val="000000"/>
                </a:solidFill>
                <a:effectLst/>
                <a:latin typeface="Calibri" panose="020F0502020204030204" pitchFamily="34" charset="0"/>
              </a:rPr>
              <a:t>jwright53@verizon.net</a:t>
            </a:r>
            <a:r>
              <a:rPr lang="en-US" sz="1200" dirty="0"/>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2000" b="1" i="1" dirty="0">
                <a:effectLst/>
                <a:latin typeface="Calibri" panose="020F0502020204030204" pitchFamily="34" charset="0"/>
                <a:ea typeface="Calibri" panose="020F0502020204030204" pitchFamily="34" charset="0"/>
                <a:cs typeface="Times New Roman" panose="02020603050405020304" pitchFamily="18" charset="0"/>
              </a:rPr>
              <a:t>Regional Directors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Marlboro              </a:t>
            </a:r>
            <a:r>
              <a:rPr lang="en-US" sz="2000" dirty="0">
                <a:latin typeface="Calibri" panose="020F0502020204030204" pitchFamily="34" charset="0"/>
                <a:ea typeface="Calibri" panose="020F0502020204030204" pitchFamily="34" charset="0"/>
                <a:cs typeface="Times New Roman" panose="02020603050405020304" pitchFamily="18" charset="0"/>
              </a:rPr>
              <a:t>Mike Dubzinski          Peter Hubbard	</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Cape                                     </a:t>
            </a:r>
            <a:r>
              <a:rPr lang="en-US" sz="2000" dirty="0">
                <a:latin typeface="Calibri" panose="020F0502020204030204" pitchFamily="34" charset="0"/>
                <a:ea typeface="Calibri" panose="020F0502020204030204" pitchFamily="34" charset="0"/>
                <a:cs typeface="Times New Roman" panose="02020603050405020304" pitchFamily="18" charset="0"/>
              </a:rPr>
              <a:t>John E </a:t>
            </a:r>
            <a:r>
              <a:rPr lang="en-US" sz="2000">
                <a:latin typeface="Calibri" panose="020F0502020204030204" pitchFamily="34" charset="0"/>
                <a:ea typeface="Calibri" panose="020F0502020204030204" pitchFamily="34" charset="0"/>
                <a:cs typeface="Times New Roman" panose="02020603050405020304" pitchFamily="18" charset="0"/>
              </a:rPr>
              <a:t>Hill</a:t>
            </a:r>
            <a:r>
              <a:rPr lang="en-US" sz="200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Steve DiPaolo</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Dedham                          </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Mike Manning      Anthony Roman</a:t>
            </a:r>
          </a:p>
          <a:p>
            <a:pPr marL="342900" marR="0" lvl="0" indent="-342900">
              <a:lnSpc>
                <a:spcPct val="107000"/>
              </a:lnSpc>
              <a:spcBef>
                <a:spcPts val="0"/>
              </a:spcBef>
              <a:spcAft>
                <a:spcPts val="8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Woburn</a:t>
            </a: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George Lane                                   Ed Melaugh        </a:t>
            </a:r>
          </a:p>
          <a:p>
            <a:pPr marL="0" marR="0">
              <a:lnSpc>
                <a:spcPct val="107000"/>
              </a:lnSpc>
              <a:spcBef>
                <a:spcPts val="0"/>
              </a:spcBef>
              <a:spcAft>
                <a:spcPts val="800"/>
              </a:spcAft>
            </a:pPr>
            <a:r>
              <a:rPr lang="en-US" sz="16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Volunteers are needed to mentor our new members from the candidates’ classes of 2020 and 2021.  You simply need to be available to our new members to answer questions, steer them to assigners, help them get games, and observe and work with them if logistics allow.</a:t>
            </a: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If you know a “newbie” you are a perfect match, and vice versa.  Other than that, the directors will match people up.  Best if we can get one current member per newbie, but multiples are possible as well.</a:t>
            </a:r>
          </a:p>
          <a:p>
            <a:pPr algn="l">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onus of the success of this program is on the “newbies”.  They need to be the ones reaching out with questions, reviewing situations as they arise, and simply wanting the help to become successful lacrosse official.</a:t>
            </a:r>
            <a:r>
              <a:rPr lang="en-US" sz="1600" dirty="0">
                <a:latin typeface="Calibri" panose="020F0502020204030204" pitchFamily="34" charset="0"/>
                <a:ea typeface="Calibri" panose="020F0502020204030204" pitchFamily="34" charset="0"/>
                <a:cs typeface="Times New Roman" panose="02020603050405020304" pitchFamily="18" charset="0"/>
              </a:rPr>
              <a:t>            Questions and suggestions to Doug Davenport </a:t>
            </a:r>
            <a:r>
              <a:rPr lang="en-US" sz="1600" dirty="0">
                <a:latin typeface="Calibri" panose="020F0502020204030204" pitchFamily="34" charset="0"/>
                <a:ea typeface="Calibri" panose="020F0502020204030204" pitchFamily="34" charset="0"/>
                <a:cs typeface="Times New Roman" panose="02020603050405020304" pitchFamily="18" charset="0"/>
                <a:hlinkClick r:id="rId2"/>
              </a:rPr>
              <a:t>potatochip@verizon.net</a:t>
            </a:r>
            <a:r>
              <a:rPr lang="en-US" sz="1600" dirty="0">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FC63C695-AFD2-4776-834E-54C90B6C7C09}"/>
              </a:ext>
            </a:extLst>
          </p:cNvPr>
          <p:cNvPicPr>
            <a:picLocks noChangeAspect="1"/>
          </p:cNvPicPr>
          <p:nvPr/>
        </p:nvPicPr>
        <p:blipFill rotWithShape="1">
          <a:blip r:embed="rId3"/>
          <a:srcRect r="811" b="9770"/>
          <a:stretch/>
        </p:blipFill>
        <p:spPr>
          <a:xfrm>
            <a:off x="3319032" y="0"/>
            <a:ext cx="5508880" cy="1655763"/>
          </a:xfrm>
          <a:prstGeom prst="rect">
            <a:avLst/>
          </a:prstGeom>
        </p:spPr>
      </p:pic>
    </p:spTree>
    <p:extLst>
      <p:ext uri="{BB962C8B-B14F-4D97-AF65-F5344CB8AC3E}">
        <p14:creationId xmlns:p14="http://schemas.microsoft.com/office/powerpoint/2010/main" val="1507768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187</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Symbol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davenport</dc:creator>
  <cp:lastModifiedBy>doug davenport</cp:lastModifiedBy>
  <cp:revision>2</cp:revision>
  <dcterms:created xsi:type="dcterms:W3CDTF">2021-04-11T20:39:54Z</dcterms:created>
  <dcterms:modified xsi:type="dcterms:W3CDTF">2024-02-18T18:06:01Z</dcterms:modified>
</cp:coreProperties>
</file>