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36755-7142-4B7C-92FA-E04EC941DCEA}" v="6" dt="2024-01-13T19:33:39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davenport" userId="689c009d5fb394be" providerId="LiveId" clId="{86F36755-7142-4B7C-92FA-E04EC941DCEA}"/>
    <pc:docChg chg="custSel addSld delSld modSld sldOrd">
      <pc:chgData name="doug davenport" userId="689c009d5fb394be" providerId="LiveId" clId="{86F36755-7142-4B7C-92FA-E04EC941DCEA}" dt="2024-01-13T19:42:38.696" v="685" actId="13926"/>
      <pc:docMkLst>
        <pc:docMk/>
      </pc:docMkLst>
      <pc:sldChg chg="delSp modSp mod">
        <pc:chgData name="doug davenport" userId="689c009d5fb394be" providerId="LiveId" clId="{86F36755-7142-4B7C-92FA-E04EC941DCEA}" dt="2024-01-13T19:42:38.696" v="685" actId="13926"/>
        <pc:sldMkLst>
          <pc:docMk/>
          <pc:sldMk cId="1467389369" sldId="256"/>
        </pc:sldMkLst>
        <pc:spChg chg="mod">
          <ac:chgData name="doug davenport" userId="689c009d5fb394be" providerId="LiveId" clId="{86F36755-7142-4B7C-92FA-E04EC941DCEA}" dt="2024-01-13T19:42:38.696" v="685" actId="13926"/>
          <ac:spMkLst>
            <pc:docMk/>
            <pc:sldMk cId="1467389369" sldId="256"/>
            <ac:spMk id="2" creationId="{976136A1-C036-632C-BC3F-2E12D9374946}"/>
          </ac:spMkLst>
        </pc:spChg>
        <pc:spChg chg="del">
          <ac:chgData name="doug davenport" userId="689c009d5fb394be" providerId="LiveId" clId="{86F36755-7142-4B7C-92FA-E04EC941DCEA}" dt="2024-01-13T19:42:30.658" v="684" actId="21"/>
          <ac:spMkLst>
            <pc:docMk/>
            <pc:sldMk cId="1467389369" sldId="256"/>
            <ac:spMk id="3" creationId="{0B0C6DD3-C075-A274-CA25-692EB26E58E7}"/>
          </ac:spMkLst>
        </pc:spChg>
        <pc:spChg chg="mod">
          <ac:chgData name="doug davenport" userId="689c009d5fb394be" providerId="LiveId" clId="{86F36755-7142-4B7C-92FA-E04EC941DCEA}" dt="2024-01-13T19:41:21.616" v="667" actId="1036"/>
          <ac:spMkLst>
            <pc:docMk/>
            <pc:sldMk cId="1467389369" sldId="256"/>
            <ac:spMk id="10" creationId="{5DABE481-11CA-3A8F-C510-2F8238BD1AAD}"/>
          </ac:spMkLst>
        </pc:spChg>
        <pc:picChg chg="mod">
          <ac:chgData name="doug davenport" userId="689c009d5fb394be" providerId="LiveId" clId="{86F36755-7142-4B7C-92FA-E04EC941DCEA}" dt="2024-01-13T19:41:07.199" v="664" actId="1076"/>
          <ac:picMkLst>
            <pc:docMk/>
            <pc:sldMk cId="1467389369" sldId="256"/>
            <ac:picMk id="7" creationId="{4FFA6153-F72C-5757-8C91-BBDC6EA9001B}"/>
          </ac:picMkLst>
        </pc:picChg>
      </pc:sldChg>
      <pc:sldChg chg="modSp mod">
        <pc:chgData name="doug davenport" userId="689c009d5fb394be" providerId="LiveId" clId="{86F36755-7142-4B7C-92FA-E04EC941DCEA}" dt="2024-01-13T19:40:34.851" v="657" actId="21"/>
        <pc:sldMkLst>
          <pc:docMk/>
          <pc:sldMk cId="3225200332" sldId="257"/>
        </pc:sldMkLst>
        <pc:spChg chg="mod">
          <ac:chgData name="doug davenport" userId="689c009d5fb394be" providerId="LiveId" clId="{86F36755-7142-4B7C-92FA-E04EC941DCEA}" dt="2024-01-13T19:40:34.851" v="657" actId="21"/>
          <ac:spMkLst>
            <pc:docMk/>
            <pc:sldMk cId="3225200332" sldId="257"/>
            <ac:spMk id="2" creationId="{C22090F8-51FB-596F-CDE6-64BC6CD7FBFB}"/>
          </ac:spMkLst>
        </pc:spChg>
      </pc:sldChg>
      <pc:sldChg chg="del">
        <pc:chgData name="doug davenport" userId="689c009d5fb394be" providerId="LiveId" clId="{86F36755-7142-4B7C-92FA-E04EC941DCEA}" dt="2024-01-13T16:47:27.793" v="29" actId="2696"/>
        <pc:sldMkLst>
          <pc:docMk/>
          <pc:sldMk cId="612840562" sldId="258"/>
        </pc:sldMkLst>
      </pc:sldChg>
      <pc:sldChg chg="del">
        <pc:chgData name="doug davenport" userId="689c009d5fb394be" providerId="LiveId" clId="{86F36755-7142-4B7C-92FA-E04EC941DCEA}" dt="2024-01-13T16:39:36.226" v="0" actId="2696"/>
        <pc:sldMkLst>
          <pc:docMk/>
          <pc:sldMk cId="326004465" sldId="259"/>
        </pc:sldMkLst>
      </pc:sldChg>
      <pc:sldChg chg="del">
        <pc:chgData name="doug davenport" userId="689c009d5fb394be" providerId="LiveId" clId="{86F36755-7142-4B7C-92FA-E04EC941DCEA}" dt="2024-01-13T16:39:39.150" v="1" actId="2696"/>
        <pc:sldMkLst>
          <pc:docMk/>
          <pc:sldMk cId="742689008" sldId="260"/>
        </pc:sldMkLst>
      </pc:sldChg>
      <pc:sldChg chg="addSp modSp mod">
        <pc:chgData name="doug davenport" userId="689c009d5fb394be" providerId="LiveId" clId="{86F36755-7142-4B7C-92FA-E04EC941DCEA}" dt="2024-01-13T16:48:54.342" v="87" actId="1076"/>
        <pc:sldMkLst>
          <pc:docMk/>
          <pc:sldMk cId="1351142543" sldId="261"/>
        </pc:sldMkLst>
        <pc:spChg chg="add mod">
          <ac:chgData name="doug davenport" userId="689c009d5fb394be" providerId="LiveId" clId="{86F36755-7142-4B7C-92FA-E04EC941DCEA}" dt="2024-01-13T16:48:48.614" v="86" actId="20577"/>
          <ac:spMkLst>
            <pc:docMk/>
            <pc:sldMk cId="1351142543" sldId="261"/>
            <ac:spMk id="7" creationId="{0D8D9D62-BF19-1516-4B02-C2D793A387F0}"/>
          </ac:spMkLst>
        </pc:spChg>
        <pc:picChg chg="add mod">
          <ac:chgData name="doug davenport" userId="689c009d5fb394be" providerId="LiveId" clId="{86F36755-7142-4B7C-92FA-E04EC941DCEA}" dt="2024-01-13T16:48:54.342" v="87" actId="1076"/>
          <ac:picMkLst>
            <pc:docMk/>
            <pc:sldMk cId="1351142543" sldId="261"/>
            <ac:picMk id="5" creationId="{88FF0F96-0B71-2300-29A6-EA8EFA7BF567}"/>
          </ac:picMkLst>
        </pc:picChg>
        <pc:picChg chg="add mod">
          <ac:chgData name="doug davenport" userId="689c009d5fb394be" providerId="LiveId" clId="{86F36755-7142-4B7C-92FA-E04EC941DCEA}" dt="2024-01-13T16:46:21.577" v="25" actId="688"/>
          <ac:picMkLst>
            <pc:docMk/>
            <pc:sldMk cId="1351142543" sldId="261"/>
            <ac:picMk id="6" creationId="{B32A520F-81AA-4F80-7623-655D14EA29B2}"/>
          </ac:picMkLst>
        </pc:picChg>
      </pc:sldChg>
      <pc:sldChg chg="addSp delSp modSp new mod">
        <pc:chgData name="doug davenport" userId="689c009d5fb394be" providerId="LiveId" clId="{86F36755-7142-4B7C-92FA-E04EC941DCEA}" dt="2024-01-13T16:46:09.679" v="23" actId="1076"/>
        <pc:sldMkLst>
          <pc:docMk/>
          <pc:sldMk cId="2496037198" sldId="262"/>
        </pc:sldMkLst>
        <pc:spChg chg="del">
          <ac:chgData name="doug davenport" userId="689c009d5fb394be" providerId="LiveId" clId="{86F36755-7142-4B7C-92FA-E04EC941DCEA}" dt="2024-01-13T16:42:13.260" v="10" actId="22"/>
          <ac:spMkLst>
            <pc:docMk/>
            <pc:sldMk cId="2496037198" sldId="262"/>
            <ac:spMk id="3" creationId="{A0ACC5A5-7E1F-9294-19B1-983558009FD7}"/>
          </ac:spMkLst>
        </pc:spChg>
        <pc:picChg chg="add mod ord">
          <ac:chgData name="doug davenport" userId="689c009d5fb394be" providerId="LiveId" clId="{86F36755-7142-4B7C-92FA-E04EC941DCEA}" dt="2024-01-13T16:46:09.679" v="23" actId="1076"/>
          <ac:picMkLst>
            <pc:docMk/>
            <pc:sldMk cId="2496037198" sldId="262"/>
            <ac:picMk id="5" creationId="{0B745C66-E2A3-CEF8-80E5-F38EA45A0966}"/>
          </ac:picMkLst>
        </pc:picChg>
        <pc:picChg chg="add mod">
          <ac:chgData name="doug davenport" userId="689c009d5fb394be" providerId="LiveId" clId="{86F36755-7142-4B7C-92FA-E04EC941DCEA}" dt="2024-01-13T16:46:02.452" v="22" actId="1076"/>
          <ac:picMkLst>
            <pc:docMk/>
            <pc:sldMk cId="2496037198" sldId="262"/>
            <ac:picMk id="6" creationId="{E45361F8-C880-3DF4-FB3A-CF7E351544B8}"/>
          </ac:picMkLst>
        </pc:picChg>
      </pc:sldChg>
      <pc:sldChg chg="addSp delSp modSp new mod ord">
        <pc:chgData name="doug davenport" userId="689c009d5fb394be" providerId="LiveId" clId="{86F36755-7142-4B7C-92FA-E04EC941DCEA}" dt="2024-01-13T19:34:28.452" v="122" actId="207"/>
        <pc:sldMkLst>
          <pc:docMk/>
          <pc:sldMk cId="3959724863" sldId="263"/>
        </pc:sldMkLst>
        <pc:spChg chg="del">
          <ac:chgData name="doug davenport" userId="689c009d5fb394be" providerId="LiveId" clId="{86F36755-7142-4B7C-92FA-E04EC941DCEA}" dt="2024-01-13T19:33:28.902" v="88" actId="21"/>
          <ac:spMkLst>
            <pc:docMk/>
            <pc:sldMk cId="3959724863" sldId="263"/>
            <ac:spMk id="2" creationId="{4B078DAC-57E5-4116-BAAB-ECEF2D4099A9}"/>
          </ac:spMkLst>
        </pc:spChg>
        <pc:spChg chg="del">
          <ac:chgData name="doug davenport" userId="689c009d5fb394be" providerId="LiveId" clId="{86F36755-7142-4B7C-92FA-E04EC941DCEA}" dt="2024-01-13T16:40:20.805" v="4" actId="22"/>
          <ac:spMkLst>
            <pc:docMk/>
            <pc:sldMk cId="3959724863" sldId="263"/>
            <ac:spMk id="3" creationId="{60D11218-5EE5-AA0B-A454-E2B5952358E3}"/>
          </ac:spMkLst>
        </pc:spChg>
        <pc:spChg chg="add mod">
          <ac:chgData name="doug davenport" userId="689c009d5fb394be" providerId="LiveId" clId="{86F36755-7142-4B7C-92FA-E04EC941DCEA}" dt="2024-01-13T19:34:28.452" v="122" actId="207"/>
          <ac:spMkLst>
            <pc:docMk/>
            <pc:sldMk cId="3959724863" sldId="263"/>
            <ac:spMk id="7" creationId="{3819A993-4DA8-F69C-EF64-06A14B762373}"/>
          </ac:spMkLst>
        </pc:spChg>
        <pc:picChg chg="add mod ord">
          <ac:chgData name="doug davenport" userId="689c009d5fb394be" providerId="LiveId" clId="{86F36755-7142-4B7C-92FA-E04EC941DCEA}" dt="2024-01-13T16:40:29.172" v="5" actId="14100"/>
          <ac:picMkLst>
            <pc:docMk/>
            <pc:sldMk cId="3959724863" sldId="263"/>
            <ac:picMk id="5" creationId="{D2D4BB09-7C63-971A-416A-B046F7EDE35E}"/>
          </ac:picMkLst>
        </pc:picChg>
        <pc:picChg chg="add mod">
          <ac:chgData name="doug davenport" userId="689c009d5fb394be" providerId="LiveId" clId="{86F36755-7142-4B7C-92FA-E04EC941DCEA}" dt="2024-01-13T16:46:40.884" v="28" actId="14100"/>
          <ac:picMkLst>
            <pc:docMk/>
            <pc:sldMk cId="3959724863" sldId="263"/>
            <ac:picMk id="6" creationId="{BE2D6CE7-43C2-362E-C1A2-DC1DAAF14596}"/>
          </ac:picMkLst>
        </pc:picChg>
      </pc:sldChg>
      <pc:sldChg chg="addSp delSp modSp new mod">
        <pc:chgData name="doug davenport" userId="689c009d5fb394be" providerId="LiveId" clId="{86F36755-7142-4B7C-92FA-E04EC941DCEA}" dt="2024-01-13T16:45:50.872" v="19" actId="1076"/>
        <pc:sldMkLst>
          <pc:docMk/>
          <pc:sldMk cId="2808849841" sldId="264"/>
        </pc:sldMkLst>
        <pc:spChg chg="del">
          <ac:chgData name="doug davenport" userId="689c009d5fb394be" providerId="LiveId" clId="{86F36755-7142-4B7C-92FA-E04EC941DCEA}" dt="2024-01-13T16:42:45.917" v="13" actId="22"/>
          <ac:spMkLst>
            <pc:docMk/>
            <pc:sldMk cId="2808849841" sldId="264"/>
            <ac:spMk id="3" creationId="{20AF0D08-88F2-6E3D-0E5F-697235345568}"/>
          </ac:spMkLst>
        </pc:spChg>
        <pc:picChg chg="add mod ord">
          <ac:chgData name="doug davenport" userId="689c009d5fb394be" providerId="LiveId" clId="{86F36755-7142-4B7C-92FA-E04EC941DCEA}" dt="2024-01-13T16:42:45.917" v="13" actId="22"/>
          <ac:picMkLst>
            <pc:docMk/>
            <pc:sldMk cId="2808849841" sldId="264"/>
            <ac:picMk id="5" creationId="{54B8A3F4-FCD9-9ED8-3FA5-EE0E644E673F}"/>
          </ac:picMkLst>
        </pc:picChg>
        <pc:picChg chg="add mod">
          <ac:chgData name="doug davenport" userId="689c009d5fb394be" providerId="LiveId" clId="{86F36755-7142-4B7C-92FA-E04EC941DCEA}" dt="2024-01-13T16:45:50.872" v="19" actId="1076"/>
          <ac:picMkLst>
            <pc:docMk/>
            <pc:sldMk cId="2808849841" sldId="264"/>
            <ac:picMk id="6" creationId="{BABE84C6-F9FD-C38F-FFC8-84AF1D9F486B}"/>
          </ac:picMkLst>
        </pc:picChg>
      </pc:sldChg>
      <pc:sldChg chg="addSp delSp modSp new mod">
        <pc:chgData name="doug davenport" userId="689c009d5fb394be" providerId="LiveId" clId="{86F36755-7142-4B7C-92FA-E04EC941DCEA}" dt="2024-01-13T16:43:40.076" v="15" actId="22"/>
        <pc:sldMkLst>
          <pc:docMk/>
          <pc:sldMk cId="1190226720" sldId="265"/>
        </pc:sldMkLst>
        <pc:spChg chg="del">
          <ac:chgData name="doug davenport" userId="689c009d5fb394be" providerId="LiveId" clId="{86F36755-7142-4B7C-92FA-E04EC941DCEA}" dt="2024-01-13T16:43:40.076" v="15" actId="22"/>
          <ac:spMkLst>
            <pc:docMk/>
            <pc:sldMk cId="1190226720" sldId="265"/>
            <ac:spMk id="3" creationId="{2940D0DE-FD05-EC87-EA1F-6081155951A2}"/>
          </ac:spMkLst>
        </pc:spChg>
        <pc:picChg chg="add mod ord">
          <ac:chgData name="doug davenport" userId="689c009d5fb394be" providerId="LiveId" clId="{86F36755-7142-4B7C-92FA-E04EC941DCEA}" dt="2024-01-13T16:43:40.076" v="15" actId="22"/>
          <ac:picMkLst>
            <pc:docMk/>
            <pc:sldMk cId="1190226720" sldId="265"/>
            <ac:picMk id="5" creationId="{D02D6F45-32C1-D3EE-6C98-73BFE31D6B05}"/>
          </ac:picMkLst>
        </pc:picChg>
      </pc:sldChg>
      <pc:sldChg chg="modSp new mod">
        <pc:chgData name="doug davenport" userId="689c009d5fb394be" providerId="LiveId" clId="{86F36755-7142-4B7C-92FA-E04EC941DCEA}" dt="2024-01-13T19:39:26.506" v="613" actId="20577"/>
        <pc:sldMkLst>
          <pc:docMk/>
          <pc:sldMk cId="348013069" sldId="266"/>
        </pc:sldMkLst>
        <pc:spChg chg="mod">
          <ac:chgData name="doug davenport" userId="689c009d5fb394be" providerId="LiveId" clId="{86F36755-7142-4B7C-92FA-E04EC941DCEA}" dt="2024-01-13T19:38:56.836" v="609" actId="122"/>
          <ac:spMkLst>
            <pc:docMk/>
            <pc:sldMk cId="348013069" sldId="266"/>
            <ac:spMk id="2" creationId="{F08F5981-0873-FA90-44F0-D3E5B3F4F15D}"/>
          </ac:spMkLst>
        </pc:spChg>
        <pc:spChg chg="mod">
          <ac:chgData name="doug davenport" userId="689c009d5fb394be" providerId="LiveId" clId="{86F36755-7142-4B7C-92FA-E04EC941DCEA}" dt="2024-01-13T19:39:26.506" v="613" actId="20577"/>
          <ac:spMkLst>
            <pc:docMk/>
            <pc:sldMk cId="348013069" sldId="266"/>
            <ac:spMk id="3" creationId="{F73E2E74-4D6D-691F-7AAD-463686481B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C4AC-54E2-9CB3-3472-CF4815471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EB717-0C6C-A03A-0EC4-63DFC0A75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C6A6-7EFA-E5C2-D1D5-28D4AD36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5B9E-FD8E-84BD-E76B-AB084FE5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44799-21AC-476E-445A-8FC50163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5B72-15C4-FAAE-0BA0-1F6886B2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121F9-DFE2-EB52-6C03-38A570054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B4E0A-33F6-C7D8-E0A1-901914D8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57AC7-C4C0-DDB7-3CFA-E592DF00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1ED11-B7E4-D4ED-6F1A-F946C54F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B66AE-6825-BB26-9762-46AB87547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8EC4B-6E7A-ED28-B084-D98C3D931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CC293-0C56-05F0-B202-6745A38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1DE0-D00A-0DE9-ECD1-2D2CFC69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B086F-54F1-D9A5-C909-26EE828C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A1BE-3238-0B50-6D2C-B6323AF5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07EB-73D7-6AAC-7550-FFA6D291B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39024-30F2-B193-72EE-4EB6E7BD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18365-7CC8-B2B4-41D0-11646A83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0E110-9F56-854A-BE8B-05AABB3F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8ED7-4D93-253D-EB37-155853EA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1B1B-92E4-C1FB-11B8-1BD7BECB0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1945-F804-50D2-0F9D-540C463C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6ED4-70F1-1D66-8750-5D882545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DEEA-5D89-660F-E393-9A7AC7EB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ABC7-8771-A3D4-39A1-27C2E0A9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56D8-F32B-006C-E97C-F499408CA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C94E9-B68B-E775-F1D9-6E4905164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C504F-B901-0591-EFE7-8DE56578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A88FF-7B47-78E1-4EF0-DD80718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D1E5D-B0E2-8C06-FEC1-D9313054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014-A26E-4C58-06F7-CC9013C1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2DB5F-62C5-4093-6D35-5749FB64D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B3A0-F871-017A-C603-EBDBEA9C5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813A2-6F49-A727-8086-AF816D37C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97966-8912-C5D7-6C72-55DC53D9D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F09DB-66D2-FEF7-1875-91043FA5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1E781-9732-66EC-0DFB-2E422DE5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1BBDF-5767-50B9-6919-0D2883AC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9C89-382C-F5D7-DE03-DD07CEA2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C4497-3B94-112E-AE24-E2183A69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05B19-3330-64C2-ACFE-52FF69E7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5E61F-B4EC-7B6C-AE42-74D578C9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7D2EB-BF10-B145-6732-F5077AE1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389E9-D964-BC92-233D-3EFA79F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8C02-EF1A-EFCE-157E-EE57A3FC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D56D-DA50-D84C-242F-1CCEBB4D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F1ED-1E0A-C817-6B24-DA4526A8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2102C-D0E1-E302-E8E4-29D16C8B3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B3B36-6E41-27CF-DD35-6D766157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BFB35-AAB8-CF12-5C80-DC4891E8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68274-5EB6-4058-BA32-24C8E17B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2F42-FE16-9432-3F9C-CDAB6DA4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82D5-3B23-2519-4AB6-D5E6F20C8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C557C-D508-968C-7016-2F97D8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47144-0A2E-ACE4-3FF7-BE8E690B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F67AF-A6AB-9FCD-31EB-1C3B74EE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0DCBB-5767-65A9-3084-6E39F1BB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04024-0DAC-17F9-003A-9F2361A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C20B0-7CE9-325C-E024-6B5C6E516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EB4D-AC66-CDAF-04CD-11B13F0D9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C3EAAE-2F47-4BFF-A429-1DAEB4A86DB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9EB4-FCD1-6277-9E35-DA3D3FAB8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F1254-FD09-6B6A-2023-D3BE8E8D7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36A1-C036-632C-BC3F-2E12D9374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32" y="116487"/>
            <a:ext cx="12003685" cy="2387600"/>
          </a:xfrm>
        </p:spPr>
        <p:txBody>
          <a:bodyPr/>
          <a:lstStyle/>
          <a:p>
            <a:r>
              <a:rPr lang="en-US" dirty="0"/>
              <a:t>Follow these slides to access the NFHS test—</a:t>
            </a:r>
            <a:r>
              <a:rPr lang="en-US" dirty="0">
                <a:highlight>
                  <a:srgbClr val="FFFF00"/>
                </a:highlight>
              </a:rPr>
              <a:t>Yellow</a:t>
            </a:r>
            <a:r>
              <a:rPr lang="en-US" dirty="0"/>
              <a:t> arrows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A6153-F72C-5757-8C91-BBDC6EA9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73" y="2342178"/>
            <a:ext cx="6862854" cy="4289284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5DABE481-11CA-3A8F-C510-2F8238BD1AAD}"/>
              </a:ext>
            </a:extLst>
          </p:cNvPr>
          <p:cNvSpPr/>
          <p:nvPr/>
        </p:nvSpPr>
        <p:spPr>
          <a:xfrm>
            <a:off x="7548169" y="3319796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90F8-51FB-596F-CDE6-64BC6CD7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07247-8361-0799-10E7-E63D36840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2D829EB3-E07F-17CB-A89E-A8D80426FEAC}"/>
              </a:ext>
            </a:extLst>
          </p:cNvPr>
          <p:cNvSpPr/>
          <p:nvPr/>
        </p:nvSpPr>
        <p:spPr>
          <a:xfrm>
            <a:off x="4869034" y="5089242"/>
            <a:ext cx="694304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D4BB09-7C63-971A-416A-B046F7EDE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914400"/>
            <a:ext cx="8420100" cy="52625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D6CE7-43C2-362E-C1A2-DC1DAAF1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29383" y="3681224"/>
            <a:ext cx="749873" cy="1755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9A993-4DA8-F69C-EF64-06A14B762373}"/>
              </a:ext>
            </a:extLst>
          </p:cNvPr>
          <p:cNvSpPr txBox="1"/>
          <p:nvPr/>
        </p:nvSpPr>
        <p:spPr>
          <a:xfrm>
            <a:off x="320331" y="2435392"/>
            <a:ext cx="208506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Be sure to select </a:t>
            </a:r>
          </a:p>
          <a:p>
            <a:r>
              <a:rPr lang="en-US" b="1" dirty="0"/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3959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53A3-39B4-6E2D-71F4-1543DEDB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4BCD-E98B-4BAE-B695-47FA9E35E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F0F96-0B71-2300-29A6-EA8EFA7BF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25" y="0"/>
            <a:ext cx="109727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2A520F-81AA-4F80-7623-655D14EA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97577" y="3846260"/>
            <a:ext cx="755970" cy="1005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D9D62-BF19-1516-4B02-C2D793A387F0}"/>
              </a:ext>
            </a:extLst>
          </p:cNvPr>
          <p:cNvSpPr txBox="1"/>
          <p:nvPr/>
        </p:nvSpPr>
        <p:spPr>
          <a:xfrm>
            <a:off x="6517284" y="1825625"/>
            <a:ext cx="46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You Must scroll down to find 2024 NFHS Rules Exam</a:t>
            </a:r>
          </a:p>
        </p:txBody>
      </p:sp>
    </p:spTree>
    <p:extLst>
      <p:ext uri="{BB962C8B-B14F-4D97-AF65-F5344CB8AC3E}">
        <p14:creationId xmlns:p14="http://schemas.microsoft.com/office/powerpoint/2010/main" val="135114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C8C0-FF59-E275-3485-1F1D6838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745C66-E2A3-CEF8-80E5-F38EA45A0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731" y="1223083"/>
            <a:ext cx="7972801" cy="49830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361F8-C880-3DF4-FB3A-CF7E3515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27046">
            <a:off x="5602318" y="4361837"/>
            <a:ext cx="74987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D6D6A-A9FC-B3D9-F0A2-BA5FECC5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B8A3F4-FCD9-9ED8-3FA5-EE0E644E6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E84C6-F9FD-C38F-FFC8-84AF1D9F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72" y="4588982"/>
            <a:ext cx="74987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C44C-544E-858B-12B5-D7B64A48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D6F45-32C1-D3EE-6C98-73BFE31D6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119022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5981-0873-FA90-44F0-D3E5B3F4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NFHS annual refresher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2E74-4D6D-691F-7AAD-463686481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get a 90 or better to pass the test.</a:t>
            </a:r>
          </a:p>
          <a:p>
            <a:r>
              <a:rPr lang="en-US" dirty="0"/>
              <a:t>Once completed with a 90 or better, you will receive a certificate.</a:t>
            </a:r>
          </a:p>
          <a:p>
            <a:r>
              <a:rPr lang="en-US" dirty="0"/>
              <a:t>There is </a:t>
            </a:r>
            <a:r>
              <a:rPr lang="en-US" b="1" dirty="0"/>
              <a:t>NO</a:t>
            </a:r>
            <a:r>
              <a:rPr lang="en-US" dirty="0"/>
              <a:t> need to forward results.  We review them via the USALacrosse portal.</a:t>
            </a:r>
          </a:p>
          <a:p>
            <a:r>
              <a:rPr lang="en-US" dirty="0"/>
              <a:t>You’ll get two additional chances to get correct answer after first selection.</a:t>
            </a:r>
          </a:p>
          <a:p>
            <a:r>
              <a:rPr lang="en-US" dirty="0"/>
              <a:t>Best to record your answers as you are taking the test in case you do not get a 90 which will make your second attempt easier.</a:t>
            </a:r>
          </a:p>
        </p:txBody>
      </p:sp>
    </p:spTree>
    <p:extLst>
      <p:ext uri="{BB962C8B-B14F-4D97-AF65-F5344CB8AC3E}">
        <p14:creationId xmlns:p14="http://schemas.microsoft.com/office/powerpoint/2010/main" val="34801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Follow these slides to access the NFHS test—Yellow arrows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NFHS annual refresher 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davenport</dc:creator>
  <cp:lastModifiedBy>doug davenport</cp:lastModifiedBy>
  <cp:revision>1</cp:revision>
  <dcterms:created xsi:type="dcterms:W3CDTF">2024-01-13T15:45:32Z</dcterms:created>
  <dcterms:modified xsi:type="dcterms:W3CDTF">2024-01-13T19:42:40Z</dcterms:modified>
</cp:coreProperties>
</file>