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7" r:id="rId4"/>
    <p:sldMasterId id="2147483700" r:id="rId5"/>
  </p:sldMasterIdLst>
  <p:notesMasterIdLst>
    <p:notesMasterId r:id="rId53"/>
  </p:notesMasterIdLst>
  <p:sldIdLst>
    <p:sldId id="264" r:id="rId6"/>
    <p:sldId id="302" r:id="rId7"/>
    <p:sldId id="265" r:id="rId8"/>
    <p:sldId id="256" r:id="rId9"/>
    <p:sldId id="257" r:id="rId10"/>
    <p:sldId id="258" r:id="rId11"/>
    <p:sldId id="259" r:id="rId12"/>
    <p:sldId id="260" r:id="rId13"/>
    <p:sldId id="261" r:id="rId14"/>
    <p:sldId id="263" r:id="rId15"/>
    <p:sldId id="262"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5" d="100"/>
          <a:sy n="85" d="100"/>
        </p:scale>
        <p:origin x="13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Master" Target="slideMasters/slideMaster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 davenport" userId="689c009d5fb394be" providerId="LiveId" clId="{D05A18D2-5E60-416A-A0D2-6D735E5A7449}"/>
    <pc:docChg chg="modSld">
      <pc:chgData name="doug davenport" userId="689c009d5fb394be" providerId="LiveId" clId="{D05A18D2-5E60-416A-A0D2-6D735E5A7449}" dt="2023-03-17T20:22:30.455" v="2" actId="1036"/>
      <pc:docMkLst>
        <pc:docMk/>
      </pc:docMkLst>
      <pc:sldChg chg="modSp mod">
        <pc:chgData name="doug davenport" userId="689c009d5fb394be" providerId="LiveId" clId="{D05A18D2-5E60-416A-A0D2-6D735E5A7449}" dt="2023-03-17T20:22:30.455" v="2" actId="1036"/>
        <pc:sldMkLst>
          <pc:docMk/>
          <pc:sldMk cId="501616949" sldId="270"/>
        </pc:sldMkLst>
        <pc:picChg chg="mod">
          <ac:chgData name="doug davenport" userId="689c009d5fb394be" providerId="LiveId" clId="{D05A18D2-5E60-416A-A0D2-6D735E5A7449}" dt="2023-03-17T20:22:30.455" v="2" actId="1036"/>
          <ac:picMkLst>
            <pc:docMk/>
            <pc:sldMk cId="501616949" sldId="270"/>
            <ac:picMk id="5" creationId="{85A0338F-4F51-FE78-BADE-71FD9413889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2C9E1D-CDA9-4883-B8FB-EF04743FCA2B}" type="datetimeFigureOut">
              <a:rPr lang="en-US" smtClean="0"/>
              <a:t>3/17/2023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3EA8EF-1562-447F-86B3-A902BB18BCE9}" type="slidenum">
              <a:rPr lang="en-US" smtClean="0"/>
              <a:t>‹#›</a:t>
            </a:fld>
            <a:endParaRPr lang="en-US"/>
          </a:p>
        </p:txBody>
      </p:sp>
    </p:spTree>
    <p:extLst>
      <p:ext uri="{BB962C8B-B14F-4D97-AF65-F5344CB8AC3E}">
        <p14:creationId xmlns:p14="http://schemas.microsoft.com/office/powerpoint/2010/main" val="376289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0" name="Google Shape;90;p1: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1" name="Google Shape;91;p1: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1/13/2017 3:17 PM</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2" name="Google Shape;92;p1:notes"/>
          <p:cNvSpPr txBox="1">
            <a:spLocks noGrp="1"/>
          </p:cNvSpPr>
          <p:nvPr>
            <p:ph type="ftr" idx="11"/>
          </p:nvPr>
        </p:nvSpPr>
        <p:spPr>
          <a:xfrm>
            <a:off x="0" y="8685213"/>
            <a:ext cx="61722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500" b="0" i="0" u="none" strike="noStrike" kern="0" cap="none" spc="0" normalizeH="0" baseline="0" noProof="0">
                <a:ln>
                  <a:noFill/>
                </a:ln>
                <a:solidFill>
                  <a:srgbClr val="000000"/>
                </a:solidFill>
                <a:effectLst/>
                <a:uLnTx/>
                <a:uFillTx/>
                <a:latin typeface="Calibri"/>
                <a:ea typeface="Calibri"/>
                <a:cs typeface="Calibri"/>
                <a:sym typeface="Calibri"/>
              </a:rPr>
              <a:t>© 2007 Microsoft Corporation. All rights reserved. Microsoft, Windows, Windows Vista and other product names are or may be registered trademarks and/or trademarks in the U.S. and/or other countries.</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500" b="0" i="0" u="none" strike="noStrike" kern="0" cap="none" spc="0" normalizeH="0" baseline="0" noProof="0">
                <a:ln>
                  <a:noFill/>
                </a:ln>
                <a:solidFill>
                  <a:srgbClr val="000000"/>
                </a:solidFill>
                <a:effectLst/>
                <a:uLnTx/>
                <a:uFillTx/>
                <a:latin typeface="Calibri"/>
                <a:ea typeface="Calibri"/>
                <a:cs typeface="Calibri"/>
                <a:sym typeface="Calibri"/>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0" cap="none" spc="0" normalizeH="0" baseline="0" noProof="0">
                <a:ln>
                  <a:noFill/>
                </a:ln>
                <a:solidFill>
                  <a:srgbClr val="000000"/>
                </a:solidFill>
                <a:effectLst/>
                <a:uLnTx/>
                <a:uFillTx/>
                <a:latin typeface="Calibri"/>
                <a:ea typeface="Calibri"/>
                <a:cs typeface="Calibri"/>
                <a:sym typeface="Calibri"/>
              </a:rPr>
            </a:br>
            <a:r>
              <a:rPr kumimoji="0" lang="en-US" sz="500" b="0" i="0" u="none" strike="noStrike" kern="0" cap="none" spc="0" normalizeH="0" baseline="0" noProof="0">
                <a:ln>
                  <a:noFill/>
                </a:ln>
                <a:solidFill>
                  <a:srgbClr val="000000"/>
                </a:solidFill>
                <a:effectLst/>
                <a:uLnTx/>
                <a:uFillTx/>
                <a:latin typeface="Calibri"/>
                <a:ea typeface="Calibri"/>
                <a:cs typeface="Calibri"/>
                <a:sym typeface="Calibri"/>
              </a:rPr>
              <a:t>MICROSOFT MAKES NO WARRANTIES, EXPRESS, IMPLIED OR STATUTORY, AS TO THE INFORMATION IN THIS PRESENTATION.</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5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3" name="Google Shape;93;p1:notes"/>
          <p:cNvSpPr txBox="1">
            <a:spLocks noGrp="1"/>
          </p:cNvSpPr>
          <p:nvPr>
            <p:ph type="sldNum" idx="12"/>
          </p:nvPr>
        </p:nvSpPr>
        <p:spPr>
          <a:xfrm>
            <a:off x="6172199" y="8685213"/>
            <a:ext cx="684213"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69D6C126-5AE2-9CD5-29C2-E0EC703CBB9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ACB5C24C-0DBD-481F-2777-77268C2C30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196" name="Header Placeholder 3">
            <a:extLst>
              <a:ext uri="{FF2B5EF4-FFF2-40B4-BE49-F238E27FC236}">
                <a16:creationId xmlns:a16="http://schemas.microsoft.com/office/drawing/2014/main" id="{B3AEA3E2-2FF7-5360-559A-C220F8B0944E}"/>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8197" name="Date Placeholder 4">
            <a:extLst>
              <a:ext uri="{FF2B5EF4-FFF2-40B4-BE49-F238E27FC236}">
                <a16:creationId xmlns:a16="http://schemas.microsoft.com/office/drawing/2014/main" id="{F647AEBD-CC6E-A541-B809-2F951207CDA6}"/>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ECAECC9-E080-4257-8158-100A87C4625C}" type="datetime8">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3/17/2023 4:20 PM</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8198" name="Footer Placeholder 5">
            <a:extLst>
              <a:ext uri="{FF2B5EF4-FFF2-40B4-BE49-F238E27FC236}">
                <a16:creationId xmlns:a16="http://schemas.microsoft.com/office/drawing/2014/main" id="{49DA76DB-012B-DF74-E34E-8BD8B8562368}"/>
              </a:ext>
            </a:extLst>
          </p:cNvPr>
          <p:cNvSpPr>
            <a:spLocks noGrp="1"/>
          </p:cNvSpPr>
          <p:nvPr>
            <p:ph type="ftr" sz="quarter" idx="4"/>
          </p:nvPr>
        </p:nvSpPr>
        <p:spPr bwMode="auto">
          <a:xfrm>
            <a:off x="0" y="8685213"/>
            <a:ext cx="61722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5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 2007 Microsoft Corporation. All rights reserved. Microsoft, Windows, Windows Vista and other product names are or may be registered trademarks and/or trademarks in the U.S. and/or other countries.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5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altLang="en-US" sz="5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altLang="en-US" sz="5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MICROSOFT MAKES NO WARRANTIES, EXPRESS, IMPLIED OR STATUTORY, AS TO THE INFORMATION IN THIS PRESENTATION.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5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8199" name="Slide Number Placeholder 6">
            <a:extLst>
              <a:ext uri="{FF2B5EF4-FFF2-40B4-BE49-F238E27FC236}">
                <a16:creationId xmlns:a16="http://schemas.microsoft.com/office/drawing/2014/main" id="{B530765F-3052-901F-3DFC-6F91763DC268}"/>
              </a:ext>
            </a:extLst>
          </p:cNvPr>
          <p:cNvSpPr>
            <a:spLocks noGrp="1"/>
          </p:cNvSpPr>
          <p:nvPr>
            <p:ph type="sldNum" sz="quarter" idx="5"/>
          </p:nvPr>
        </p:nvSpPr>
        <p:spPr bwMode="auto">
          <a:xfrm>
            <a:off x="6172200" y="8685213"/>
            <a:ext cx="68421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8C716DA-3613-4ECA-A85E-8D912A4340E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42A31FBB-EB71-4D67-73D3-D350C32021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EA248DBC-E471-1D82-6FE2-2B86397A1D2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268" name="Header Placeholder 3">
            <a:extLst>
              <a:ext uri="{FF2B5EF4-FFF2-40B4-BE49-F238E27FC236}">
                <a16:creationId xmlns:a16="http://schemas.microsoft.com/office/drawing/2014/main" id="{951E8FDD-AAAD-C664-C65F-B977A3136EA3}"/>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11269" name="Date Placeholder 4">
            <a:extLst>
              <a:ext uri="{FF2B5EF4-FFF2-40B4-BE49-F238E27FC236}">
                <a16:creationId xmlns:a16="http://schemas.microsoft.com/office/drawing/2014/main" id="{52B46D18-A974-3FB4-F13F-895EECA8E241}"/>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9C1B7C8-C9D4-4B60-8178-8702211E9D36}" type="datetime8">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3/17/2023 4:20 PM</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11270" name="Footer Placeholder 5">
            <a:extLst>
              <a:ext uri="{FF2B5EF4-FFF2-40B4-BE49-F238E27FC236}">
                <a16:creationId xmlns:a16="http://schemas.microsoft.com/office/drawing/2014/main" id="{AC442268-8C9C-A027-6D7D-937A4B56FA9C}"/>
              </a:ext>
            </a:extLst>
          </p:cNvPr>
          <p:cNvSpPr>
            <a:spLocks noGrp="1"/>
          </p:cNvSpPr>
          <p:nvPr>
            <p:ph type="ftr" sz="quarter" idx="4"/>
          </p:nvPr>
        </p:nvSpPr>
        <p:spPr bwMode="auto">
          <a:xfrm>
            <a:off x="0" y="8685213"/>
            <a:ext cx="61722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5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 2007 Microsoft Corporation. All rights reserved. Microsoft, Windows, Windows Vista and other product names are or may be registered trademarks and/or trademarks in the U.S. and/or other countries.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5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altLang="en-US" sz="5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altLang="en-US" sz="5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MICROSOFT MAKES NO WARRANTIES, EXPRESS, IMPLIED OR STATUTORY, AS TO THE INFORMATION IN THIS PRESENTATION.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5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11271" name="Slide Number Placeholder 6">
            <a:extLst>
              <a:ext uri="{FF2B5EF4-FFF2-40B4-BE49-F238E27FC236}">
                <a16:creationId xmlns:a16="http://schemas.microsoft.com/office/drawing/2014/main" id="{79250894-4BC2-A8DF-90CD-EE4E06012499}"/>
              </a:ext>
            </a:extLst>
          </p:cNvPr>
          <p:cNvSpPr>
            <a:spLocks noGrp="1"/>
          </p:cNvSpPr>
          <p:nvPr>
            <p:ph type="sldNum" sz="quarter" idx="5"/>
          </p:nvPr>
        </p:nvSpPr>
        <p:spPr bwMode="auto">
          <a:xfrm>
            <a:off x="6172200" y="8685213"/>
            <a:ext cx="68421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0BDC286-5D32-43D4-B968-BC11031946B0}"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0" name="Google Shape;90;p1: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1" name="Google Shape;91;p1: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1/13/2017 3:17 PM</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2" name="Google Shape;92;p1:notes"/>
          <p:cNvSpPr txBox="1">
            <a:spLocks noGrp="1"/>
          </p:cNvSpPr>
          <p:nvPr>
            <p:ph type="ftr" idx="11"/>
          </p:nvPr>
        </p:nvSpPr>
        <p:spPr>
          <a:xfrm>
            <a:off x="0" y="8685213"/>
            <a:ext cx="61722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500" b="0" i="0" u="none" strike="noStrike" kern="0" cap="none" spc="0" normalizeH="0" baseline="0" noProof="0">
                <a:ln>
                  <a:noFill/>
                </a:ln>
                <a:solidFill>
                  <a:srgbClr val="000000"/>
                </a:solidFill>
                <a:effectLst/>
                <a:uLnTx/>
                <a:uFillTx/>
                <a:latin typeface="Calibri"/>
                <a:ea typeface="Calibri"/>
                <a:cs typeface="Calibri"/>
                <a:sym typeface="Calibri"/>
              </a:rPr>
              <a:t>© 2007 Microsoft Corporation. All rights reserved. Microsoft, Windows, Windows Vista and other product names are or may be registered trademarks and/or trademarks in the U.S. and/or other countries.</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500" b="0" i="0" u="none" strike="noStrike" kern="0" cap="none" spc="0" normalizeH="0" baseline="0" noProof="0">
                <a:ln>
                  <a:noFill/>
                </a:ln>
                <a:solidFill>
                  <a:srgbClr val="000000"/>
                </a:solidFill>
                <a:effectLst/>
                <a:uLnTx/>
                <a:uFillTx/>
                <a:latin typeface="Calibri"/>
                <a:ea typeface="Calibri"/>
                <a:cs typeface="Calibri"/>
                <a:sym typeface="Calibri"/>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0" cap="none" spc="0" normalizeH="0" baseline="0" noProof="0">
                <a:ln>
                  <a:noFill/>
                </a:ln>
                <a:solidFill>
                  <a:srgbClr val="000000"/>
                </a:solidFill>
                <a:effectLst/>
                <a:uLnTx/>
                <a:uFillTx/>
                <a:latin typeface="Calibri"/>
                <a:ea typeface="Calibri"/>
                <a:cs typeface="Calibri"/>
                <a:sym typeface="Calibri"/>
              </a:rPr>
            </a:br>
            <a:r>
              <a:rPr kumimoji="0" lang="en-US" sz="500" b="0" i="0" u="none" strike="noStrike" kern="0" cap="none" spc="0" normalizeH="0" baseline="0" noProof="0">
                <a:ln>
                  <a:noFill/>
                </a:ln>
                <a:solidFill>
                  <a:srgbClr val="000000"/>
                </a:solidFill>
                <a:effectLst/>
                <a:uLnTx/>
                <a:uFillTx/>
                <a:latin typeface="Calibri"/>
                <a:ea typeface="Calibri"/>
                <a:cs typeface="Calibri"/>
                <a:sym typeface="Calibri"/>
              </a:rPr>
              <a:t>MICROSOFT MAKES NO WARRANTIES, EXPRESS, IMPLIED OR STATUTORY, AS TO THE INFORMATION IN THIS PRESENTATION.</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5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3" name="Google Shape;93;p1:notes"/>
          <p:cNvSpPr txBox="1">
            <a:spLocks noGrp="1"/>
          </p:cNvSpPr>
          <p:nvPr>
            <p:ph type="sldNum" idx="12"/>
          </p:nvPr>
        </p:nvSpPr>
        <p:spPr>
          <a:xfrm>
            <a:off x="6172199" y="8685213"/>
            <a:ext cx="684213"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41</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641782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0" name="Google Shape;90;p1: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1" name="Google Shape;91;p1: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1/13/2017 3:17 PM</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2" name="Google Shape;92;p1:notes"/>
          <p:cNvSpPr txBox="1">
            <a:spLocks noGrp="1"/>
          </p:cNvSpPr>
          <p:nvPr>
            <p:ph type="ftr" idx="11"/>
          </p:nvPr>
        </p:nvSpPr>
        <p:spPr>
          <a:xfrm>
            <a:off x="0" y="8685213"/>
            <a:ext cx="61722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500" b="0" i="0" u="none" strike="noStrike" kern="0" cap="none" spc="0" normalizeH="0" baseline="0" noProof="0">
                <a:ln>
                  <a:noFill/>
                </a:ln>
                <a:solidFill>
                  <a:srgbClr val="000000"/>
                </a:solidFill>
                <a:effectLst/>
                <a:uLnTx/>
                <a:uFillTx/>
                <a:latin typeface="Calibri"/>
                <a:ea typeface="Calibri"/>
                <a:cs typeface="Calibri"/>
                <a:sym typeface="Calibri"/>
              </a:rPr>
              <a:t>© 2007 Microsoft Corporation. All rights reserved. Microsoft, Windows, Windows Vista and other product names are or may be registered trademarks and/or trademarks in the U.S. and/or other countries.</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500" b="0" i="0" u="none" strike="noStrike" kern="0" cap="none" spc="0" normalizeH="0" baseline="0" noProof="0">
                <a:ln>
                  <a:noFill/>
                </a:ln>
                <a:solidFill>
                  <a:srgbClr val="000000"/>
                </a:solidFill>
                <a:effectLst/>
                <a:uLnTx/>
                <a:uFillTx/>
                <a:latin typeface="Calibri"/>
                <a:ea typeface="Calibri"/>
                <a:cs typeface="Calibri"/>
                <a:sym typeface="Calibri"/>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0" cap="none" spc="0" normalizeH="0" baseline="0" noProof="0">
                <a:ln>
                  <a:noFill/>
                </a:ln>
                <a:solidFill>
                  <a:srgbClr val="000000"/>
                </a:solidFill>
                <a:effectLst/>
                <a:uLnTx/>
                <a:uFillTx/>
                <a:latin typeface="Calibri"/>
                <a:ea typeface="Calibri"/>
                <a:cs typeface="Calibri"/>
                <a:sym typeface="Calibri"/>
              </a:rPr>
            </a:br>
            <a:r>
              <a:rPr kumimoji="0" lang="en-US" sz="500" b="0" i="0" u="none" strike="noStrike" kern="0" cap="none" spc="0" normalizeH="0" baseline="0" noProof="0">
                <a:ln>
                  <a:noFill/>
                </a:ln>
                <a:solidFill>
                  <a:srgbClr val="000000"/>
                </a:solidFill>
                <a:effectLst/>
                <a:uLnTx/>
                <a:uFillTx/>
                <a:latin typeface="Calibri"/>
                <a:ea typeface="Calibri"/>
                <a:cs typeface="Calibri"/>
                <a:sym typeface="Calibri"/>
              </a:rPr>
              <a:t>MICROSOFT MAKES NO WARRANTIES, EXPRESS, IMPLIED OR STATUTORY, AS TO THE INFORMATION IN THIS PRESENTATION.</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5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3" name="Google Shape;93;p1:notes"/>
          <p:cNvSpPr txBox="1">
            <a:spLocks noGrp="1"/>
          </p:cNvSpPr>
          <p:nvPr>
            <p:ph type="sldNum" idx="12"/>
          </p:nvPr>
        </p:nvSpPr>
        <p:spPr>
          <a:xfrm>
            <a:off x="6172199" y="8685213"/>
            <a:ext cx="684213"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47</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525197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0" name="Google Shape;90;p1: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1" name="Google Shape;91;p1: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1/13/2017 3:17 PM</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2" name="Google Shape;92;p1:notes"/>
          <p:cNvSpPr txBox="1">
            <a:spLocks noGrp="1"/>
          </p:cNvSpPr>
          <p:nvPr>
            <p:ph type="ftr" idx="11"/>
          </p:nvPr>
        </p:nvSpPr>
        <p:spPr>
          <a:xfrm>
            <a:off x="0" y="8685213"/>
            <a:ext cx="61722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500" b="0" i="0" u="none" strike="noStrike" kern="0" cap="none" spc="0" normalizeH="0" baseline="0" noProof="0">
                <a:ln>
                  <a:noFill/>
                </a:ln>
                <a:solidFill>
                  <a:srgbClr val="000000"/>
                </a:solidFill>
                <a:effectLst/>
                <a:uLnTx/>
                <a:uFillTx/>
                <a:latin typeface="Calibri"/>
                <a:ea typeface="Calibri"/>
                <a:cs typeface="Calibri"/>
                <a:sym typeface="Calibri"/>
              </a:rPr>
              <a:t>© 2007 Microsoft Corporation. All rights reserved. Microsoft, Windows, Windows Vista and other product names are or may be registered trademarks and/or trademarks in the U.S. and/or other countries.</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500" b="0" i="0" u="none" strike="noStrike" kern="0" cap="none" spc="0" normalizeH="0" baseline="0" noProof="0">
                <a:ln>
                  <a:noFill/>
                </a:ln>
                <a:solidFill>
                  <a:srgbClr val="000000"/>
                </a:solidFill>
                <a:effectLst/>
                <a:uLnTx/>
                <a:uFillTx/>
                <a:latin typeface="Calibri"/>
                <a:ea typeface="Calibri"/>
                <a:cs typeface="Calibri"/>
                <a:sym typeface="Calibri"/>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0" cap="none" spc="0" normalizeH="0" baseline="0" noProof="0">
                <a:ln>
                  <a:noFill/>
                </a:ln>
                <a:solidFill>
                  <a:srgbClr val="000000"/>
                </a:solidFill>
                <a:effectLst/>
                <a:uLnTx/>
                <a:uFillTx/>
                <a:latin typeface="Calibri"/>
                <a:ea typeface="Calibri"/>
                <a:cs typeface="Calibri"/>
                <a:sym typeface="Calibri"/>
              </a:rPr>
            </a:br>
            <a:r>
              <a:rPr kumimoji="0" lang="en-US" sz="500" b="0" i="0" u="none" strike="noStrike" kern="0" cap="none" spc="0" normalizeH="0" baseline="0" noProof="0">
                <a:ln>
                  <a:noFill/>
                </a:ln>
                <a:solidFill>
                  <a:srgbClr val="000000"/>
                </a:solidFill>
                <a:effectLst/>
                <a:uLnTx/>
                <a:uFillTx/>
                <a:latin typeface="Calibri"/>
                <a:ea typeface="Calibri"/>
                <a:cs typeface="Calibri"/>
                <a:sym typeface="Calibri"/>
              </a:rPr>
              <a:t>MICROSOFT MAKES NO WARRANTIES, EXPRESS, IMPLIED OR STATUTORY, AS TO THE INFORMATION IN THIS PRESENTATION.</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5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3" name="Google Shape;93;p1:notes"/>
          <p:cNvSpPr txBox="1">
            <a:spLocks noGrp="1"/>
          </p:cNvSpPr>
          <p:nvPr>
            <p:ph type="sldNum" idx="12"/>
          </p:nvPr>
        </p:nvSpPr>
        <p:spPr>
          <a:xfrm>
            <a:off x="6172199" y="8685213"/>
            <a:ext cx="684213"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61575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0" name="Google Shape;90;p1: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1" name="Google Shape;91;p1: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1/13/2017 3:17 PM</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2" name="Google Shape;92;p1:notes"/>
          <p:cNvSpPr txBox="1">
            <a:spLocks noGrp="1"/>
          </p:cNvSpPr>
          <p:nvPr>
            <p:ph type="ftr" idx="11"/>
          </p:nvPr>
        </p:nvSpPr>
        <p:spPr>
          <a:xfrm>
            <a:off x="0" y="8685213"/>
            <a:ext cx="61722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500" b="0" i="0" u="none" strike="noStrike" kern="0" cap="none" spc="0" normalizeH="0" baseline="0" noProof="0">
                <a:ln>
                  <a:noFill/>
                </a:ln>
                <a:solidFill>
                  <a:srgbClr val="000000"/>
                </a:solidFill>
                <a:effectLst/>
                <a:uLnTx/>
                <a:uFillTx/>
                <a:latin typeface="Calibri"/>
                <a:ea typeface="Calibri"/>
                <a:cs typeface="Calibri"/>
                <a:sym typeface="Calibri"/>
              </a:rPr>
              <a:t>© 2007 Microsoft Corporation. All rights reserved. Microsoft, Windows, Windows Vista and other product names are or may be registered trademarks and/or trademarks in the U.S. and/or other countries.</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500" b="0" i="0" u="none" strike="noStrike" kern="0" cap="none" spc="0" normalizeH="0" baseline="0" noProof="0">
                <a:ln>
                  <a:noFill/>
                </a:ln>
                <a:solidFill>
                  <a:srgbClr val="000000"/>
                </a:solidFill>
                <a:effectLst/>
                <a:uLnTx/>
                <a:uFillTx/>
                <a:latin typeface="Calibri"/>
                <a:ea typeface="Calibri"/>
                <a:cs typeface="Calibri"/>
                <a:sym typeface="Calibri"/>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0" cap="none" spc="0" normalizeH="0" baseline="0" noProof="0">
                <a:ln>
                  <a:noFill/>
                </a:ln>
                <a:solidFill>
                  <a:srgbClr val="000000"/>
                </a:solidFill>
                <a:effectLst/>
                <a:uLnTx/>
                <a:uFillTx/>
                <a:latin typeface="Calibri"/>
                <a:ea typeface="Calibri"/>
                <a:cs typeface="Calibri"/>
                <a:sym typeface="Calibri"/>
              </a:rPr>
            </a:br>
            <a:r>
              <a:rPr kumimoji="0" lang="en-US" sz="500" b="0" i="0" u="none" strike="noStrike" kern="0" cap="none" spc="0" normalizeH="0" baseline="0" noProof="0">
                <a:ln>
                  <a:noFill/>
                </a:ln>
                <a:solidFill>
                  <a:srgbClr val="000000"/>
                </a:solidFill>
                <a:effectLst/>
                <a:uLnTx/>
                <a:uFillTx/>
                <a:latin typeface="Calibri"/>
                <a:ea typeface="Calibri"/>
                <a:cs typeface="Calibri"/>
                <a:sym typeface="Calibri"/>
              </a:rPr>
              <a:t>MICROSOFT MAKES NO WARRANTIES, EXPRESS, IMPLIED OR STATUTORY, AS TO THE INFORMATION IN THIS PRESENTATION.</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5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3" name="Google Shape;93;p1:notes"/>
          <p:cNvSpPr txBox="1">
            <a:spLocks noGrp="1"/>
          </p:cNvSpPr>
          <p:nvPr>
            <p:ph type="sldNum" idx="12"/>
          </p:nvPr>
        </p:nvSpPr>
        <p:spPr>
          <a:xfrm>
            <a:off x="6172199" y="8685213"/>
            <a:ext cx="684213"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12</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67947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0" name="Google Shape;90;p1: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1" name="Google Shape;91;p1: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1/13/2017 3:17 PM</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2" name="Google Shape;92;p1:notes"/>
          <p:cNvSpPr txBox="1">
            <a:spLocks noGrp="1"/>
          </p:cNvSpPr>
          <p:nvPr>
            <p:ph type="ftr" idx="11"/>
          </p:nvPr>
        </p:nvSpPr>
        <p:spPr>
          <a:xfrm>
            <a:off x="0" y="8685213"/>
            <a:ext cx="61722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500" b="0" i="0" u="none" strike="noStrike" kern="0" cap="none" spc="0" normalizeH="0" baseline="0" noProof="0">
                <a:ln>
                  <a:noFill/>
                </a:ln>
                <a:solidFill>
                  <a:srgbClr val="000000"/>
                </a:solidFill>
                <a:effectLst/>
                <a:uLnTx/>
                <a:uFillTx/>
                <a:latin typeface="Calibri"/>
                <a:ea typeface="Calibri"/>
                <a:cs typeface="Calibri"/>
                <a:sym typeface="Calibri"/>
              </a:rPr>
              <a:t>© 2007 Microsoft Corporation. All rights reserved. Microsoft, Windows, Windows Vista and other product names are or may be registered trademarks and/or trademarks in the U.S. and/or other countries.</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500" b="0" i="0" u="none" strike="noStrike" kern="0" cap="none" spc="0" normalizeH="0" baseline="0" noProof="0">
                <a:ln>
                  <a:noFill/>
                </a:ln>
                <a:solidFill>
                  <a:srgbClr val="000000"/>
                </a:solidFill>
                <a:effectLst/>
                <a:uLnTx/>
                <a:uFillTx/>
                <a:latin typeface="Calibri"/>
                <a:ea typeface="Calibri"/>
                <a:cs typeface="Calibri"/>
                <a:sym typeface="Calibri"/>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0" cap="none" spc="0" normalizeH="0" baseline="0" noProof="0">
                <a:ln>
                  <a:noFill/>
                </a:ln>
                <a:solidFill>
                  <a:srgbClr val="000000"/>
                </a:solidFill>
                <a:effectLst/>
                <a:uLnTx/>
                <a:uFillTx/>
                <a:latin typeface="Calibri"/>
                <a:ea typeface="Calibri"/>
                <a:cs typeface="Calibri"/>
                <a:sym typeface="Calibri"/>
              </a:rPr>
            </a:br>
            <a:r>
              <a:rPr kumimoji="0" lang="en-US" sz="500" b="0" i="0" u="none" strike="noStrike" kern="0" cap="none" spc="0" normalizeH="0" baseline="0" noProof="0">
                <a:ln>
                  <a:noFill/>
                </a:ln>
                <a:solidFill>
                  <a:srgbClr val="000000"/>
                </a:solidFill>
                <a:effectLst/>
                <a:uLnTx/>
                <a:uFillTx/>
                <a:latin typeface="Calibri"/>
                <a:ea typeface="Calibri"/>
                <a:cs typeface="Calibri"/>
                <a:sym typeface="Calibri"/>
              </a:rPr>
              <a:t>MICROSOFT MAKES NO WARRANTIES, EXPRESS, IMPLIED OR STATUTORY, AS TO THE INFORMATION IN THIS PRESENTATION.</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5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3" name="Google Shape;93;p1:notes"/>
          <p:cNvSpPr txBox="1">
            <a:spLocks noGrp="1"/>
          </p:cNvSpPr>
          <p:nvPr>
            <p:ph type="sldNum" idx="12"/>
          </p:nvPr>
        </p:nvSpPr>
        <p:spPr>
          <a:xfrm>
            <a:off x="6172199" y="8685213"/>
            <a:ext cx="684213"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17</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311411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0" name="Google Shape;90;p1: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1" name="Google Shape;91;p1: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1/13/2017 3:17 PM</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2" name="Google Shape;92;p1:notes"/>
          <p:cNvSpPr txBox="1">
            <a:spLocks noGrp="1"/>
          </p:cNvSpPr>
          <p:nvPr>
            <p:ph type="ftr" idx="11"/>
          </p:nvPr>
        </p:nvSpPr>
        <p:spPr>
          <a:xfrm>
            <a:off x="0" y="8685213"/>
            <a:ext cx="61722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500" b="0" i="0" u="none" strike="noStrike" kern="0" cap="none" spc="0" normalizeH="0" baseline="0" noProof="0">
                <a:ln>
                  <a:noFill/>
                </a:ln>
                <a:solidFill>
                  <a:srgbClr val="000000"/>
                </a:solidFill>
                <a:effectLst/>
                <a:uLnTx/>
                <a:uFillTx/>
                <a:latin typeface="Calibri"/>
                <a:ea typeface="Calibri"/>
                <a:cs typeface="Calibri"/>
                <a:sym typeface="Calibri"/>
              </a:rPr>
              <a:t>© 2007 Microsoft Corporation. All rights reserved. Microsoft, Windows, Windows Vista and other product names are or may be registered trademarks and/or trademarks in the U.S. and/or other countries.</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500" b="0" i="0" u="none" strike="noStrike" kern="0" cap="none" spc="0" normalizeH="0" baseline="0" noProof="0">
                <a:ln>
                  <a:noFill/>
                </a:ln>
                <a:solidFill>
                  <a:srgbClr val="000000"/>
                </a:solidFill>
                <a:effectLst/>
                <a:uLnTx/>
                <a:uFillTx/>
                <a:latin typeface="Calibri"/>
                <a:ea typeface="Calibri"/>
                <a:cs typeface="Calibri"/>
                <a:sym typeface="Calibri"/>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0" cap="none" spc="0" normalizeH="0" baseline="0" noProof="0">
                <a:ln>
                  <a:noFill/>
                </a:ln>
                <a:solidFill>
                  <a:srgbClr val="000000"/>
                </a:solidFill>
                <a:effectLst/>
                <a:uLnTx/>
                <a:uFillTx/>
                <a:latin typeface="Calibri"/>
                <a:ea typeface="Calibri"/>
                <a:cs typeface="Calibri"/>
                <a:sym typeface="Calibri"/>
              </a:rPr>
            </a:br>
            <a:r>
              <a:rPr kumimoji="0" lang="en-US" sz="500" b="0" i="0" u="none" strike="noStrike" kern="0" cap="none" spc="0" normalizeH="0" baseline="0" noProof="0">
                <a:ln>
                  <a:noFill/>
                </a:ln>
                <a:solidFill>
                  <a:srgbClr val="000000"/>
                </a:solidFill>
                <a:effectLst/>
                <a:uLnTx/>
                <a:uFillTx/>
                <a:latin typeface="Calibri"/>
                <a:ea typeface="Calibri"/>
                <a:cs typeface="Calibri"/>
                <a:sym typeface="Calibri"/>
              </a:rPr>
              <a:t>MICROSOFT MAKES NO WARRANTIES, EXPRESS, IMPLIED OR STATUTORY, AS TO THE INFORMATION IN THIS PRESENTATION.</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5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3" name="Google Shape;93;p1:notes"/>
          <p:cNvSpPr txBox="1">
            <a:spLocks noGrp="1"/>
          </p:cNvSpPr>
          <p:nvPr>
            <p:ph type="sldNum" idx="12"/>
          </p:nvPr>
        </p:nvSpPr>
        <p:spPr>
          <a:xfrm>
            <a:off x="6172199" y="8685213"/>
            <a:ext cx="684213"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22</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697825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0" name="Google Shape;90;p1: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1" name="Google Shape;91;p1: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1/13/2017 3:17 PM</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2" name="Google Shape;92;p1:notes"/>
          <p:cNvSpPr txBox="1">
            <a:spLocks noGrp="1"/>
          </p:cNvSpPr>
          <p:nvPr>
            <p:ph type="ftr" idx="11"/>
          </p:nvPr>
        </p:nvSpPr>
        <p:spPr>
          <a:xfrm>
            <a:off x="0" y="8685213"/>
            <a:ext cx="61722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500" b="0" i="0" u="none" strike="noStrike" kern="0" cap="none" spc="0" normalizeH="0" baseline="0" noProof="0">
                <a:ln>
                  <a:noFill/>
                </a:ln>
                <a:solidFill>
                  <a:srgbClr val="000000"/>
                </a:solidFill>
                <a:effectLst/>
                <a:uLnTx/>
                <a:uFillTx/>
                <a:latin typeface="Calibri"/>
                <a:ea typeface="Calibri"/>
                <a:cs typeface="Calibri"/>
                <a:sym typeface="Calibri"/>
              </a:rPr>
              <a:t>© 2007 Microsoft Corporation. All rights reserved. Microsoft, Windows, Windows Vista and other product names are or may be registered trademarks and/or trademarks in the U.S. and/or other countries.</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500" b="0" i="0" u="none" strike="noStrike" kern="0" cap="none" spc="0" normalizeH="0" baseline="0" noProof="0">
                <a:ln>
                  <a:noFill/>
                </a:ln>
                <a:solidFill>
                  <a:srgbClr val="000000"/>
                </a:solidFill>
                <a:effectLst/>
                <a:uLnTx/>
                <a:uFillTx/>
                <a:latin typeface="Calibri"/>
                <a:ea typeface="Calibri"/>
                <a:cs typeface="Calibri"/>
                <a:sym typeface="Calibri"/>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0" cap="none" spc="0" normalizeH="0" baseline="0" noProof="0">
                <a:ln>
                  <a:noFill/>
                </a:ln>
                <a:solidFill>
                  <a:srgbClr val="000000"/>
                </a:solidFill>
                <a:effectLst/>
                <a:uLnTx/>
                <a:uFillTx/>
                <a:latin typeface="Calibri"/>
                <a:ea typeface="Calibri"/>
                <a:cs typeface="Calibri"/>
                <a:sym typeface="Calibri"/>
              </a:rPr>
            </a:br>
            <a:r>
              <a:rPr kumimoji="0" lang="en-US" sz="500" b="0" i="0" u="none" strike="noStrike" kern="0" cap="none" spc="0" normalizeH="0" baseline="0" noProof="0">
                <a:ln>
                  <a:noFill/>
                </a:ln>
                <a:solidFill>
                  <a:srgbClr val="000000"/>
                </a:solidFill>
                <a:effectLst/>
                <a:uLnTx/>
                <a:uFillTx/>
                <a:latin typeface="Calibri"/>
                <a:ea typeface="Calibri"/>
                <a:cs typeface="Calibri"/>
                <a:sym typeface="Calibri"/>
              </a:rPr>
              <a:t>MICROSOFT MAKES NO WARRANTIES, EXPRESS, IMPLIED OR STATUTORY, AS TO THE INFORMATION IN THIS PRESENTATION.</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5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3" name="Google Shape;93;p1:notes"/>
          <p:cNvSpPr txBox="1">
            <a:spLocks noGrp="1"/>
          </p:cNvSpPr>
          <p:nvPr>
            <p:ph type="sldNum" idx="12"/>
          </p:nvPr>
        </p:nvSpPr>
        <p:spPr>
          <a:xfrm>
            <a:off x="6172199" y="8685213"/>
            <a:ext cx="684213"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26</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539785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0" name="Google Shape;90;p1: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1" name="Google Shape;91;p1: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1/13/2017 3:17 PM</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2" name="Google Shape;92;p1:notes"/>
          <p:cNvSpPr txBox="1">
            <a:spLocks noGrp="1"/>
          </p:cNvSpPr>
          <p:nvPr>
            <p:ph type="ftr" idx="11"/>
          </p:nvPr>
        </p:nvSpPr>
        <p:spPr>
          <a:xfrm>
            <a:off x="0" y="8685213"/>
            <a:ext cx="61722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500" b="0" i="0" u="none" strike="noStrike" kern="0" cap="none" spc="0" normalizeH="0" baseline="0" noProof="0">
                <a:ln>
                  <a:noFill/>
                </a:ln>
                <a:solidFill>
                  <a:srgbClr val="000000"/>
                </a:solidFill>
                <a:effectLst/>
                <a:uLnTx/>
                <a:uFillTx/>
                <a:latin typeface="Calibri"/>
                <a:ea typeface="Calibri"/>
                <a:cs typeface="Calibri"/>
                <a:sym typeface="Calibri"/>
              </a:rPr>
              <a:t>© 2007 Microsoft Corporation. All rights reserved. Microsoft, Windows, Windows Vista and other product names are or may be registered trademarks and/or trademarks in the U.S. and/or other countries.</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500" b="0" i="0" u="none" strike="noStrike" kern="0" cap="none" spc="0" normalizeH="0" baseline="0" noProof="0">
                <a:ln>
                  <a:noFill/>
                </a:ln>
                <a:solidFill>
                  <a:srgbClr val="000000"/>
                </a:solidFill>
                <a:effectLst/>
                <a:uLnTx/>
                <a:uFillTx/>
                <a:latin typeface="Calibri"/>
                <a:ea typeface="Calibri"/>
                <a:cs typeface="Calibri"/>
                <a:sym typeface="Calibri"/>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0" cap="none" spc="0" normalizeH="0" baseline="0" noProof="0">
                <a:ln>
                  <a:noFill/>
                </a:ln>
                <a:solidFill>
                  <a:srgbClr val="000000"/>
                </a:solidFill>
                <a:effectLst/>
                <a:uLnTx/>
                <a:uFillTx/>
                <a:latin typeface="Calibri"/>
                <a:ea typeface="Calibri"/>
                <a:cs typeface="Calibri"/>
                <a:sym typeface="Calibri"/>
              </a:rPr>
            </a:br>
            <a:r>
              <a:rPr kumimoji="0" lang="en-US" sz="500" b="0" i="0" u="none" strike="noStrike" kern="0" cap="none" spc="0" normalizeH="0" baseline="0" noProof="0">
                <a:ln>
                  <a:noFill/>
                </a:ln>
                <a:solidFill>
                  <a:srgbClr val="000000"/>
                </a:solidFill>
                <a:effectLst/>
                <a:uLnTx/>
                <a:uFillTx/>
                <a:latin typeface="Calibri"/>
                <a:ea typeface="Calibri"/>
                <a:cs typeface="Calibri"/>
                <a:sym typeface="Calibri"/>
              </a:rPr>
              <a:t>MICROSOFT MAKES NO WARRANTIES, EXPRESS, IMPLIED OR STATUTORY, AS TO THE INFORMATION IN THIS PRESENTATION.</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5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3" name="Google Shape;93;p1:notes"/>
          <p:cNvSpPr txBox="1">
            <a:spLocks noGrp="1"/>
          </p:cNvSpPr>
          <p:nvPr>
            <p:ph type="sldNum" idx="12"/>
          </p:nvPr>
        </p:nvSpPr>
        <p:spPr>
          <a:xfrm>
            <a:off x="6172199" y="8685213"/>
            <a:ext cx="684213"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30</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662525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FD1F468E-CD13-1196-1F87-5AAD6CA2D2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C30737DF-204E-801C-259B-080567CE48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Header Placeholder 3">
            <a:extLst>
              <a:ext uri="{FF2B5EF4-FFF2-40B4-BE49-F238E27FC236}">
                <a16:creationId xmlns:a16="http://schemas.microsoft.com/office/drawing/2014/main" id="{65DCCE69-B16E-214A-C227-328FD28E9C9D}"/>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7173" name="Date Placeholder 4">
            <a:extLst>
              <a:ext uri="{FF2B5EF4-FFF2-40B4-BE49-F238E27FC236}">
                <a16:creationId xmlns:a16="http://schemas.microsoft.com/office/drawing/2014/main" id="{C8CFC6E1-61C2-479D-E236-608CB48BD365}"/>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98AD15A-2D54-4601-86A6-A81239019A45}" type="datetime8">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3/17/2023 4:20 PM</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7174" name="Footer Placeholder 5">
            <a:extLst>
              <a:ext uri="{FF2B5EF4-FFF2-40B4-BE49-F238E27FC236}">
                <a16:creationId xmlns:a16="http://schemas.microsoft.com/office/drawing/2014/main" id="{90F90EF9-5626-B991-098D-91709AF548AC}"/>
              </a:ext>
            </a:extLst>
          </p:cNvPr>
          <p:cNvSpPr>
            <a:spLocks noGrp="1"/>
          </p:cNvSpPr>
          <p:nvPr>
            <p:ph type="ftr" sz="quarter" idx="4"/>
          </p:nvPr>
        </p:nvSpPr>
        <p:spPr bwMode="auto">
          <a:xfrm>
            <a:off x="0" y="8685213"/>
            <a:ext cx="61722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5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 2007 Microsoft Corporation. All rights reserved. Microsoft, Windows, Windows Vista and other product names are or may be registered trademarks and/or trademarks in the U.S. and/or other countries.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5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altLang="en-US" sz="5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altLang="en-US" sz="5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MICROSOFT MAKES NO WARRANTIES, EXPRESS, IMPLIED OR STATUTORY, AS TO THE INFORMATION IN THIS PRESENTATION.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5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7175" name="Slide Number Placeholder 6">
            <a:extLst>
              <a:ext uri="{FF2B5EF4-FFF2-40B4-BE49-F238E27FC236}">
                <a16:creationId xmlns:a16="http://schemas.microsoft.com/office/drawing/2014/main" id="{D845E70B-97DC-A88D-E29D-0C29EDFE1A9D}"/>
              </a:ext>
            </a:extLst>
          </p:cNvPr>
          <p:cNvSpPr>
            <a:spLocks noGrp="1"/>
          </p:cNvSpPr>
          <p:nvPr>
            <p:ph type="sldNum" sz="quarter" idx="5"/>
          </p:nvPr>
        </p:nvSpPr>
        <p:spPr bwMode="auto">
          <a:xfrm>
            <a:off x="6172200" y="8685213"/>
            <a:ext cx="68421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9EAF25A-E702-4CD7-B596-80350394EC42}"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0" name="Google Shape;90;p1: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1" name="Google Shape;91;p1: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1/13/2017 3:17 PM</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2" name="Google Shape;92;p1:notes"/>
          <p:cNvSpPr txBox="1">
            <a:spLocks noGrp="1"/>
          </p:cNvSpPr>
          <p:nvPr>
            <p:ph type="ftr" idx="11"/>
          </p:nvPr>
        </p:nvSpPr>
        <p:spPr>
          <a:xfrm>
            <a:off x="0" y="8685213"/>
            <a:ext cx="61722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500" b="0" i="0" u="none" strike="noStrike" kern="0" cap="none" spc="0" normalizeH="0" baseline="0" noProof="0">
                <a:ln>
                  <a:noFill/>
                </a:ln>
                <a:solidFill>
                  <a:srgbClr val="000000"/>
                </a:solidFill>
                <a:effectLst/>
                <a:uLnTx/>
                <a:uFillTx/>
                <a:latin typeface="Calibri"/>
                <a:ea typeface="Calibri"/>
                <a:cs typeface="Calibri"/>
                <a:sym typeface="Calibri"/>
              </a:rPr>
              <a:t>© 2007 Microsoft Corporation. All rights reserved. Microsoft, Windows, Windows Vista and other product names are or may be registered trademarks and/or trademarks in the U.S. and/or other countries.</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500" b="0" i="0" u="none" strike="noStrike" kern="0" cap="none" spc="0" normalizeH="0" baseline="0" noProof="0">
                <a:ln>
                  <a:noFill/>
                </a:ln>
                <a:solidFill>
                  <a:srgbClr val="000000"/>
                </a:solidFill>
                <a:effectLst/>
                <a:uLnTx/>
                <a:uFillTx/>
                <a:latin typeface="Calibri"/>
                <a:ea typeface="Calibri"/>
                <a:cs typeface="Calibri"/>
                <a:sym typeface="Calibri"/>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0" cap="none" spc="0" normalizeH="0" baseline="0" noProof="0">
                <a:ln>
                  <a:noFill/>
                </a:ln>
                <a:solidFill>
                  <a:srgbClr val="000000"/>
                </a:solidFill>
                <a:effectLst/>
                <a:uLnTx/>
                <a:uFillTx/>
                <a:latin typeface="Calibri"/>
                <a:ea typeface="Calibri"/>
                <a:cs typeface="Calibri"/>
                <a:sym typeface="Calibri"/>
              </a:rPr>
            </a:br>
            <a:r>
              <a:rPr kumimoji="0" lang="en-US" sz="500" b="0" i="0" u="none" strike="noStrike" kern="0" cap="none" spc="0" normalizeH="0" baseline="0" noProof="0">
                <a:ln>
                  <a:noFill/>
                </a:ln>
                <a:solidFill>
                  <a:srgbClr val="000000"/>
                </a:solidFill>
                <a:effectLst/>
                <a:uLnTx/>
                <a:uFillTx/>
                <a:latin typeface="Calibri"/>
                <a:ea typeface="Calibri"/>
                <a:cs typeface="Calibri"/>
                <a:sym typeface="Calibri"/>
              </a:rPr>
              <a:t>MICROSOFT MAKES NO WARRANTIES, EXPRESS, IMPLIED OR STATUTORY, AS TO THE INFORMATION IN THIS PRESENTATION.</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5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3" name="Google Shape;93;p1:notes"/>
          <p:cNvSpPr txBox="1">
            <a:spLocks noGrp="1"/>
          </p:cNvSpPr>
          <p:nvPr>
            <p:ph type="sldNum" idx="12"/>
          </p:nvPr>
        </p:nvSpPr>
        <p:spPr>
          <a:xfrm>
            <a:off x="6172199" y="8685213"/>
            <a:ext cx="684213"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35</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09352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9E174-966E-8812-16A5-8C32BEB61E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C4103F9-E844-6A07-D712-A70A2F32AD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51C99B-3E61-3C84-00DA-9D3305A66C0C}"/>
              </a:ext>
            </a:extLst>
          </p:cNvPr>
          <p:cNvSpPr>
            <a:spLocks noGrp="1"/>
          </p:cNvSpPr>
          <p:nvPr>
            <p:ph type="dt" sz="half" idx="10"/>
          </p:nvPr>
        </p:nvSpPr>
        <p:spPr/>
        <p:txBody>
          <a:bodyPr/>
          <a:lstStyle/>
          <a:p>
            <a:fld id="{210F920D-B44D-4270-AFC0-5C2031D62F01}" type="datetimeFigureOut">
              <a:rPr lang="en-US" smtClean="0"/>
              <a:t>3/17/2023</a:t>
            </a:fld>
            <a:endParaRPr lang="en-US"/>
          </a:p>
        </p:txBody>
      </p:sp>
      <p:sp>
        <p:nvSpPr>
          <p:cNvPr id="5" name="Footer Placeholder 4">
            <a:extLst>
              <a:ext uri="{FF2B5EF4-FFF2-40B4-BE49-F238E27FC236}">
                <a16:creationId xmlns:a16="http://schemas.microsoft.com/office/drawing/2014/main" id="{B8390553-56B2-DBFD-C394-ADE9C4994D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31606B-3A29-3EAA-CAC0-36E8E6C76056}"/>
              </a:ext>
            </a:extLst>
          </p:cNvPr>
          <p:cNvSpPr>
            <a:spLocks noGrp="1"/>
          </p:cNvSpPr>
          <p:nvPr>
            <p:ph type="sldNum" sz="quarter" idx="12"/>
          </p:nvPr>
        </p:nvSpPr>
        <p:spPr/>
        <p:txBody>
          <a:bodyPr/>
          <a:lstStyle/>
          <a:p>
            <a:fld id="{AABA7321-BF40-4F2D-8C0A-9469C9AE4B62}" type="slidenum">
              <a:rPr lang="en-US" smtClean="0"/>
              <a:t>‹#›</a:t>
            </a:fld>
            <a:endParaRPr lang="en-US"/>
          </a:p>
        </p:txBody>
      </p:sp>
    </p:spTree>
    <p:extLst>
      <p:ext uri="{BB962C8B-B14F-4D97-AF65-F5344CB8AC3E}">
        <p14:creationId xmlns:p14="http://schemas.microsoft.com/office/powerpoint/2010/main" val="615987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0D55B-3ED1-7B32-3BDF-6D0033DCFF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05E3A3-64D0-029C-DC30-96F2AFD906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BC78E8-18B1-8717-A84C-66CF47565032}"/>
              </a:ext>
            </a:extLst>
          </p:cNvPr>
          <p:cNvSpPr>
            <a:spLocks noGrp="1"/>
          </p:cNvSpPr>
          <p:nvPr>
            <p:ph type="dt" sz="half" idx="10"/>
          </p:nvPr>
        </p:nvSpPr>
        <p:spPr/>
        <p:txBody>
          <a:bodyPr/>
          <a:lstStyle/>
          <a:p>
            <a:fld id="{210F920D-B44D-4270-AFC0-5C2031D62F01}" type="datetimeFigureOut">
              <a:rPr lang="en-US" smtClean="0"/>
              <a:t>3/17/2023</a:t>
            </a:fld>
            <a:endParaRPr lang="en-US"/>
          </a:p>
        </p:txBody>
      </p:sp>
      <p:sp>
        <p:nvSpPr>
          <p:cNvPr id="5" name="Footer Placeholder 4">
            <a:extLst>
              <a:ext uri="{FF2B5EF4-FFF2-40B4-BE49-F238E27FC236}">
                <a16:creationId xmlns:a16="http://schemas.microsoft.com/office/drawing/2014/main" id="{AC649F33-D124-C02C-0E10-83E6398590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7D04EF-DC6B-49A2-4611-06482C1BF70B}"/>
              </a:ext>
            </a:extLst>
          </p:cNvPr>
          <p:cNvSpPr>
            <a:spLocks noGrp="1"/>
          </p:cNvSpPr>
          <p:nvPr>
            <p:ph type="sldNum" sz="quarter" idx="12"/>
          </p:nvPr>
        </p:nvSpPr>
        <p:spPr/>
        <p:txBody>
          <a:bodyPr/>
          <a:lstStyle/>
          <a:p>
            <a:fld id="{AABA7321-BF40-4F2D-8C0A-9469C9AE4B62}" type="slidenum">
              <a:rPr lang="en-US" smtClean="0"/>
              <a:t>‹#›</a:t>
            </a:fld>
            <a:endParaRPr lang="en-US"/>
          </a:p>
        </p:txBody>
      </p:sp>
    </p:spTree>
    <p:extLst>
      <p:ext uri="{BB962C8B-B14F-4D97-AF65-F5344CB8AC3E}">
        <p14:creationId xmlns:p14="http://schemas.microsoft.com/office/powerpoint/2010/main" val="2959751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3D7756-8F3A-E5A3-8273-8CD7CC6381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A2CA18-1AC3-C56D-71D9-4C0AA9DBB3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5948C9-B710-45A5-9A15-764C61EEF493}"/>
              </a:ext>
            </a:extLst>
          </p:cNvPr>
          <p:cNvSpPr>
            <a:spLocks noGrp="1"/>
          </p:cNvSpPr>
          <p:nvPr>
            <p:ph type="dt" sz="half" idx="10"/>
          </p:nvPr>
        </p:nvSpPr>
        <p:spPr/>
        <p:txBody>
          <a:bodyPr/>
          <a:lstStyle/>
          <a:p>
            <a:fld id="{210F920D-B44D-4270-AFC0-5C2031D62F01}" type="datetimeFigureOut">
              <a:rPr lang="en-US" smtClean="0"/>
              <a:t>3/17/2023</a:t>
            </a:fld>
            <a:endParaRPr lang="en-US"/>
          </a:p>
        </p:txBody>
      </p:sp>
      <p:sp>
        <p:nvSpPr>
          <p:cNvPr id="5" name="Footer Placeholder 4">
            <a:extLst>
              <a:ext uri="{FF2B5EF4-FFF2-40B4-BE49-F238E27FC236}">
                <a16:creationId xmlns:a16="http://schemas.microsoft.com/office/drawing/2014/main" id="{4BC4777B-2EBC-33CD-E75B-4C8F1F27A2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2657A0-2949-6A19-B572-F69E9C6BDAE7}"/>
              </a:ext>
            </a:extLst>
          </p:cNvPr>
          <p:cNvSpPr>
            <a:spLocks noGrp="1"/>
          </p:cNvSpPr>
          <p:nvPr>
            <p:ph type="sldNum" sz="quarter" idx="12"/>
          </p:nvPr>
        </p:nvSpPr>
        <p:spPr/>
        <p:txBody>
          <a:bodyPr/>
          <a:lstStyle/>
          <a:p>
            <a:fld id="{AABA7321-BF40-4F2D-8C0A-9469C9AE4B62}" type="slidenum">
              <a:rPr lang="en-US" smtClean="0"/>
              <a:t>‹#›</a:t>
            </a:fld>
            <a:endParaRPr lang="en-US"/>
          </a:p>
        </p:txBody>
      </p:sp>
    </p:spTree>
    <p:extLst>
      <p:ext uri="{BB962C8B-B14F-4D97-AF65-F5344CB8AC3E}">
        <p14:creationId xmlns:p14="http://schemas.microsoft.com/office/powerpoint/2010/main" val="905440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4"/>
        <p:cNvGrpSpPr/>
        <p:nvPr/>
      </p:nvGrpSpPr>
      <p:grpSpPr>
        <a:xfrm>
          <a:off x="0" y="0"/>
          <a:ext cx="0" cy="0"/>
          <a:chOff x="0" y="0"/>
          <a:chExt cx="0" cy="0"/>
        </a:xfrm>
      </p:grpSpPr>
      <p:sp>
        <p:nvSpPr>
          <p:cNvPr id="15" name="Google Shape;15;p2"/>
          <p:cNvSpPr txBox="1">
            <a:spLocks noGrp="1"/>
          </p:cNvSpPr>
          <p:nvPr>
            <p:ph type="ctrTitle"/>
          </p:nvPr>
        </p:nvSpPr>
        <p:spPr>
          <a:xfrm>
            <a:off x="973667" y="1905001"/>
            <a:ext cx="10242551" cy="152349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rgbClr val="2E59B0"/>
              </a:buClr>
              <a:buSzPts val="5400"/>
              <a:buFont typeface="Calibri"/>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973666" y="4344989"/>
            <a:ext cx="10242551"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Calibri"/>
              <a:buNone/>
              <a:defRPr>
                <a:solidFill>
                  <a:schemeClr val="dk1"/>
                </a:solidFill>
              </a:defRPr>
            </a:lvl1pPr>
            <a:lvl2pPr lvl="1" algn="ctr">
              <a:lnSpc>
                <a:spcPct val="90000"/>
              </a:lnSpc>
              <a:spcBef>
                <a:spcPts val="560"/>
              </a:spcBef>
              <a:spcAft>
                <a:spcPts val="0"/>
              </a:spcAft>
              <a:buClr>
                <a:srgbClr val="888888"/>
              </a:buClr>
              <a:buSzPts val="2800"/>
              <a:buFont typeface="Calibri"/>
              <a:buNone/>
              <a:defRPr>
                <a:solidFill>
                  <a:srgbClr val="888888"/>
                </a:solidFill>
              </a:defRPr>
            </a:lvl2pPr>
            <a:lvl3pPr lvl="2" algn="ctr">
              <a:lnSpc>
                <a:spcPct val="90000"/>
              </a:lnSpc>
              <a:spcBef>
                <a:spcPts val="480"/>
              </a:spcBef>
              <a:spcAft>
                <a:spcPts val="0"/>
              </a:spcAft>
              <a:buClr>
                <a:srgbClr val="888888"/>
              </a:buClr>
              <a:buSzPts val="2400"/>
              <a:buFont typeface="Calibri"/>
              <a:buNone/>
              <a:defRPr>
                <a:solidFill>
                  <a:srgbClr val="888888"/>
                </a:solidFill>
              </a:defRPr>
            </a:lvl3pPr>
            <a:lvl4pPr lvl="3" algn="ctr">
              <a:lnSpc>
                <a:spcPct val="90000"/>
              </a:lnSpc>
              <a:spcBef>
                <a:spcPts val="480"/>
              </a:spcBef>
              <a:spcAft>
                <a:spcPts val="0"/>
              </a:spcAft>
              <a:buClr>
                <a:srgbClr val="888888"/>
              </a:buClr>
              <a:buSzPts val="2400"/>
              <a:buFont typeface="Calibri"/>
              <a:buNone/>
              <a:defRPr>
                <a:solidFill>
                  <a:srgbClr val="888888"/>
                </a:solidFill>
              </a:defRPr>
            </a:lvl4pPr>
            <a:lvl5pPr lvl="4" algn="ctr">
              <a:lnSpc>
                <a:spcPct val="90000"/>
              </a:lnSpc>
              <a:spcBef>
                <a:spcPts val="480"/>
              </a:spcBef>
              <a:spcAft>
                <a:spcPts val="0"/>
              </a:spcAft>
              <a:buClr>
                <a:srgbClr val="888888"/>
              </a:buClr>
              <a:buSzPts val="2400"/>
              <a:buFont typeface="Calibri"/>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Tree>
    <p:extLst>
      <p:ext uri="{BB962C8B-B14F-4D97-AF65-F5344CB8AC3E}">
        <p14:creationId xmlns:p14="http://schemas.microsoft.com/office/powerpoint/2010/main" val="61306178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508000" y="230189"/>
            <a:ext cx="11176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508000" y="1412875"/>
            <a:ext cx="11176000" cy="520142"/>
          </a:xfrm>
          <a:prstGeom prst="rect">
            <a:avLst/>
          </a:prstGeom>
          <a:noFill/>
          <a:ln>
            <a:noFill/>
          </a:ln>
        </p:spPr>
        <p:txBody>
          <a:bodyPr spcFirstLastPara="1" wrap="square" lIns="0" tIns="0" rIns="0" bIns="0" anchor="t" anchorCtr="0">
            <a:spAutoFit/>
          </a:bodyPr>
          <a:lstStyle>
            <a:lvl1pPr marL="457200" lvl="0" indent="-431800" algn="l">
              <a:lnSpc>
                <a:spcPct val="90000"/>
              </a:lnSpc>
              <a:spcBef>
                <a:spcPts val="640"/>
              </a:spcBef>
              <a:spcAft>
                <a:spcPts val="0"/>
              </a:spcAft>
              <a:buClr>
                <a:schemeClr val="dk1"/>
              </a:buClr>
              <a:buSzPts val="3200"/>
              <a:buFont typeface="Calibri"/>
              <a:buChar char="•"/>
              <a:defRPr/>
            </a:lvl1pPr>
            <a:lvl2pPr marL="914400" lvl="1" indent="-406400" algn="l">
              <a:lnSpc>
                <a:spcPct val="90000"/>
              </a:lnSpc>
              <a:spcBef>
                <a:spcPts val="560"/>
              </a:spcBef>
              <a:spcAft>
                <a:spcPts val="0"/>
              </a:spcAft>
              <a:buClr>
                <a:schemeClr val="dk1"/>
              </a:buClr>
              <a:buSzPts val="2800"/>
              <a:buFont typeface="Calibri"/>
              <a:buChar char="•"/>
              <a:defRPr/>
            </a:lvl2pPr>
            <a:lvl3pPr marL="1371600" lvl="2" indent="-381000" algn="l">
              <a:lnSpc>
                <a:spcPct val="90000"/>
              </a:lnSpc>
              <a:spcBef>
                <a:spcPts val="480"/>
              </a:spcBef>
              <a:spcAft>
                <a:spcPts val="0"/>
              </a:spcAft>
              <a:buClr>
                <a:schemeClr val="dk1"/>
              </a:buClr>
              <a:buSzPts val="2400"/>
              <a:buFont typeface="Calibri"/>
              <a:buChar char="•"/>
              <a:defRPr/>
            </a:lvl3pPr>
            <a:lvl4pPr marL="1828800" lvl="3" indent="-381000" algn="l">
              <a:lnSpc>
                <a:spcPct val="90000"/>
              </a:lnSpc>
              <a:spcBef>
                <a:spcPts val="480"/>
              </a:spcBef>
              <a:spcAft>
                <a:spcPts val="0"/>
              </a:spcAft>
              <a:buClr>
                <a:schemeClr val="dk1"/>
              </a:buClr>
              <a:buSzPts val="2400"/>
              <a:buFont typeface="Calibri"/>
              <a:buChar char="•"/>
              <a:defRPr/>
            </a:lvl4pPr>
            <a:lvl5pPr marL="2286000" lvl="4" indent="-381000" algn="l">
              <a:lnSpc>
                <a:spcPct val="90000"/>
              </a:lnSpc>
              <a:spcBef>
                <a:spcPts val="480"/>
              </a:spcBef>
              <a:spcAft>
                <a:spcPts val="0"/>
              </a:spcAft>
              <a:buClr>
                <a:schemeClr val="dk1"/>
              </a:buClr>
              <a:buSzPts val="2400"/>
              <a:buFont typeface="Calibri"/>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25183203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Full Field">
  <p:cSld name="Full Field">
    <p:spTree>
      <p:nvGrpSpPr>
        <p:cNvPr id="1" name="Shape 20"/>
        <p:cNvGrpSpPr/>
        <p:nvPr/>
      </p:nvGrpSpPr>
      <p:grpSpPr>
        <a:xfrm>
          <a:off x="0" y="0"/>
          <a:ext cx="0" cy="0"/>
          <a:chOff x="0" y="0"/>
          <a:chExt cx="0" cy="0"/>
        </a:xfrm>
      </p:grpSpPr>
      <p:grpSp>
        <p:nvGrpSpPr>
          <p:cNvPr id="21" name="Google Shape;21;p4"/>
          <p:cNvGrpSpPr/>
          <p:nvPr/>
        </p:nvGrpSpPr>
        <p:grpSpPr>
          <a:xfrm>
            <a:off x="150674" y="832508"/>
            <a:ext cx="11890660" cy="5542733"/>
            <a:chOff x="76200" y="624396"/>
            <a:chExt cx="8917995" cy="4157154"/>
          </a:xfrm>
        </p:grpSpPr>
        <p:sp>
          <p:nvSpPr>
            <p:cNvPr id="22" name="Google Shape;22;p4"/>
            <p:cNvSpPr/>
            <p:nvPr/>
          </p:nvSpPr>
          <p:spPr>
            <a:xfrm>
              <a:off x="2909976" y="730240"/>
              <a:ext cx="1626300" cy="3518700"/>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000000"/>
                </a:solidFill>
                <a:latin typeface="Calibri"/>
                <a:ea typeface="Calibri"/>
                <a:cs typeface="Calibri"/>
                <a:sym typeface="Calibri"/>
              </a:endParaRPr>
            </a:p>
          </p:txBody>
        </p:sp>
        <p:sp>
          <p:nvSpPr>
            <p:cNvPr id="23" name="Google Shape;23;p4"/>
            <p:cNvSpPr/>
            <p:nvPr/>
          </p:nvSpPr>
          <p:spPr>
            <a:xfrm>
              <a:off x="113470" y="730240"/>
              <a:ext cx="2796600" cy="597300"/>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000000"/>
                </a:solidFill>
                <a:latin typeface="Calibri"/>
                <a:ea typeface="Calibri"/>
                <a:cs typeface="Calibri"/>
                <a:sym typeface="Calibri"/>
              </a:endParaRPr>
            </a:p>
          </p:txBody>
        </p:sp>
        <p:sp>
          <p:nvSpPr>
            <p:cNvPr id="24" name="Google Shape;24;p4"/>
            <p:cNvSpPr/>
            <p:nvPr/>
          </p:nvSpPr>
          <p:spPr>
            <a:xfrm>
              <a:off x="113166" y="3651737"/>
              <a:ext cx="2796900" cy="597300"/>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000000"/>
                </a:solidFill>
                <a:latin typeface="Calibri"/>
                <a:ea typeface="Calibri"/>
                <a:cs typeface="Calibri"/>
                <a:sym typeface="Calibri"/>
              </a:endParaRPr>
            </a:p>
          </p:txBody>
        </p:sp>
        <p:sp>
          <p:nvSpPr>
            <p:cNvPr id="25" name="Google Shape;25;p4"/>
            <p:cNvSpPr/>
            <p:nvPr/>
          </p:nvSpPr>
          <p:spPr>
            <a:xfrm>
              <a:off x="76200" y="624396"/>
              <a:ext cx="64200" cy="120000"/>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 name="Google Shape;26;p4"/>
            <p:cNvSpPr/>
            <p:nvPr/>
          </p:nvSpPr>
          <p:spPr>
            <a:xfrm>
              <a:off x="77182" y="4240361"/>
              <a:ext cx="64200" cy="114000"/>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7" name="Google Shape;27;p4"/>
            <p:cNvSpPr/>
            <p:nvPr/>
          </p:nvSpPr>
          <p:spPr>
            <a:xfrm>
              <a:off x="2452806" y="4249055"/>
              <a:ext cx="1263000" cy="423900"/>
            </a:xfrm>
            <a:prstGeom prst="rect">
              <a:avLst/>
            </a:prstGeom>
            <a:noFill/>
            <a:ln w="12700"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000000"/>
                </a:solidFill>
                <a:latin typeface="Calibri"/>
                <a:ea typeface="Calibri"/>
                <a:cs typeface="Calibri"/>
                <a:sym typeface="Calibri"/>
              </a:endParaRPr>
            </a:p>
          </p:txBody>
        </p:sp>
        <p:sp>
          <p:nvSpPr>
            <p:cNvPr id="28" name="Google Shape;28;p4"/>
            <p:cNvSpPr/>
            <p:nvPr/>
          </p:nvSpPr>
          <p:spPr>
            <a:xfrm>
              <a:off x="3669080" y="4184677"/>
              <a:ext cx="95904" cy="71928"/>
            </a:xfrm>
            <a:custGeom>
              <a:avLst/>
              <a:gdLst/>
              <a:ahLst/>
              <a:cxnLst/>
              <a:rect l="l" t="t" r="r" b="b"/>
              <a:pathLst>
                <a:path w="21600" h="21600" extrusionOk="0">
                  <a:moveTo>
                    <a:pt x="10800" y="0"/>
                  </a:moveTo>
                  <a:lnTo>
                    <a:pt x="21600" y="21600"/>
                  </a:lnTo>
                  <a:lnTo>
                    <a:pt x="0" y="21600"/>
                  </a:lnTo>
                  <a:close/>
                </a:path>
              </a:pathLst>
            </a:cu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950"/>
                <a:buFont typeface="Calibri"/>
                <a:buNone/>
              </a:pPr>
              <a:endParaRPr sz="1950" b="0" i="0" u="none" strike="noStrike" cap="none">
                <a:solidFill>
                  <a:srgbClr val="FFFFFF"/>
                </a:solidFill>
                <a:latin typeface="Calibri"/>
                <a:ea typeface="Calibri"/>
                <a:cs typeface="Calibri"/>
                <a:sym typeface="Calibri"/>
              </a:endParaRPr>
            </a:p>
          </p:txBody>
        </p:sp>
        <p:sp>
          <p:nvSpPr>
            <p:cNvPr id="29" name="Google Shape;29;p4"/>
            <p:cNvSpPr/>
            <p:nvPr/>
          </p:nvSpPr>
          <p:spPr>
            <a:xfrm>
              <a:off x="1075191" y="2276247"/>
              <a:ext cx="462600" cy="450900"/>
            </a:xfrm>
            <a:prstGeom prst="ellipse">
              <a:avLst/>
            </a:prstGeom>
            <a:noFill/>
            <a:ln w="28575" cap="flat" cmpd="sng">
              <a:solidFill>
                <a:schemeClr val="lt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30" name="Google Shape;30;p4"/>
            <p:cNvCxnSpPr/>
            <p:nvPr/>
          </p:nvCxnSpPr>
          <p:spPr>
            <a:xfrm rot="10800000">
              <a:off x="1306549" y="2421105"/>
              <a:ext cx="0" cy="161100"/>
            </a:xfrm>
            <a:prstGeom prst="straightConnector1">
              <a:avLst/>
            </a:prstGeom>
            <a:noFill/>
            <a:ln w="19050" cap="flat" cmpd="sng">
              <a:solidFill>
                <a:schemeClr val="lt1"/>
              </a:solidFill>
              <a:prstDash val="solid"/>
              <a:miter lim="400000"/>
              <a:headEnd type="none" w="sm" len="sm"/>
              <a:tailEnd type="none" w="sm" len="sm"/>
            </a:ln>
          </p:spPr>
        </p:cxnSp>
        <p:cxnSp>
          <p:nvCxnSpPr>
            <p:cNvPr id="31" name="Google Shape;31;p4"/>
            <p:cNvCxnSpPr/>
            <p:nvPr/>
          </p:nvCxnSpPr>
          <p:spPr>
            <a:xfrm rot="10800000">
              <a:off x="3716192" y="4256550"/>
              <a:ext cx="0" cy="525000"/>
            </a:xfrm>
            <a:prstGeom prst="straightConnector1">
              <a:avLst/>
            </a:prstGeom>
            <a:noFill/>
            <a:ln w="28575" cap="flat" cmpd="sng">
              <a:solidFill>
                <a:schemeClr val="lt1"/>
              </a:solidFill>
              <a:prstDash val="solid"/>
              <a:miter lim="800000"/>
              <a:headEnd type="none" w="sm" len="sm"/>
              <a:tailEnd type="none" w="sm" len="sm"/>
            </a:ln>
          </p:spPr>
        </p:cxnSp>
        <p:sp>
          <p:nvSpPr>
            <p:cNvPr id="32" name="Google Shape;32;p4"/>
            <p:cNvSpPr/>
            <p:nvPr/>
          </p:nvSpPr>
          <p:spPr>
            <a:xfrm>
              <a:off x="113470" y="1328649"/>
              <a:ext cx="2796600" cy="2320500"/>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000000"/>
                </a:solidFill>
                <a:latin typeface="Calibri"/>
                <a:ea typeface="Calibri"/>
                <a:cs typeface="Calibri"/>
                <a:sym typeface="Calibri"/>
              </a:endParaRPr>
            </a:p>
          </p:txBody>
        </p:sp>
        <p:cxnSp>
          <p:nvCxnSpPr>
            <p:cNvPr id="33" name="Google Shape;33;p4"/>
            <p:cNvCxnSpPr/>
            <p:nvPr/>
          </p:nvCxnSpPr>
          <p:spPr>
            <a:xfrm rot="10800000">
              <a:off x="3720272" y="3651692"/>
              <a:ext cx="813300" cy="0"/>
            </a:xfrm>
            <a:prstGeom prst="straightConnector1">
              <a:avLst/>
            </a:prstGeom>
            <a:noFill/>
            <a:ln w="28575" cap="flat" cmpd="sng">
              <a:solidFill>
                <a:schemeClr val="lt1"/>
              </a:solidFill>
              <a:prstDash val="solid"/>
              <a:miter lim="800000"/>
              <a:headEnd type="none" w="sm" len="sm"/>
              <a:tailEnd type="none" w="sm" len="sm"/>
            </a:ln>
          </p:spPr>
        </p:cxnSp>
        <p:cxnSp>
          <p:nvCxnSpPr>
            <p:cNvPr id="34" name="Google Shape;34;p4"/>
            <p:cNvCxnSpPr/>
            <p:nvPr/>
          </p:nvCxnSpPr>
          <p:spPr>
            <a:xfrm rot="10800000">
              <a:off x="3720272" y="1327557"/>
              <a:ext cx="813300" cy="0"/>
            </a:xfrm>
            <a:prstGeom prst="straightConnector1">
              <a:avLst/>
            </a:prstGeom>
            <a:noFill/>
            <a:ln w="28575" cap="flat" cmpd="sng">
              <a:solidFill>
                <a:schemeClr val="lt1"/>
              </a:solidFill>
              <a:prstDash val="solid"/>
              <a:miter lim="800000"/>
              <a:headEnd type="none" w="sm" len="sm"/>
              <a:tailEnd type="none" w="sm" len="sm"/>
            </a:ln>
          </p:spPr>
        </p:cxnSp>
        <p:cxnSp>
          <p:nvCxnSpPr>
            <p:cNvPr id="35" name="Google Shape;35;p4"/>
            <p:cNvCxnSpPr/>
            <p:nvPr/>
          </p:nvCxnSpPr>
          <p:spPr>
            <a:xfrm rot="10800000">
              <a:off x="3720272" y="4672860"/>
              <a:ext cx="813300" cy="0"/>
            </a:xfrm>
            <a:prstGeom prst="straightConnector1">
              <a:avLst/>
            </a:prstGeom>
            <a:noFill/>
            <a:ln w="28575" cap="flat" cmpd="sng">
              <a:solidFill>
                <a:schemeClr val="lt1"/>
              </a:solidFill>
              <a:prstDash val="solid"/>
              <a:miter lim="800000"/>
              <a:headEnd type="none" w="sm" len="sm"/>
              <a:tailEnd type="none" w="sm" len="sm"/>
            </a:ln>
          </p:spPr>
        </p:cxnSp>
        <p:sp>
          <p:nvSpPr>
            <p:cNvPr id="36" name="Google Shape;36;p4"/>
            <p:cNvSpPr/>
            <p:nvPr/>
          </p:nvSpPr>
          <p:spPr>
            <a:xfrm flipH="1">
              <a:off x="4534119" y="730240"/>
              <a:ext cx="1626300" cy="3518700"/>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000000"/>
                </a:solidFill>
                <a:latin typeface="Calibri"/>
                <a:ea typeface="Calibri"/>
                <a:cs typeface="Calibri"/>
                <a:sym typeface="Calibri"/>
              </a:endParaRPr>
            </a:p>
          </p:txBody>
        </p:sp>
        <p:sp>
          <p:nvSpPr>
            <p:cNvPr id="37" name="Google Shape;37;p4"/>
            <p:cNvSpPr/>
            <p:nvPr/>
          </p:nvSpPr>
          <p:spPr>
            <a:xfrm flipH="1">
              <a:off x="6160325" y="730240"/>
              <a:ext cx="2796600" cy="597300"/>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000000"/>
                </a:solidFill>
                <a:latin typeface="Calibri"/>
                <a:ea typeface="Calibri"/>
                <a:cs typeface="Calibri"/>
                <a:sym typeface="Calibri"/>
              </a:endParaRPr>
            </a:p>
          </p:txBody>
        </p:sp>
        <p:sp>
          <p:nvSpPr>
            <p:cNvPr id="38" name="Google Shape;38;p4"/>
            <p:cNvSpPr/>
            <p:nvPr/>
          </p:nvSpPr>
          <p:spPr>
            <a:xfrm flipH="1">
              <a:off x="6160329" y="3651737"/>
              <a:ext cx="2796900" cy="597300"/>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000000"/>
                </a:solidFill>
                <a:latin typeface="Calibri"/>
                <a:ea typeface="Calibri"/>
                <a:cs typeface="Calibri"/>
                <a:sym typeface="Calibri"/>
              </a:endParaRPr>
            </a:p>
          </p:txBody>
        </p:sp>
        <p:sp>
          <p:nvSpPr>
            <p:cNvPr id="39" name="Google Shape;39;p4"/>
            <p:cNvSpPr/>
            <p:nvPr/>
          </p:nvSpPr>
          <p:spPr>
            <a:xfrm flipH="1">
              <a:off x="8929995" y="624396"/>
              <a:ext cx="64200" cy="120000"/>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0" name="Google Shape;40;p4"/>
            <p:cNvSpPr/>
            <p:nvPr/>
          </p:nvSpPr>
          <p:spPr>
            <a:xfrm flipH="1">
              <a:off x="8929013" y="4240361"/>
              <a:ext cx="64200" cy="114000"/>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1" name="Google Shape;41;p4"/>
            <p:cNvSpPr/>
            <p:nvPr/>
          </p:nvSpPr>
          <p:spPr>
            <a:xfrm flipH="1">
              <a:off x="5354589" y="4249055"/>
              <a:ext cx="1263000" cy="423900"/>
            </a:xfrm>
            <a:prstGeom prst="rect">
              <a:avLst/>
            </a:prstGeom>
            <a:noFill/>
            <a:ln w="12700"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000000"/>
                </a:solidFill>
                <a:latin typeface="Calibri"/>
                <a:ea typeface="Calibri"/>
                <a:cs typeface="Calibri"/>
                <a:sym typeface="Calibri"/>
              </a:endParaRPr>
            </a:p>
          </p:txBody>
        </p:sp>
        <p:sp>
          <p:nvSpPr>
            <p:cNvPr id="42" name="Google Shape;42;p4"/>
            <p:cNvSpPr/>
            <p:nvPr/>
          </p:nvSpPr>
          <p:spPr>
            <a:xfrm flipH="1">
              <a:off x="5305411" y="4184677"/>
              <a:ext cx="95904" cy="71928"/>
            </a:xfrm>
            <a:custGeom>
              <a:avLst/>
              <a:gdLst/>
              <a:ahLst/>
              <a:cxnLst/>
              <a:rect l="l" t="t" r="r" b="b"/>
              <a:pathLst>
                <a:path w="21600" h="21600" extrusionOk="0">
                  <a:moveTo>
                    <a:pt x="10800" y="0"/>
                  </a:moveTo>
                  <a:lnTo>
                    <a:pt x="21600" y="21600"/>
                  </a:lnTo>
                  <a:lnTo>
                    <a:pt x="0" y="21600"/>
                  </a:lnTo>
                  <a:close/>
                </a:path>
              </a:pathLst>
            </a:cu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950"/>
                <a:buFont typeface="Calibri"/>
                <a:buNone/>
              </a:pPr>
              <a:endParaRPr sz="1950" b="0" i="0" u="none" strike="noStrike" cap="none">
                <a:solidFill>
                  <a:srgbClr val="FFFFFF"/>
                </a:solidFill>
                <a:latin typeface="Calibri"/>
                <a:ea typeface="Calibri"/>
                <a:cs typeface="Calibri"/>
                <a:sym typeface="Calibri"/>
              </a:endParaRPr>
            </a:p>
          </p:txBody>
        </p:sp>
        <p:sp>
          <p:nvSpPr>
            <p:cNvPr id="43" name="Google Shape;43;p4"/>
            <p:cNvSpPr/>
            <p:nvPr/>
          </p:nvSpPr>
          <p:spPr>
            <a:xfrm flipH="1">
              <a:off x="7532604" y="2276247"/>
              <a:ext cx="462600" cy="450900"/>
            </a:xfrm>
            <a:prstGeom prst="ellipse">
              <a:avLst/>
            </a:prstGeom>
            <a:noFill/>
            <a:ln w="28575" cap="flat" cmpd="sng">
              <a:solidFill>
                <a:schemeClr val="lt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44" name="Google Shape;44;p4"/>
            <p:cNvCxnSpPr/>
            <p:nvPr/>
          </p:nvCxnSpPr>
          <p:spPr>
            <a:xfrm rot="10800000">
              <a:off x="7763846" y="2421105"/>
              <a:ext cx="0" cy="161100"/>
            </a:xfrm>
            <a:prstGeom prst="straightConnector1">
              <a:avLst/>
            </a:prstGeom>
            <a:noFill/>
            <a:ln w="19050" cap="flat" cmpd="sng">
              <a:solidFill>
                <a:schemeClr val="lt1"/>
              </a:solidFill>
              <a:prstDash val="solid"/>
              <a:miter lim="400000"/>
              <a:headEnd type="none" w="sm" len="sm"/>
              <a:tailEnd type="none" w="sm" len="sm"/>
            </a:ln>
          </p:spPr>
        </p:cxnSp>
        <p:cxnSp>
          <p:nvCxnSpPr>
            <p:cNvPr id="45" name="Google Shape;45;p4"/>
            <p:cNvCxnSpPr/>
            <p:nvPr/>
          </p:nvCxnSpPr>
          <p:spPr>
            <a:xfrm rot="10800000">
              <a:off x="5354203" y="4256550"/>
              <a:ext cx="0" cy="525000"/>
            </a:xfrm>
            <a:prstGeom prst="straightConnector1">
              <a:avLst/>
            </a:prstGeom>
            <a:noFill/>
            <a:ln w="28575" cap="flat" cmpd="sng">
              <a:solidFill>
                <a:schemeClr val="lt1"/>
              </a:solidFill>
              <a:prstDash val="solid"/>
              <a:miter lim="800000"/>
              <a:headEnd type="none" w="sm" len="sm"/>
              <a:tailEnd type="none" w="sm" len="sm"/>
            </a:ln>
          </p:spPr>
        </p:cxnSp>
        <p:sp>
          <p:nvSpPr>
            <p:cNvPr id="46" name="Google Shape;46;p4"/>
            <p:cNvSpPr/>
            <p:nvPr/>
          </p:nvSpPr>
          <p:spPr>
            <a:xfrm flipH="1">
              <a:off x="6160325" y="1328649"/>
              <a:ext cx="2796600" cy="2320500"/>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000000"/>
                </a:solidFill>
                <a:latin typeface="Calibri"/>
                <a:ea typeface="Calibri"/>
                <a:cs typeface="Calibri"/>
                <a:sym typeface="Calibri"/>
              </a:endParaRPr>
            </a:p>
          </p:txBody>
        </p:sp>
        <p:cxnSp>
          <p:nvCxnSpPr>
            <p:cNvPr id="47" name="Google Shape;47;p4"/>
            <p:cNvCxnSpPr/>
            <p:nvPr/>
          </p:nvCxnSpPr>
          <p:spPr>
            <a:xfrm>
              <a:off x="4536823" y="3651692"/>
              <a:ext cx="813300" cy="0"/>
            </a:xfrm>
            <a:prstGeom prst="straightConnector1">
              <a:avLst/>
            </a:prstGeom>
            <a:noFill/>
            <a:ln w="28575" cap="flat" cmpd="sng">
              <a:solidFill>
                <a:schemeClr val="lt1"/>
              </a:solidFill>
              <a:prstDash val="solid"/>
              <a:miter lim="800000"/>
              <a:headEnd type="none" w="sm" len="sm"/>
              <a:tailEnd type="none" w="sm" len="sm"/>
            </a:ln>
          </p:spPr>
        </p:cxnSp>
        <p:cxnSp>
          <p:nvCxnSpPr>
            <p:cNvPr id="48" name="Google Shape;48;p4"/>
            <p:cNvCxnSpPr/>
            <p:nvPr/>
          </p:nvCxnSpPr>
          <p:spPr>
            <a:xfrm>
              <a:off x="4536823" y="1327557"/>
              <a:ext cx="813300" cy="0"/>
            </a:xfrm>
            <a:prstGeom prst="straightConnector1">
              <a:avLst/>
            </a:prstGeom>
            <a:noFill/>
            <a:ln w="28575" cap="flat" cmpd="sng">
              <a:solidFill>
                <a:schemeClr val="lt1"/>
              </a:solidFill>
              <a:prstDash val="solid"/>
              <a:miter lim="800000"/>
              <a:headEnd type="none" w="sm" len="sm"/>
              <a:tailEnd type="none" w="sm" len="sm"/>
            </a:ln>
          </p:spPr>
        </p:cxnSp>
        <p:cxnSp>
          <p:nvCxnSpPr>
            <p:cNvPr id="49" name="Google Shape;49;p4"/>
            <p:cNvCxnSpPr/>
            <p:nvPr/>
          </p:nvCxnSpPr>
          <p:spPr>
            <a:xfrm>
              <a:off x="4536823" y="4672860"/>
              <a:ext cx="813300" cy="0"/>
            </a:xfrm>
            <a:prstGeom prst="straightConnector1">
              <a:avLst/>
            </a:prstGeom>
            <a:noFill/>
            <a:ln w="28575" cap="flat" cmpd="sng">
              <a:solidFill>
                <a:schemeClr val="lt1"/>
              </a:solidFill>
              <a:prstDash val="solid"/>
              <a:miter lim="800000"/>
              <a:headEnd type="none" w="sm" len="sm"/>
              <a:tailEnd type="none" w="sm" len="sm"/>
            </a:ln>
          </p:spPr>
        </p:cxnSp>
        <p:sp>
          <p:nvSpPr>
            <p:cNvPr id="50" name="Google Shape;50;p4"/>
            <p:cNvSpPr/>
            <p:nvPr/>
          </p:nvSpPr>
          <p:spPr>
            <a:xfrm>
              <a:off x="4487571" y="624396"/>
              <a:ext cx="70800" cy="125700"/>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1" name="Google Shape;51;p4"/>
            <p:cNvSpPr/>
            <p:nvPr/>
          </p:nvSpPr>
          <p:spPr>
            <a:xfrm>
              <a:off x="4516358" y="2451713"/>
              <a:ext cx="39900" cy="999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000000"/>
                </a:solidFill>
                <a:latin typeface="Calibri"/>
                <a:ea typeface="Calibri"/>
                <a:cs typeface="Calibri"/>
                <a:sym typeface="Calibri"/>
              </a:endParaRPr>
            </a:p>
          </p:txBody>
        </p:sp>
      </p:grpSp>
      <p:sp>
        <p:nvSpPr>
          <p:cNvPr id="52" name="Google Shape;52;p4"/>
          <p:cNvSpPr txBox="1">
            <a:spLocks noGrp="1"/>
          </p:cNvSpPr>
          <p:nvPr>
            <p:ph type="title"/>
          </p:nvPr>
        </p:nvSpPr>
        <p:spPr>
          <a:xfrm>
            <a:off x="609601" y="231133"/>
            <a:ext cx="8940800" cy="4548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600"/>
              <a:buFont typeface="Calibri"/>
              <a:buNone/>
              <a:defRPr sz="16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3" name="Google Shape;53;p4"/>
          <p:cNvPicPr preferRelativeResize="0"/>
          <p:nvPr/>
        </p:nvPicPr>
        <p:blipFill rotWithShape="1">
          <a:blip r:embed="rId2">
            <a:alphaModFix/>
          </a:blip>
          <a:srcRect/>
          <a:stretch/>
        </p:blipFill>
        <p:spPr>
          <a:xfrm>
            <a:off x="2177494" y="1070934"/>
            <a:ext cx="1121668" cy="419425"/>
          </a:xfrm>
          <a:prstGeom prst="rect">
            <a:avLst/>
          </a:prstGeom>
          <a:noFill/>
          <a:ln>
            <a:noFill/>
          </a:ln>
        </p:spPr>
      </p:pic>
      <p:pic>
        <p:nvPicPr>
          <p:cNvPr id="54" name="Google Shape;54;p4"/>
          <p:cNvPicPr preferRelativeResize="0"/>
          <p:nvPr/>
        </p:nvPicPr>
        <p:blipFill rotWithShape="1">
          <a:blip r:embed="rId2">
            <a:alphaModFix/>
          </a:blip>
          <a:srcRect/>
          <a:stretch/>
        </p:blipFill>
        <p:spPr>
          <a:xfrm>
            <a:off x="8727522" y="4980304"/>
            <a:ext cx="1121668" cy="419425"/>
          </a:xfrm>
          <a:prstGeom prst="rect">
            <a:avLst/>
          </a:prstGeom>
          <a:noFill/>
          <a:ln>
            <a:noFill/>
          </a:ln>
        </p:spPr>
      </p:pic>
    </p:spTree>
    <p:extLst>
      <p:ext uri="{BB962C8B-B14F-4D97-AF65-F5344CB8AC3E}">
        <p14:creationId xmlns:p14="http://schemas.microsoft.com/office/powerpoint/2010/main" val="28696085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55"/>
        <p:cNvGrpSpPr/>
        <p:nvPr/>
      </p:nvGrpSpPr>
      <p:grpSpPr>
        <a:xfrm>
          <a:off x="0" y="0"/>
          <a:ext cx="0" cy="0"/>
          <a:chOff x="0" y="0"/>
          <a:chExt cx="0" cy="0"/>
        </a:xfrm>
      </p:grpSpPr>
      <p:sp>
        <p:nvSpPr>
          <p:cNvPr id="56" name="Google Shape;56;p5"/>
          <p:cNvSpPr txBox="1">
            <a:spLocks noGrp="1"/>
          </p:cNvSpPr>
          <p:nvPr>
            <p:ph type="title"/>
          </p:nvPr>
        </p:nvSpPr>
        <p:spPr>
          <a:xfrm>
            <a:off x="508000" y="230189"/>
            <a:ext cx="11176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5"/>
          <p:cNvSpPr txBox="1">
            <a:spLocks noGrp="1"/>
          </p:cNvSpPr>
          <p:nvPr>
            <p:ph type="body" idx="1"/>
          </p:nvPr>
        </p:nvSpPr>
        <p:spPr>
          <a:xfrm>
            <a:off x="508000" y="1411552"/>
            <a:ext cx="11176000" cy="520142"/>
          </a:xfrm>
          <a:prstGeom prst="rect">
            <a:avLst/>
          </a:prstGeom>
          <a:noFill/>
          <a:ln>
            <a:noFill/>
          </a:ln>
        </p:spPr>
        <p:txBody>
          <a:bodyPr spcFirstLastPara="1" wrap="square" lIns="0" tIns="0" rIns="0" bIns="0" anchor="t" anchorCtr="0">
            <a:spAutoFit/>
          </a:bodyPr>
          <a:lstStyle>
            <a:lvl1pPr marL="457200" lvl="0" indent="-431800" algn="l">
              <a:lnSpc>
                <a:spcPct val="90000"/>
              </a:lnSpc>
              <a:spcBef>
                <a:spcPts val="640"/>
              </a:spcBef>
              <a:spcAft>
                <a:spcPts val="0"/>
              </a:spcAft>
              <a:buClr>
                <a:schemeClr val="dk1"/>
              </a:buClr>
              <a:buSzPts val="3200"/>
              <a:buFont typeface="Calibri"/>
              <a:buChar char="•"/>
              <a:defRPr/>
            </a:lvl1pPr>
            <a:lvl2pPr marL="914400" lvl="1" indent="-406400" algn="l">
              <a:lnSpc>
                <a:spcPct val="90000"/>
              </a:lnSpc>
              <a:spcBef>
                <a:spcPts val="560"/>
              </a:spcBef>
              <a:spcAft>
                <a:spcPts val="0"/>
              </a:spcAft>
              <a:buClr>
                <a:schemeClr val="dk1"/>
              </a:buClr>
              <a:buSzPts val="2800"/>
              <a:buFont typeface="Calibri"/>
              <a:buChar char="•"/>
              <a:defRPr/>
            </a:lvl2pPr>
            <a:lvl3pPr marL="1371600" lvl="2" indent="-381000" algn="l">
              <a:lnSpc>
                <a:spcPct val="90000"/>
              </a:lnSpc>
              <a:spcBef>
                <a:spcPts val="480"/>
              </a:spcBef>
              <a:spcAft>
                <a:spcPts val="0"/>
              </a:spcAft>
              <a:buClr>
                <a:schemeClr val="dk1"/>
              </a:buClr>
              <a:buSzPts val="2400"/>
              <a:buFont typeface="Calibri"/>
              <a:buChar char="•"/>
              <a:defRPr/>
            </a:lvl3pPr>
            <a:lvl4pPr marL="1828800" lvl="3" indent="-381000" algn="l">
              <a:lnSpc>
                <a:spcPct val="90000"/>
              </a:lnSpc>
              <a:spcBef>
                <a:spcPts val="480"/>
              </a:spcBef>
              <a:spcAft>
                <a:spcPts val="0"/>
              </a:spcAft>
              <a:buClr>
                <a:schemeClr val="dk1"/>
              </a:buClr>
              <a:buSzPts val="2400"/>
              <a:buFont typeface="Calibri"/>
              <a:buChar char="•"/>
              <a:defRPr/>
            </a:lvl4pPr>
            <a:lvl5pPr marL="2286000" lvl="4" indent="-381000" algn="l">
              <a:lnSpc>
                <a:spcPct val="90000"/>
              </a:lnSpc>
              <a:spcBef>
                <a:spcPts val="480"/>
              </a:spcBef>
              <a:spcAft>
                <a:spcPts val="0"/>
              </a:spcAft>
              <a:buClr>
                <a:schemeClr val="dk1"/>
              </a:buClr>
              <a:buSzPts val="2400"/>
              <a:buFont typeface="Calibri"/>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44095377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_ONLY" type="titleOnly">
  <p:cSld name="TITLE_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508000" y="230189"/>
            <a:ext cx="11176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84253975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Demo, Video etc. &quot;special&quot; slides">
  <p:cSld name="1_Demo, Video etc. &quot;special&quot; slides">
    <p:spTree>
      <p:nvGrpSpPr>
        <p:cNvPr id="1" name="Shape 60"/>
        <p:cNvGrpSpPr/>
        <p:nvPr/>
      </p:nvGrpSpPr>
      <p:grpSpPr>
        <a:xfrm>
          <a:off x="0" y="0"/>
          <a:ext cx="0" cy="0"/>
          <a:chOff x="0" y="0"/>
          <a:chExt cx="0" cy="0"/>
        </a:xfrm>
      </p:grpSpPr>
      <p:sp>
        <p:nvSpPr>
          <p:cNvPr id="61" name="Google Shape;61;p7"/>
          <p:cNvSpPr txBox="1">
            <a:spLocks noGrp="1"/>
          </p:cNvSpPr>
          <p:nvPr>
            <p:ph type="ctrTitle"/>
          </p:nvPr>
        </p:nvSpPr>
        <p:spPr>
          <a:xfrm>
            <a:off x="1825625" y="649805"/>
            <a:ext cx="9390944" cy="1523494"/>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2E59B0"/>
              </a:buClr>
              <a:buSzPts val="5400"/>
              <a:buFont typeface="Calibri"/>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7"/>
          <p:cNvSpPr txBox="1">
            <a:spLocks noGrp="1"/>
          </p:cNvSpPr>
          <p:nvPr>
            <p:ph type="subTitle" idx="1"/>
          </p:nvPr>
        </p:nvSpPr>
        <p:spPr>
          <a:xfrm>
            <a:off x="1825273" y="4344989"/>
            <a:ext cx="9390944"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Calibri"/>
              <a:buNone/>
              <a:defRPr>
                <a:solidFill>
                  <a:schemeClr val="dk1"/>
                </a:solidFill>
              </a:defRPr>
            </a:lvl1pPr>
            <a:lvl2pPr lvl="1" algn="ctr">
              <a:lnSpc>
                <a:spcPct val="90000"/>
              </a:lnSpc>
              <a:spcBef>
                <a:spcPts val="560"/>
              </a:spcBef>
              <a:spcAft>
                <a:spcPts val="0"/>
              </a:spcAft>
              <a:buClr>
                <a:srgbClr val="888888"/>
              </a:buClr>
              <a:buSzPts val="2800"/>
              <a:buFont typeface="Calibri"/>
              <a:buNone/>
              <a:defRPr>
                <a:solidFill>
                  <a:srgbClr val="888888"/>
                </a:solidFill>
              </a:defRPr>
            </a:lvl2pPr>
            <a:lvl3pPr lvl="2" algn="ctr">
              <a:lnSpc>
                <a:spcPct val="90000"/>
              </a:lnSpc>
              <a:spcBef>
                <a:spcPts val="480"/>
              </a:spcBef>
              <a:spcAft>
                <a:spcPts val="0"/>
              </a:spcAft>
              <a:buClr>
                <a:srgbClr val="888888"/>
              </a:buClr>
              <a:buSzPts val="2400"/>
              <a:buFont typeface="Calibri"/>
              <a:buNone/>
              <a:defRPr>
                <a:solidFill>
                  <a:srgbClr val="888888"/>
                </a:solidFill>
              </a:defRPr>
            </a:lvl3pPr>
            <a:lvl4pPr lvl="3" algn="ctr">
              <a:lnSpc>
                <a:spcPct val="90000"/>
              </a:lnSpc>
              <a:spcBef>
                <a:spcPts val="480"/>
              </a:spcBef>
              <a:spcAft>
                <a:spcPts val="0"/>
              </a:spcAft>
              <a:buClr>
                <a:srgbClr val="888888"/>
              </a:buClr>
              <a:buSzPts val="2400"/>
              <a:buFont typeface="Calibri"/>
              <a:buNone/>
              <a:defRPr>
                <a:solidFill>
                  <a:srgbClr val="888888"/>
                </a:solidFill>
              </a:defRPr>
            </a:lvl4pPr>
            <a:lvl5pPr lvl="4" algn="ctr">
              <a:lnSpc>
                <a:spcPct val="90000"/>
              </a:lnSpc>
              <a:spcBef>
                <a:spcPts val="480"/>
              </a:spcBef>
              <a:spcAft>
                <a:spcPts val="0"/>
              </a:spcAft>
              <a:buClr>
                <a:srgbClr val="888888"/>
              </a:buClr>
              <a:buSzPts val="2400"/>
              <a:buFont typeface="Calibri"/>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63" name="Google Shape;63;p7"/>
          <p:cNvSpPr txBox="1">
            <a:spLocks noGrp="1"/>
          </p:cNvSpPr>
          <p:nvPr>
            <p:ph type="body" idx="2"/>
          </p:nvPr>
        </p:nvSpPr>
        <p:spPr>
          <a:xfrm>
            <a:off x="962732" y="2355850"/>
            <a:ext cx="10253485" cy="1384994"/>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2000"/>
              </a:spcBef>
              <a:spcAft>
                <a:spcPts val="0"/>
              </a:spcAft>
              <a:buClr>
                <a:srgbClr val="0066FF"/>
              </a:buClr>
              <a:buSzPts val="10000"/>
              <a:buFont typeface="Arial"/>
              <a:buNone/>
              <a:defRPr sz="10000" b="1" i="1" u="none" strike="noStrike" cap="none">
                <a:solidFill>
                  <a:srgbClr val="0066FF"/>
                </a:solidFill>
                <a:latin typeface="Calibri"/>
                <a:ea typeface="Calibri"/>
                <a:cs typeface="Calibri"/>
                <a:sym typeface="Calibri"/>
              </a:defRPr>
            </a:lvl1pPr>
            <a:lvl2pPr marL="914400" lvl="1" indent="-342900" algn="l">
              <a:lnSpc>
                <a:spcPct val="90000"/>
              </a:lnSpc>
              <a:spcBef>
                <a:spcPts val="360"/>
              </a:spcBef>
              <a:spcAft>
                <a:spcPts val="0"/>
              </a:spcAft>
              <a:buClr>
                <a:schemeClr val="dk1"/>
              </a:buClr>
              <a:buSzPts val="1800"/>
              <a:buChar char="•"/>
              <a:defRPr/>
            </a:lvl2pPr>
            <a:lvl3pPr marL="1371600" lvl="2" indent="-342900" algn="l">
              <a:lnSpc>
                <a:spcPct val="90000"/>
              </a:lnSpc>
              <a:spcBef>
                <a:spcPts val="360"/>
              </a:spcBef>
              <a:spcAft>
                <a:spcPts val="0"/>
              </a:spcAft>
              <a:buClr>
                <a:schemeClr val="dk1"/>
              </a:buClr>
              <a:buSzPts val="1800"/>
              <a:buChar char="•"/>
              <a:defRPr/>
            </a:lvl3pPr>
            <a:lvl4pPr marL="1828800" lvl="3" indent="-342900" algn="l">
              <a:lnSpc>
                <a:spcPct val="90000"/>
              </a:lnSpc>
              <a:spcBef>
                <a:spcPts val="360"/>
              </a:spcBef>
              <a:spcAft>
                <a:spcPts val="0"/>
              </a:spcAft>
              <a:buClr>
                <a:schemeClr val="dk1"/>
              </a:buClr>
              <a:buSzPts val="1800"/>
              <a:buChar char="•"/>
              <a:defRPr/>
            </a:lvl4pPr>
            <a:lvl5pPr marL="2286000" lvl="4" indent="-342900" algn="l">
              <a:lnSpc>
                <a:spcPct val="9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55143599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_OBJECTS" type="twoObj">
  <p:cSld name="TWO_OBJECTS">
    <p:spTree>
      <p:nvGrpSpPr>
        <p:cNvPr id="1" name="Shape 64"/>
        <p:cNvGrpSpPr/>
        <p:nvPr/>
      </p:nvGrpSpPr>
      <p:grpSpPr>
        <a:xfrm>
          <a:off x="0" y="0"/>
          <a:ext cx="0" cy="0"/>
          <a:chOff x="0" y="0"/>
          <a:chExt cx="0" cy="0"/>
        </a:xfrm>
      </p:grpSpPr>
      <p:sp>
        <p:nvSpPr>
          <p:cNvPr id="65" name="Google Shape;65;p8"/>
          <p:cNvSpPr txBox="1">
            <a:spLocks noGrp="1"/>
          </p:cNvSpPr>
          <p:nvPr>
            <p:ph type="title"/>
          </p:nvPr>
        </p:nvSpPr>
        <p:spPr>
          <a:xfrm>
            <a:off x="508000" y="230189"/>
            <a:ext cx="11176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8"/>
          <p:cNvSpPr txBox="1">
            <a:spLocks noGrp="1"/>
          </p:cNvSpPr>
          <p:nvPr>
            <p:ph type="body" idx="1"/>
          </p:nvPr>
        </p:nvSpPr>
        <p:spPr>
          <a:xfrm>
            <a:off x="508000" y="1411553"/>
            <a:ext cx="5486400" cy="464743"/>
          </a:xfrm>
          <a:prstGeom prst="rect">
            <a:avLst/>
          </a:prstGeom>
          <a:noFill/>
          <a:ln>
            <a:noFill/>
          </a:ln>
        </p:spPr>
        <p:txBody>
          <a:bodyPr spcFirstLastPara="1" wrap="square" lIns="0" tIns="0" rIns="0" bIns="0" anchor="t" anchorCtr="0">
            <a:spAutoFit/>
          </a:bodyPr>
          <a:lstStyle>
            <a:lvl1pPr marL="457200" lvl="0" indent="-406400" algn="l">
              <a:lnSpc>
                <a:spcPct val="90000"/>
              </a:lnSpc>
              <a:spcBef>
                <a:spcPts val="560"/>
              </a:spcBef>
              <a:spcAft>
                <a:spcPts val="0"/>
              </a:spcAft>
              <a:buClr>
                <a:schemeClr val="dk1"/>
              </a:buClr>
              <a:buSzPts val="2800"/>
              <a:buFont typeface="Calibri"/>
              <a:buChar char="•"/>
              <a:defRPr sz="2800"/>
            </a:lvl1pPr>
            <a:lvl2pPr marL="914400" lvl="1" indent="-381000" algn="l">
              <a:lnSpc>
                <a:spcPct val="90000"/>
              </a:lnSpc>
              <a:spcBef>
                <a:spcPts val="480"/>
              </a:spcBef>
              <a:spcAft>
                <a:spcPts val="0"/>
              </a:spcAft>
              <a:buClr>
                <a:schemeClr val="dk1"/>
              </a:buClr>
              <a:buSzPts val="2400"/>
              <a:buFont typeface="Calibri"/>
              <a:buChar char="•"/>
              <a:defRPr sz="2400"/>
            </a:lvl2pPr>
            <a:lvl3pPr marL="1371600" lvl="2" indent="-355600" algn="l">
              <a:lnSpc>
                <a:spcPct val="90000"/>
              </a:lnSpc>
              <a:spcBef>
                <a:spcPts val="400"/>
              </a:spcBef>
              <a:spcAft>
                <a:spcPts val="0"/>
              </a:spcAft>
              <a:buClr>
                <a:schemeClr val="dk1"/>
              </a:buClr>
              <a:buSzPts val="2000"/>
              <a:buFont typeface="Calibri"/>
              <a:buChar char="•"/>
              <a:defRPr sz="2000"/>
            </a:lvl3pPr>
            <a:lvl4pPr marL="1828800" lvl="3" indent="-342900" algn="l">
              <a:lnSpc>
                <a:spcPct val="90000"/>
              </a:lnSpc>
              <a:spcBef>
                <a:spcPts val="360"/>
              </a:spcBef>
              <a:spcAft>
                <a:spcPts val="0"/>
              </a:spcAft>
              <a:buClr>
                <a:schemeClr val="dk1"/>
              </a:buClr>
              <a:buSzPts val="1800"/>
              <a:buFont typeface="Calibri"/>
              <a:buChar char="•"/>
              <a:defRPr sz="1800"/>
            </a:lvl4pPr>
            <a:lvl5pPr marL="2286000" lvl="4" indent="-342900" algn="l">
              <a:lnSpc>
                <a:spcPct val="90000"/>
              </a:lnSpc>
              <a:spcBef>
                <a:spcPts val="360"/>
              </a:spcBef>
              <a:spcAft>
                <a:spcPts val="0"/>
              </a:spcAft>
              <a:buClr>
                <a:schemeClr val="dk1"/>
              </a:buClr>
              <a:buSzPts val="1800"/>
              <a:buFont typeface="Calibri"/>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67" name="Google Shape;67;p8"/>
          <p:cNvSpPr txBox="1">
            <a:spLocks noGrp="1"/>
          </p:cNvSpPr>
          <p:nvPr>
            <p:ph type="body" idx="2"/>
          </p:nvPr>
        </p:nvSpPr>
        <p:spPr>
          <a:xfrm>
            <a:off x="6197600" y="1411553"/>
            <a:ext cx="5486400" cy="464743"/>
          </a:xfrm>
          <a:prstGeom prst="rect">
            <a:avLst/>
          </a:prstGeom>
          <a:noFill/>
          <a:ln>
            <a:noFill/>
          </a:ln>
        </p:spPr>
        <p:txBody>
          <a:bodyPr spcFirstLastPara="1" wrap="square" lIns="0" tIns="0" rIns="0" bIns="0" anchor="t" anchorCtr="0">
            <a:spAutoFit/>
          </a:bodyPr>
          <a:lstStyle>
            <a:lvl1pPr marL="457200" lvl="0" indent="-406400" algn="l">
              <a:lnSpc>
                <a:spcPct val="90000"/>
              </a:lnSpc>
              <a:spcBef>
                <a:spcPts val="560"/>
              </a:spcBef>
              <a:spcAft>
                <a:spcPts val="0"/>
              </a:spcAft>
              <a:buClr>
                <a:schemeClr val="dk1"/>
              </a:buClr>
              <a:buSzPts val="2800"/>
              <a:buFont typeface="Calibri"/>
              <a:buChar char="•"/>
              <a:defRPr sz="2800"/>
            </a:lvl1pPr>
            <a:lvl2pPr marL="914400" lvl="1" indent="-381000" algn="l">
              <a:lnSpc>
                <a:spcPct val="90000"/>
              </a:lnSpc>
              <a:spcBef>
                <a:spcPts val="480"/>
              </a:spcBef>
              <a:spcAft>
                <a:spcPts val="0"/>
              </a:spcAft>
              <a:buClr>
                <a:schemeClr val="dk1"/>
              </a:buClr>
              <a:buSzPts val="2400"/>
              <a:buFont typeface="Calibri"/>
              <a:buChar char="•"/>
              <a:defRPr sz="2400"/>
            </a:lvl2pPr>
            <a:lvl3pPr marL="1371600" lvl="2" indent="-355600" algn="l">
              <a:lnSpc>
                <a:spcPct val="90000"/>
              </a:lnSpc>
              <a:spcBef>
                <a:spcPts val="400"/>
              </a:spcBef>
              <a:spcAft>
                <a:spcPts val="0"/>
              </a:spcAft>
              <a:buClr>
                <a:schemeClr val="dk1"/>
              </a:buClr>
              <a:buSzPts val="2000"/>
              <a:buFont typeface="Calibri"/>
              <a:buChar char="•"/>
              <a:defRPr sz="2000"/>
            </a:lvl3pPr>
            <a:lvl4pPr marL="1828800" lvl="3" indent="-342900" algn="l">
              <a:lnSpc>
                <a:spcPct val="90000"/>
              </a:lnSpc>
              <a:spcBef>
                <a:spcPts val="360"/>
              </a:spcBef>
              <a:spcAft>
                <a:spcPts val="0"/>
              </a:spcAft>
              <a:buClr>
                <a:schemeClr val="dk1"/>
              </a:buClr>
              <a:buSzPts val="1800"/>
              <a:buFont typeface="Calibri"/>
              <a:buChar char="•"/>
              <a:defRPr sz="1800"/>
            </a:lvl4pPr>
            <a:lvl5pPr marL="2286000" lvl="4" indent="-342900" algn="l">
              <a:lnSpc>
                <a:spcPct val="90000"/>
              </a:lnSpc>
              <a:spcBef>
                <a:spcPts val="360"/>
              </a:spcBef>
              <a:spcAft>
                <a:spcPts val="0"/>
              </a:spcAft>
              <a:buClr>
                <a:schemeClr val="dk1"/>
              </a:buClr>
              <a:buSzPts val="1800"/>
              <a:buFont typeface="Calibri"/>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Tree>
    <p:extLst>
      <p:ext uri="{BB962C8B-B14F-4D97-AF65-F5344CB8AC3E}">
        <p14:creationId xmlns:p14="http://schemas.microsoft.com/office/powerpoint/2010/main" val="244912553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_OBJECTS_WITH_TEXT" type="twoTxTwoObj">
  <p:cSld name="TWO_OBJECTS_WITH_TEXT">
    <p:spTree>
      <p:nvGrpSpPr>
        <p:cNvPr id="1" name="Shape 68"/>
        <p:cNvGrpSpPr/>
        <p:nvPr/>
      </p:nvGrpSpPr>
      <p:grpSpPr>
        <a:xfrm>
          <a:off x="0" y="0"/>
          <a:ext cx="0" cy="0"/>
          <a:chOff x="0" y="0"/>
          <a:chExt cx="0" cy="0"/>
        </a:xfrm>
      </p:grpSpPr>
      <p:sp>
        <p:nvSpPr>
          <p:cNvPr id="69" name="Google Shape;69;p9"/>
          <p:cNvSpPr txBox="1">
            <a:spLocks noGrp="1"/>
          </p:cNvSpPr>
          <p:nvPr>
            <p:ph type="title"/>
          </p:nvPr>
        </p:nvSpPr>
        <p:spPr>
          <a:xfrm>
            <a:off x="508000" y="230189"/>
            <a:ext cx="11176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4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9"/>
          <p:cNvSpPr txBox="1">
            <a:spLocks noGrp="1"/>
          </p:cNvSpPr>
          <p:nvPr>
            <p:ph type="body" idx="1"/>
          </p:nvPr>
        </p:nvSpPr>
        <p:spPr>
          <a:xfrm>
            <a:off x="508000" y="1757802"/>
            <a:ext cx="5486400" cy="346249"/>
          </a:xfrm>
          <a:prstGeom prst="rect">
            <a:avLst/>
          </a:prstGeom>
          <a:noFill/>
          <a:ln>
            <a:noFill/>
          </a:ln>
        </p:spPr>
        <p:txBody>
          <a:bodyPr spcFirstLastPara="1" wrap="square" lIns="0" tIns="0" rIns="0" bIns="0" anchor="b" anchorCtr="0">
            <a:spAutoFit/>
          </a:bodyPr>
          <a:lstStyle>
            <a:lvl1pPr marL="457200" lvl="0" indent="-228600" algn="l">
              <a:lnSpc>
                <a:spcPct val="90000"/>
              </a:lnSpc>
              <a:spcBef>
                <a:spcPts val="0"/>
              </a:spcBef>
              <a:spcAft>
                <a:spcPts val="0"/>
              </a:spcAft>
              <a:buClr>
                <a:schemeClr val="dk1"/>
              </a:buClr>
              <a:buSzPts val="2500"/>
              <a:buFont typeface="Calibri"/>
              <a:buNone/>
              <a:defRPr sz="2500" b="1"/>
            </a:lvl1pPr>
            <a:lvl2pPr marL="914400" lvl="1" indent="-228600" algn="l">
              <a:lnSpc>
                <a:spcPct val="90000"/>
              </a:lnSpc>
              <a:spcBef>
                <a:spcPts val="400"/>
              </a:spcBef>
              <a:spcAft>
                <a:spcPts val="0"/>
              </a:spcAft>
              <a:buClr>
                <a:schemeClr val="dk1"/>
              </a:buClr>
              <a:buSzPts val="2000"/>
              <a:buFont typeface="Calibri"/>
              <a:buNone/>
              <a:defRPr sz="2000" b="1"/>
            </a:lvl2pPr>
            <a:lvl3pPr marL="1371600" lvl="2" indent="-228600" algn="l">
              <a:lnSpc>
                <a:spcPct val="90000"/>
              </a:lnSpc>
              <a:spcBef>
                <a:spcPts val="360"/>
              </a:spcBef>
              <a:spcAft>
                <a:spcPts val="0"/>
              </a:spcAft>
              <a:buClr>
                <a:schemeClr val="dk1"/>
              </a:buClr>
              <a:buSzPts val="1800"/>
              <a:buFont typeface="Calibri"/>
              <a:buNone/>
              <a:defRPr sz="1800" b="1"/>
            </a:lvl3pPr>
            <a:lvl4pPr marL="1828800" lvl="3" indent="-228600" algn="l">
              <a:lnSpc>
                <a:spcPct val="90000"/>
              </a:lnSpc>
              <a:spcBef>
                <a:spcPts val="320"/>
              </a:spcBef>
              <a:spcAft>
                <a:spcPts val="0"/>
              </a:spcAft>
              <a:buClr>
                <a:schemeClr val="dk1"/>
              </a:buClr>
              <a:buSzPts val="1600"/>
              <a:buFont typeface="Calibri"/>
              <a:buNone/>
              <a:defRPr sz="1600" b="1"/>
            </a:lvl4pPr>
            <a:lvl5pPr marL="2286000" lvl="4" indent="-228600" algn="l">
              <a:lnSpc>
                <a:spcPct val="90000"/>
              </a:lnSpc>
              <a:spcBef>
                <a:spcPts val="320"/>
              </a:spcBef>
              <a:spcAft>
                <a:spcPts val="0"/>
              </a:spcAft>
              <a:buClr>
                <a:schemeClr val="dk1"/>
              </a:buClr>
              <a:buSzPts val="1600"/>
              <a:buFont typeface="Calibri"/>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71" name="Google Shape;71;p9"/>
          <p:cNvSpPr txBox="1">
            <a:spLocks noGrp="1"/>
          </p:cNvSpPr>
          <p:nvPr>
            <p:ph type="body" idx="2"/>
          </p:nvPr>
        </p:nvSpPr>
        <p:spPr>
          <a:xfrm>
            <a:off x="507999" y="2174875"/>
            <a:ext cx="5486400" cy="382669"/>
          </a:xfrm>
          <a:prstGeom prst="rect">
            <a:avLst/>
          </a:prstGeom>
          <a:noFill/>
          <a:ln>
            <a:noFill/>
          </a:ln>
        </p:spPr>
        <p:txBody>
          <a:bodyPr spcFirstLastPara="1" wrap="square" lIns="0" tIns="0" rIns="0" bIns="0" anchor="t" anchorCtr="0">
            <a:spAutoFit/>
          </a:bodyPr>
          <a:lstStyle>
            <a:lvl1pPr marL="457200" lvl="0" indent="-374650" algn="l">
              <a:lnSpc>
                <a:spcPct val="90000"/>
              </a:lnSpc>
              <a:spcBef>
                <a:spcPts val="460"/>
              </a:spcBef>
              <a:spcAft>
                <a:spcPts val="0"/>
              </a:spcAft>
              <a:buClr>
                <a:schemeClr val="dk1"/>
              </a:buClr>
              <a:buSzPts val="2300"/>
              <a:buFont typeface="Calibri"/>
              <a:buChar char="•"/>
              <a:defRPr sz="2300"/>
            </a:lvl1pPr>
            <a:lvl2pPr marL="914400" lvl="1" indent="-355600" algn="l">
              <a:lnSpc>
                <a:spcPct val="90000"/>
              </a:lnSpc>
              <a:spcBef>
                <a:spcPts val="400"/>
              </a:spcBef>
              <a:spcAft>
                <a:spcPts val="0"/>
              </a:spcAft>
              <a:buClr>
                <a:schemeClr val="dk1"/>
              </a:buClr>
              <a:buSzPts val="2000"/>
              <a:buFont typeface="Calibri"/>
              <a:buChar char="•"/>
              <a:defRPr sz="2000"/>
            </a:lvl2pPr>
            <a:lvl3pPr marL="1371600" lvl="2" indent="-342900" algn="l">
              <a:lnSpc>
                <a:spcPct val="90000"/>
              </a:lnSpc>
              <a:spcBef>
                <a:spcPts val="360"/>
              </a:spcBef>
              <a:spcAft>
                <a:spcPts val="0"/>
              </a:spcAft>
              <a:buClr>
                <a:schemeClr val="dk1"/>
              </a:buClr>
              <a:buSzPts val="1800"/>
              <a:buFont typeface="Calibri"/>
              <a:buChar char="•"/>
              <a:defRPr sz="1800"/>
            </a:lvl3pPr>
            <a:lvl4pPr marL="1828800" lvl="3" indent="-336550" algn="l">
              <a:lnSpc>
                <a:spcPct val="90000"/>
              </a:lnSpc>
              <a:spcBef>
                <a:spcPts val="340"/>
              </a:spcBef>
              <a:spcAft>
                <a:spcPts val="0"/>
              </a:spcAft>
              <a:buClr>
                <a:schemeClr val="dk1"/>
              </a:buClr>
              <a:buSzPts val="1700"/>
              <a:buFont typeface="Calibri"/>
              <a:buChar char="•"/>
              <a:defRPr sz="1700"/>
            </a:lvl4pPr>
            <a:lvl5pPr marL="2286000" lvl="4" indent="-336550" algn="l">
              <a:lnSpc>
                <a:spcPct val="90000"/>
              </a:lnSpc>
              <a:spcBef>
                <a:spcPts val="340"/>
              </a:spcBef>
              <a:spcAft>
                <a:spcPts val="0"/>
              </a:spcAft>
              <a:buClr>
                <a:schemeClr val="dk1"/>
              </a:buClr>
              <a:buSzPts val="1700"/>
              <a:buFont typeface="Calibri"/>
              <a:buChar char="•"/>
              <a:defRPr sz="17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72" name="Google Shape;72;p9"/>
          <p:cNvSpPr txBox="1">
            <a:spLocks noGrp="1"/>
          </p:cNvSpPr>
          <p:nvPr>
            <p:ph type="body" idx="3"/>
          </p:nvPr>
        </p:nvSpPr>
        <p:spPr>
          <a:xfrm>
            <a:off x="6194642" y="1757802"/>
            <a:ext cx="5489359" cy="346249"/>
          </a:xfrm>
          <a:prstGeom prst="rect">
            <a:avLst/>
          </a:prstGeom>
          <a:noFill/>
          <a:ln>
            <a:noFill/>
          </a:ln>
        </p:spPr>
        <p:txBody>
          <a:bodyPr spcFirstLastPara="1" wrap="square" lIns="0" tIns="0" rIns="0" bIns="0" anchor="b" anchorCtr="0">
            <a:spAutoFit/>
          </a:bodyPr>
          <a:lstStyle>
            <a:lvl1pPr marL="457200" lvl="0" indent="-228600" algn="l">
              <a:lnSpc>
                <a:spcPct val="90000"/>
              </a:lnSpc>
              <a:spcBef>
                <a:spcPts val="0"/>
              </a:spcBef>
              <a:spcAft>
                <a:spcPts val="0"/>
              </a:spcAft>
              <a:buClr>
                <a:schemeClr val="dk1"/>
              </a:buClr>
              <a:buSzPts val="2500"/>
              <a:buFont typeface="Calibri"/>
              <a:buNone/>
              <a:defRPr sz="2500" b="1"/>
            </a:lvl1pPr>
            <a:lvl2pPr marL="914400" lvl="1" indent="-228600" algn="l">
              <a:lnSpc>
                <a:spcPct val="90000"/>
              </a:lnSpc>
              <a:spcBef>
                <a:spcPts val="400"/>
              </a:spcBef>
              <a:spcAft>
                <a:spcPts val="0"/>
              </a:spcAft>
              <a:buClr>
                <a:schemeClr val="dk1"/>
              </a:buClr>
              <a:buSzPts val="2000"/>
              <a:buFont typeface="Calibri"/>
              <a:buNone/>
              <a:defRPr sz="2000" b="1"/>
            </a:lvl2pPr>
            <a:lvl3pPr marL="1371600" lvl="2" indent="-228600" algn="l">
              <a:lnSpc>
                <a:spcPct val="90000"/>
              </a:lnSpc>
              <a:spcBef>
                <a:spcPts val="360"/>
              </a:spcBef>
              <a:spcAft>
                <a:spcPts val="0"/>
              </a:spcAft>
              <a:buClr>
                <a:schemeClr val="dk1"/>
              </a:buClr>
              <a:buSzPts val="1800"/>
              <a:buFont typeface="Calibri"/>
              <a:buNone/>
              <a:defRPr sz="1800" b="1"/>
            </a:lvl3pPr>
            <a:lvl4pPr marL="1828800" lvl="3" indent="-228600" algn="l">
              <a:lnSpc>
                <a:spcPct val="90000"/>
              </a:lnSpc>
              <a:spcBef>
                <a:spcPts val="320"/>
              </a:spcBef>
              <a:spcAft>
                <a:spcPts val="0"/>
              </a:spcAft>
              <a:buClr>
                <a:schemeClr val="dk1"/>
              </a:buClr>
              <a:buSzPts val="1600"/>
              <a:buFont typeface="Calibri"/>
              <a:buNone/>
              <a:defRPr sz="1600" b="1"/>
            </a:lvl4pPr>
            <a:lvl5pPr marL="2286000" lvl="4" indent="-228600" algn="l">
              <a:lnSpc>
                <a:spcPct val="90000"/>
              </a:lnSpc>
              <a:spcBef>
                <a:spcPts val="320"/>
              </a:spcBef>
              <a:spcAft>
                <a:spcPts val="0"/>
              </a:spcAft>
              <a:buClr>
                <a:schemeClr val="dk1"/>
              </a:buClr>
              <a:buSzPts val="1600"/>
              <a:buFont typeface="Calibri"/>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73" name="Google Shape;73;p9"/>
          <p:cNvSpPr txBox="1">
            <a:spLocks noGrp="1"/>
          </p:cNvSpPr>
          <p:nvPr>
            <p:ph type="body" idx="4"/>
          </p:nvPr>
        </p:nvSpPr>
        <p:spPr>
          <a:xfrm>
            <a:off x="6193368" y="2174875"/>
            <a:ext cx="5490632" cy="382669"/>
          </a:xfrm>
          <a:prstGeom prst="rect">
            <a:avLst/>
          </a:prstGeom>
          <a:noFill/>
          <a:ln>
            <a:noFill/>
          </a:ln>
        </p:spPr>
        <p:txBody>
          <a:bodyPr spcFirstLastPara="1" wrap="square" lIns="0" tIns="0" rIns="0" bIns="0" anchor="t" anchorCtr="0">
            <a:spAutoFit/>
          </a:bodyPr>
          <a:lstStyle>
            <a:lvl1pPr marL="457200" lvl="0" indent="-374650" algn="l">
              <a:lnSpc>
                <a:spcPct val="90000"/>
              </a:lnSpc>
              <a:spcBef>
                <a:spcPts val="460"/>
              </a:spcBef>
              <a:spcAft>
                <a:spcPts val="0"/>
              </a:spcAft>
              <a:buClr>
                <a:schemeClr val="dk1"/>
              </a:buClr>
              <a:buSzPts val="2300"/>
              <a:buFont typeface="Calibri"/>
              <a:buChar char="•"/>
              <a:defRPr sz="2300"/>
            </a:lvl1pPr>
            <a:lvl2pPr marL="914400" lvl="1" indent="-355600" algn="l">
              <a:lnSpc>
                <a:spcPct val="90000"/>
              </a:lnSpc>
              <a:spcBef>
                <a:spcPts val="400"/>
              </a:spcBef>
              <a:spcAft>
                <a:spcPts val="0"/>
              </a:spcAft>
              <a:buClr>
                <a:schemeClr val="dk1"/>
              </a:buClr>
              <a:buSzPts val="2000"/>
              <a:buFont typeface="Calibri"/>
              <a:buChar char="•"/>
              <a:defRPr sz="2000"/>
            </a:lvl2pPr>
            <a:lvl3pPr marL="1371600" lvl="2" indent="-342900" algn="l">
              <a:lnSpc>
                <a:spcPct val="90000"/>
              </a:lnSpc>
              <a:spcBef>
                <a:spcPts val="360"/>
              </a:spcBef>
              <a:spcAft>
                <a:spcPts val="0"/>
              </a:spcAft>
              <a:buClr>
                <a:schemeClr val="dk1"/>
              </a:buClr>
              <a:buSzPts val="1800"/>
              <a:buFont typeface="Calibri"/>
              <a:buChar char="•"/>
              <a:defRPr sz="1800"/>
            </a:lvl3pPr>
            <a:lvl4pPr marL="1828800" lvl="3" indent="-336550" algn="l">
              <a:lnSpc>
                <a:spcPct val="90000"/>
              </a:lnSpc>
              <a:spcBef>
                <a:spcPts val="340"/>
              </a:spcBef>
              <a:spcAft>
                <a:spcPts val="0"/>
              </a:spcAft>
              <a:buClr>
                <a:schemeClr val="dk1"/>
              </a:buClr>
              <a:buSzPts val="1700"/>
              <a:buFont typeface="Calibri"/>
              <a:buChar char="•"/>
              <a:defRPr sz="1700"/>
            </a:lvl4pPr>
            <a:lvl5pPr marL="2286000" lvl="4" indent="-336550" algn="l">
              <a:lnSpc>
                <a:spcPct val="90000"/>
              </a:lnSpc>
              <a:spcBef>
                <a:spcPts val="340"/>
              </a:spcBef>
              <a:spcAft>
                <a:spcPts val="0"/>
              </a:spcAft>
              <a:buClr>
                <a:schemeClr val="dk1"/>
              </a:buClr>
              <a:buSzPts val="1700"/>
              <a:buFont typeface="Calibri"/>
              <a:buChar char="•"/>
              <a:defRPr sz="17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Tree>
    <p:extLst>
      <p:ext uri="{BB962C8B-B14F-4D97-AF65-F5344CB8AC3E}">
        <p14:creationId xmlns:p14="http://schemas.microsoft.com/office/powerpoint/2010/main" val="61373349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09120-1DD3-51C3-9101-335B005855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580CF1-E410-FE26-21C4-06E7AF6989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8E17C1-ABB8-6DB9-C4EF-D5B51CBF10DC}"/>
              </a:ext>
            </a:extLst>
          </p:cNvPr>
          <p:cNvSpPr>
            <a:spLocks noGrp="1"/>
          </p:cNvSpPr>
          <p:nvPr>
            <p:ph type="dt" sz="half" idx="10"/>
          </p:nvPr>
        </p:nvSpPr>
        <p:spPr/>
        <p:txBody>
          <a:bodyPr/>
          <a:lstStyle/>
          <a:p>
            <a:fld id="{210F920D-B44D-4270-AFC0-5C2031D62F01}" type="datetimeFigureOut">
              <a:rPr lang="en-US" smtClean="0"/>
              <a:t>3/17/2023</a:t>
            </a:fld>
            <a:endParaRPr lang="en-US"/>
          </a:p>
        </p:txBody>
      </p:sp>
      <p:sp>
        <p:nvSpPr>
          <p:cNvPr id="5" name="Footer Placeholder 4">
            <a:extLst>
              <a:ext uri="{FF2B5EF4-FFF2-40B4-BE49-F238E27FC236}">
                <a16:creationId xmlns:a16="http://schemas.microsoft.com/office/drawing/2014/main" id="{DF9FACE9-77CF-31FB-E774-5EE32FD994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55F3F1-F1C2-91D3-6C52-9F3943292538}"/>
              </a:ext>
            </a:extLst>
          </p:cNvPr>
          <p:cNvSpPr>
            <a:spLocks noGrp="1"/>
          </p:cNvSpPr>
          <p:nvPr>
            <p:ph type="sldNum" sz="quarter" idx="12"/>
          </p:nvPr>
        </p:nvSpPr>
        <p:spPr/>
        <p:txBody>
          <a:bodyPr/>
          <a:lstStyle/>
          <a:p>
            <a:fld id="{AABA7321-BF40-4F2D-8C0A-9469C9AE4B62}" type="slidenum">
              <a:rPr lang="en-US" smtClean="0"/>
              <a:t>‹#›</a:t>
            </a:fld>
            <a:endParaRPr lang="en-US"/>
          </a:p>
        </p:txBody>
      </p:sp>
    </p:spTree>
    <p:extLst>
      <p:ext uri="{BB962C8B-B14F-4D97-AF65-F5344CB8AC3E}">
        <p14:creationId xmlns:p14="http://schemas.microsoft.com/office/powerpoint/2010/main" val="22208691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Tree>
    <p:extLst>
      <p:ext uri="{BB962C8B-B14F-4D97-AF65-F5344CB8AC3E}">
        <p14:creationId xmlns:p14="http://schemas.microsoft.com/office/powerpoint/2010/main" val="245154349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WALKIN - Prints in GRAYSCALE">
  <p:cSld name="WALKIN - Prints in GRAYSCALE">
    <p:spTree>
      <p:nvGrpSpPr>
        <p:cNvPr id="1" name="Shape 75"/>
        <p:cNvGrpSpPr/>
        <p:nvPr/>
      </p:nvGrpSpPr>
      <p:grpSpPr>
        <a:xfrm>
          <a:off x="0" y="0"/>
          <a:ext cx="0" cy="0"/>
          <a:chOff x="0" y="0"/>
          <a:chExt cx="0" cy="0"/>
        </a:xfrm>
      </p:grpSpPr>
    </p:spTree>
    <p:extLst>
      <p:ext uri="{BB962C8B-B14F-4D97-AF65-F5344CB8AC3E}">
        <p14:creationId xmlns:p14="http://schemas.microsoft.com/office/powerpoint/2010/main" val="339601394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solidFill>
          <a:schemeClr val="dk1"/>
        </a:solidFill>
        <a:effectLst/>
      </p:bgPr>
    </p:bg>
    <p:spTree>
      <p:nvGrpSpPr>
        <p:cNvPr id="1" name="Shape 76"/>
        <p:cNvGrpSpPr/>
        <p:nvPr/>
      </p:nvGrpSpPr>
      <p:grpSpPr>
        <a:xfrm>
          <a:off x="0" y="0"/>
          <a:ext cx="0" cy="0"/>
          <a:chOff x="0" y="0"/>
          <a:chExt cx="0" cy="0"/>
        </a:xfrm>
      </p:grpSpPr>
      <p:sp>
        <p:nvSpPr>
          <p:cNvPr id="77" name="Google Shape;77;p12"/>
          <p:cNvSpPr txBox="1">
            <a:spLocks noGrp="1"/>
          </p:cNvSpPr>
          <p:nvPr>
            <p:ph type="title"/>
          </p:nvPr>
        </p:nvSpPr>
        <p:spPr>
          <a:xfrm>
            <a:off x="508000" y="230189"/>
            <a:ext cx="11176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FFFFFF"/>
              </a:buClr>
              <a:buSzPts val="4800"/>
              <a:buFont typeface="Calibri"/>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2"/>
          <p:cNvSpPr txBox="1">
            <a:spLocks noGrp="1"/>
          </p:cNvSpPr>
          <p:nvPr>
            <p:ph type="body" idx="1"/>
          </p:nvPr>
        </p:nvSpPr>
        <p:spPr>
          <a:xfrm>
            <a:off x="508000" y="1411553"/>
            <a:ext cx="11176000" cy="520142"/>
          </a:xfrm>
          <a:prstGeom prst="rect">
            <a:avLst/>
          </a:prstGeom>
          <a:noFill/>
          <a:ln>
            <a:noFill/>
          </a:ln>
        </p:spPr>
        <p:txBody>
          <a:bodyPr spcFirstLastPara="1" wrap="square" lIns="0" tIns="0" rIns="0" bIns="0" anchor="t" anchorCtr="0">
            <a:spAutoFit/>
          </a:bodyPr>
          <a:lstStyle>
            <a:lvl1pPr marL="457200" lvl="0" indent="-370840" algn="l">
              <a:lnSpc>
                <a:spcPct val="90000"/>
              </a:lnSpc>
              <a:spcBef>
                <a:spcPts val="640"/>
              </a:spcBef>
              <a:spcAft>
                <a:spcPts val="0"/>
              </a:spcAft>
              <a:buClr>
                <a:srgbClr val="FFFFFF"/>
              </a:buClr>
              <a:buSzPts val="2240"/>
              <a:buFont typeface="Noto Sans Symbols"/>
              <a:buChar char="●"/>
              <a:defRPr>
                <a:solidFill>
                  <a:srgbClr val="FFFFFF"/>
                </a:solidFill>
              </a:defRPr>
            </a:lvl1pPr>
            <a:lvl2pPr marL="914400" lvl="1" indent="-353060" algn="l">
              <a:lnSpc>
                <a:spcPct val="90000"/>
              </a:lnSpc>
              <a:spcBef>
                <a:spcPts val="560"/>
              </a:spcBef>
              <a:spcAft>
                <a:spcPts val="0"/>
              </a:spcAft>
              <a:buClr>
                <a:srgbClr val="FFFFFF"/>
              </a:buClr>
              <a:buSzPts val="1960"/>
              <a:buFont typeface="Noto Sans Symbols"/>
              <a:buChar char="●"/>
              <a:defRPr>
                <a:solidFill>
                  <a:srgbClr val="FFFFFF"/>
                </a:solidFill>
              </a:defRPr>
            </a:lvl2pPr>
            <a:lvl3pPr marL="1371600" lvl="2" indent="-335280" algn="l">
              <a:lnSpc>
                <a:spcPct val="90000"/>
              </a:lnSpc>
              <a:spcBef>
                <a:spcPts val="480"/>
              </a:spcBef>
              <a:spcAft>
                <a:spcPts val="0"/>
              </a:spcAft>
              <a:buClr>
                <a:srgbClr val="FFFFFF"/>
              </a:buClr>
              <a:buSzPts val="1680"/>
              <a:buFont typeface="Noto Sans Symbols"/>
              <a:buChar char="●"/>
              <a:defRPr>
                <a:solidFill>
                  <a:srgbClr val="FFFFFF"/>
                </a:solidFill>
              </a:defRPr>
            </a:lvl3pPr>
            <a:lvl4pPr marL="1828800" lvl="3" indent="-335280" algn="l">
              <a:lnSpc>
                <a:spcPct val="90000"/>
              </a:lnSpc>
              <a:spcBef>
                <a:spcPts val="480"/>
              </a:spcBef>
              <a:spcAft>
                <a:spcPts val="0"/>
              </a:spcAft>
              <a:buClr>
                <a:srgbClr val="FFFFFF"/>
              </a:buClr>
              <a:buSzPts val="1680"/>
              <a:buFont typeface="Noto Sans Symbols"/>
              <a:buChar char="●"/>
              <a:defRPr>
                <a:solidFill>
                  <a:srgbClr val="FFFFFF"/>
                </a:solidFill>
              </a:defRPr>
            </a:lvl4pPr>
            <a:lvl5pPr marL="2286000" lvl="4" indent="-335279" algn="l">
              <a:lnSpc>
                <a:spcPct val="90000"/>
              </a:lnSpc>
              <a:spcBef>
                <a:spcPts val="480"/>
              </a:spcBef>
              <a:spcAft>
                <a:spcPts val="0"/>
              </a:spcAft>
              <a:buClr>
                <a:srgbClr val="FFFFFF"/>
              </a:buClr>
              <a:buSzPts val="1680"/>
              <a:buFont typeface="Noto Sans Symbols"/>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054941433"/>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chemeClr val="dk1"/>
        </a:solidFill>
        <a:effectLst/>
      </p:bgPr>
    </p:bg>
    <p:spTree>
      <p:nvGrpSpPr>
        <p:cNvPr id="1" name="Shape 79"/>
        <p:cNvGrpSpPr/>
        <p:nvPr/>
      </p:nvGrpSpPr>
      <p:grpSpPr>
        <a:xfrm>
          <a:off x="0" y="0"/>
          <a:ext cx="0" cy="0"/>
          <a:chOff x="0" y="0"/>
          <a:chExt cx="0" cy="0"/>
        </a:xfrm>
      </p:grpSpPr>
      <p:sp>
        <p:nvSpPr>
          <p:cNvPr id="80" name="Google Shape;80;p13"/>
          <p:cNvSpPr txBox="1">
            <a:spLocks noGrp="1"/>
          </p:cNvSpPr>
          <p:nvPr>
            <p:ph type="title"/>
          </p:nvPr>
        </p:nvSpPr>
        <p:spPr>
          <a:xfrm>
            <a:off x="508000" y="230189"/>
            <a:ext cx="11176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FFFFFF"/>
              </a:buClr>
              <a:buSzPts val="4800"/>
              <a:buFont typeface="Calibri"/>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3"/>
          <p:cNvSpPr txBox="1">
            <a:spLocks noGrp="1"/>
          </p:cNvSpPr>
          <p:nvPr>
            <p:ph type="body" idx="1"/>
          </p:nvPr>
        </p:nvSpPr>
        <p:spPr>
          <a:xfrm>
            <a:off x="508000" y="1411553"/>
            <a:ext cx="11176000" cy="520142"/>
          </a:xfrm>
          <a:prstGeom prst="rect">
            <a:avLst/>
          </a:prstGeom>
          <a:noFill/>
          <a:ln>
            <a:noFill/>
          </a:ln>
        </p:spPr>
        <p:txBody>
          <a:bodyPr spcFirstLastPara="1" wrap="square" lIns="0" tIns="0" rIns="0" bIns="0" anchor="t" anchorCtr="0">
            <a:spAutoFit/>
          </a:bodyPr>
          <a:lstStyle>
            <a:lvl1pPr marL="457200" lvl="0" indent="-370840" algn="l">
              <a:lnSpc>
                <a:spcPct val="90000"/>
              </a:lnSpc>
              <a:spcBef>
                <a:spcPts val="640"/>
              </a:spcBef>
              <a:spcAft>
                <a:spcPts val="0"/>
              </a:spcAft>
              <a:buClr>
                <a:srgbClr val="FFFFFF"/>
              </a:buClr>
              <a:buSzPts val="2240"/>
              <a:buFont typeface="Noto Sans Symbols"/>
              <a:buChar char="●"/>
              <a:defRPr>
                <a:solidFill>
                  <a:srgbClr val="FFFFFF"/>
                </a:solidFill>
              </a:defRPr>
            </a:lvl1pPr>
            <a:lvl2pPr marL="914400" lvl="1" indent="-353060" algn="l">
              <a:lnSpc>
                <a:spcPct val="90000"/>
              </a:lnSpc>
              <a:spcBef>
                <a:spcPts val="560"/>
              </a:spcBef>
              <a:spcAft>
                <a:spcPts val="0"/>
              </a:spcAft>
              <a:buClr>
                <a:srgbClr val="FFFFFF"/>
              </a:buClr>
              <a:buSzPts val="1960"/>
              <a:buFont typeface="Noto Sans Symbols"/>
              <a:buChar char="●"/>
              <a:defRPr>
                <a:solidFill>
                  <a:srgbClr val="FFFFFF"/>
                </a:solidFill>
              </a:defRPr>
            </a:lvl2pPr>
            <a:lvl3pPr marL="1371600" lvl="2" indent="-335280" algn="l">
              <a:lnSpc>
                <a:spcPct val="90000"/>
              </a:lnSpc>
              <a:spcBef>
                <a:spcPts val="480"/>
              </a:spcBef>
              <a:spcAft>
                <a:spcPts val="0"/>
              </a:spcAft>
              <a:buClr>
                <a:srgbClr val="FFFFFF"/>
              </a:buClr>
              <a:buSzPts val="1680"/>
              <a:buFont typeface="Noto Sans Symbols"/>
              <a:buChar char="●"/>
              <a:defRPr>
                <a:solidFill>
                  <a:srgbClr val="FFFFFF"/>
                </a:solidFill>
              </a:defRPr>
            </a:lvl3pPr>
            <a:lvl4pPr marL="1828800" lvl="3" indent="-335280" algn="l">
              <a:lnSpc>
                <a:spcPct val="90000"/>
              </a:lnSpc>
              <a:spcBef>
                <a:spcPts val="480"/>
              </a:spcBef>
              <a:spcAft>
                <a:spcPts val="0"/>
              </a:spcAft>
              <a:buClr>
                <a:srgbClr val="FFFFFF"/>
              </a:buClr>
              <a:buSzPts val="1680"/>
              <a:buFont typeface="Noto Sans Symbols"/>
              <a:buChar char="●"/>
              <a:defRPr>
                <a:solidFill>
                  <a:srgbClr val="FFFFFF"/>
                </a:solidFill>
              </a:defRPr>
            </a:lvl4pPr>
            <a:lvl5pPr marL="2286000" lvl="4" indent="-335279" algn="l">
              <a:lnSpc>
                <a:spcPct val="90000"/>
              </a:lnSpc>
              <a:spcBef>
                <a:spcPts val="480"/>
              </a:spcBef>
              <a:spcAft>
                <a:spcPts val="0"/>
              </a:spcAft>
              <a:buClr>
                <a:srgbClr val="FFFFFF"/>
              </a:buClr>
              <a:buSzPts val="1680"/>
              <a:buFont typeface="Noto Sans Symbols"/>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2" name="Google Shape;82;p13"/>
          <p:cNvSpPr txBox="1">
            <a:spLocks noGrp="1"/>
          </p:cNvSpPr>
          <p:nvPr>
            <p:ph type="body" idx="2"/>
          </p:nvPr>
        </p:nvSpPr>
        <p:spPr>
          <a:xfrm>
            <a:off x="1" y="6238876"/>
            <a:ext cx="12192001" cy="619125"/>
          </a:xfrm>
          <a:prstGeom prst="rect">
            <a:avLst/>
          </a:prstGeom>
          <a:solidFill>
            <a:srgbClr val="FFFF99"/>
          </a:solidFill>
          <a:ln>
            <a:noFill/>
          </a:ln>
        </p:spPr>
        <p:txBody>
          <a:bodyPr spcFirstLastPara="1" wrap="square" lIns="152375" tIns="76175" rIns="152375" bIns="76175" anchor="b" anchorCtr="0">
            <a:noAutofit/>
          </a:bodyPr>
          <a:lstStyle>
            <a:lvl1pPr marL="457200" lvl="0" indent="-228600" algn="r">
              <a:lnSpc>
                <a:spcPct val="90000"/>
              </a:lnSpc>
              <a:spcBef>
                <a:spcPts val="640"/>
              </a:spcBef>
              <a:spcAft>
                <a:spcPts val="0"/>
              </a:spcAft>
              <a:buClr>
                <a:srgbClr val="000000"/>
              </a:buClr>
              <a:buSzPts val="3200"/>
              <a:buFont typeface="Arial"/>
              <a:buNone/>
              <a:defRPr>
                <a:solidFill>
                  <a:srgbClr val="000000"/>
                </a:solidFill>
                <a:latin typeface="Calibri"/>
                <a:ea typeface="Calibri"/>
                <a:cs typeface="Calibri"/>
                <a:sym typeface="Calibri"/>
              </a:defRPr>
            </a:lvl1pPr>
            <a:lvl2pPr marL="914400" lvl="1" indent="-342900" algn="l">
              <a:lnSpc>
                <a:spcPct val="90000"/>
              </a:lnSpc>
              <a:spcBef>
                <a:spcPts val="360"/>
              </a:spcBef>
              <a:spcAft>
                <a:spcPts val="0"/>
              </a:spcAft>
              <a:buClr>
                <a:schemeClr val="dk1"/>
              </a:buClr>
              <a:buSzPts val="1800"/>
              <a:buChar char="•"/>
              <a:defRPr/>
            </a:lvl2pPr>
            <a:lvl3pPr marL="1371600" lvl="2" indent="-342900" algn="l">
              <a:lnSpc>
                <a:spcPct val="90000"/>
              </a:lnSpc>
              <a:spcBef>
                <a:spcPts val="360"/>
              </a:spcBef>
              <a:spcAft>
                <a:spcPts val="0"/>
              </a:spcAft>
              <a:buClr>
                <a:schemeClr val="dk1"/>
              </a:buClr>
              <a:buSzPts val="1800"/>
              <a:buChar char="•"/>
              <a:defRPr/>
            </a:lvl3pPr>
            <a:lvl4pPr marL="1828800" lvl="3" indent="-342900" algn="l">
              <a:lnSpc>
                <a:spcPct val="90000"/>
              </a:lnSpc>
              <a:spcBef>
                <a:spcPts val="360"/>
              </a:spcBef>
              <a:spcAft>
                <a:spcPts val="0"/>
              </a:spcAft>
              <a:buClr>
                <a:schemeClr val="dk1"/>
              </a:buClr>
              <a:buSzPts val="1800"/>
              <a:buChar char="•"/>
              <a:defRPr/>
            </a:lvl4pPr>
            <a:lvl5pPr marL="2286000" lvl="4" indent="-342900" algn="l">
              <a:lnSpc>
                <a:spcPct val="9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68873092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_Demo, Video etc. &quot;special&quot; slides">
  <p:cSld name="2_Demo, Video etc. &quot;special&quot; slides">
    <p:spTree>
      <p:nvGrpSpPr>
        <p:cNvPr id="1" name="Shape 83"/>
        <p:cNvGrpSpPr/>
        <p:nvPr/>
      </p:nvGrpSpPr>
      <p:grpSpPr>
        <a:xfrm>
          <a:off x="0" y="0"/>
          <a:ext cx="0" cy="0"/>
          <a:chOff x="0" y="0"/>
          <a:chExt cx="0" cy="0"/>
        </a:xfrm>
      </p:grpSpPr>
      <p:sp>
        <p:nvSpPr>
          <p:cNvPr id="84" name="Google Shape;84;p14"/>
          <p:cNvSpPr txBox="1">
            <a:spLocks noGrp="1"/>
          </p:cNvSpPr>
          <p:nvPr>
            <p:ph type="ctrTitle"/>
          </p:nvPr>
        </p:nvSpPr>
        <p:spPr>
          <a:xfrm>
            <a:off x="1825625" y="649805"/>
            <a:ext cx="9390944" cy="1523494"/>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2E59B0"/>
              </a:buClr>
              <a:buSzPts val="5400"/>
              <a:buFont typeface="Calibri"/>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4"/>
          <p:cNvSpPr txBox="1">
            <a:spLocks noGrp="1"/>
          </p:cNvSpPr>
          <p:nvPr>
            <p:ph type="subTitle" idx="1"/>
          </p:nvPr>
        </p:nvSpPr>
        <p:spPr>
          <a:xfrm>
            <a:off x="1825273" y="4344989"/>
            <a:ext cx="9390944"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Calibri"/>
              <a:buNone/>
              <a:defRPr>
                <a:solidFill>
                  <a:schemeClr val="dk1"/>
                </a:solidFill>
              </a:defRPr>
            </a:lvl1pPr>
            <a:lvl2pPr lvl="1" algn="ctr">
              <a:lnSpc>
                <a:spcPct val="90000"/>
              </a:lnSpc>
              <a:spcBef>
                <a:spcPts val="560"/>
              </a:spcBef>
              <a:spcAft>
                <a:spcPts val="0"/>
              </a:spcAft>
              <a:buClr>
                <a:srgbClr val="888888"/>
              </a:buClr>
              <a:buSzPts val="2800"/>
              <a:buFont typeface="Calibri"/>
              <a:buNone/>
              <a:defRPr>
                <a:solidFill>
                  <a:srgbClr val="888888"/>
                </a:solidFill>
              </a:defRPr>
            </a:lvl2pPr>
            <a:lvl3pPr lvl="2" algn="ctr">
              <a:lnSpc>
                <a:spcPct val="90000"/>
              </a:lnSpc>
              <a:spcBef>
                <a:spcPts val="480"/>
              </a:spcBef>
              <a:spcAft>
                <a:spcPts val="0"/>
              </a:spcAft>
              <a:buClr>
                <a:srgbClr val="888888"/>
              </a:buClr>
              <a:buSzPts val="2400"/>
              <a:buFont typeface="Calibri"/>
              <a:buNone/>
              <a:defRPr>
                <a:solidFill>
                  <a:srgbClr val="888888"/>
                </a:solidFill>
              </a:defRPr>
            </a:lvl3pPr>
            <a:lvl4pPr lvl="3" algn="ctr">
              <a:lnSpc>
                <a:spcPct val="90000"/>
              </a:lnSpc>
              <a:spcBef>
                <a:spcPts val="480"/>
              </a:spcBef>
              <a:spcAft>
                <a:spcPts val="0"/>
              </a:spcAft>
              <a:buClr>
                <a:srgbClr val="888888"/>
              </a:buClr>
              <a:buSzPts val="2400"/>
              <a:buFont typeface="Calibri"/>
              <a:buNone/>
              <a:defRPr>
                <a:solidFill>
                  <a:srgbClr val="888888"/>
                </a:solidFill>
              </a:defRPr>
            </a:lvl4pPr>
            <a:lvl5pPr lvl="4" algn="ctr">
              <a:lnSpc>
                <a:spcPct val="90000"/>
              </a:lnSpc>
              <a:spcBef>
                <a:spcPts val="480"/>
              </a:spcBef>
              <a:spcAft>
                <a:spcPts val="0"/>
              </a:spcAft>
              <a:buClr>
                <a:srgbClr val="888888"/>
              </a:buClr>
              <a:buSzPts val="2400"/>
              <a:buFont typeface="Calibri"/>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86" name="Google Shape;86;p14"/>
          <p:cNvSpPr txBox="1">
            <a:spLocks noGrp="1"/>
          </p:cNvSpPr>
          <p:nvPr>
            <p:ph type="body" idx="2"/>
          </p:nvPr>
        </p:nvSpPr>
        <p:spPr>
          <a:xfrm>
            <a:off x="962732" y="2355850"/>
            <a:ext cx="10253485" cy="1384994"/>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2000"/>
              </a:spcBef>
              <a:spcAft>
                <a:spcPts val="0"/>
              </a:spcAft>
              <a:buClr>
                <a:srgbClr val="0066FF"/>
              </a:buClr>
              <a:buSzPts val="10000"/>
              <a:buFont typeface="Arial"/>
              <a:buNone/>
              <a:defRPr sz="10000" b="1" i="1" u="none" strike="noStrike" cap="none">
                <a:solidFill>
                  <a:srgbClr val="0066FF"/>
                </a:solidFill>
                <a:latin typeface="Calibri"/>
                <a:ea typeface="Calibri"/>
                <a:cs typeface="Calibri"/>
                <a:sym typeface="Calibri"/>
              </a:defRPr>
            </a:lvl1pPr>
            <a:lvl2pPr marL="914400" lvl="1" indent="-342900" algn="l">
              <a:lnSpc>
                <a:spcPct val="90000"/>
              </a:lnSpc>
              <a:spcBef>
                <a:spcPts val="360"/>
              </a:spcBef>
              <a:spcAft>
                <a:spcPts val="0"/>
              </a:spcAft>
              <a:buClr>
                <a:schemeClr val="dk1"/>
              </a:buClr>
              <a:buSzPts val="1800"/>
              <a:buChar char="•"/>
              <a:defRPr/>
            </a:lvl2pPr>
            <a:lvl3pPr marL="1371600" lvl="2" indent="-342900" algn="l">
              <a:lnSpc>
                <a:spcPct val="90000"/>
              </a:lnSpc>
              <a:spcBef>
                <a:spcPts val="360"/>
              </a:spcBef>
              <a:spcAft>
                <a:spcPts val="0"/>
              </a:spcAft>
              <a:buClr>
                <a:schemeClr val="dk1"/>
              </a:buClr>
              <a:buSzPts val="1800"/>
              <a:buChar char="•"/>
              <a:defRPr/>
            </a:lvl3pPr>
            <a:lvl4pPr marL="1828800" lvl="3" indent="-342900" algn="l">
              <a:lnSpc>
                <a:spcPct val="90000"/>
              </a:lnSpc>
              <a:spcBef>
                <a:spcPts val="360"/>
              </a:spcBef>
              <a:spcAft>
                <a:spcPts val="0"/>
              </a:spcAft>
              <a:buClr>
                <a:schemeClr val="dk1"/>
              </a:buClr>
              <a:buSzPts val="1800"/>
              <a:buChar char="•"/>
              <a:defRPr/>
            </a:lvl4pPr>
            <a:lvl5pPr marL="2286000" lvl="4" indent="-342900" algn="l">
              <a:lnSpc>
                <a:spcPct val="9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80579333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3667" y="1905001"/>
            <a:ext cx="10242551"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973666" y="4344989"/>
            <a:ext cx="10242551"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96375466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25625" y="649805"/>
            <a:ext cx="9390944"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825273" y="4344989"/>
            <a:ext cx="9390944"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962732" y="2355850"/>
            <a:ext cx="10253485"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 edit Master text styles</a:t>
            </a:r>
          </a:p>
        </p:txBody>
      </p:sp>
    </p:spTree>
    <p:extLst>
      <p:ext uri="{BB962C8B-B14F-4D97-AF65-F5344CB8AC3E}">
        <p14:creationId xmlns:p14="http://schemas.microsoft.com/office/powerpoint/2010/main" val="282932955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508000" y="1411552"/>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9371966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08000" y="1412875"/>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6662805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0" y="1411553"/>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411553"/>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1292726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65DC3-DFD7-77B9-85BD-D8F62B2E60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82DCF4-172E-1754-EAFF-879DC6FCE5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7CCCDC-EADD-431F-B3C4-5E0CEF754406}"/>
              </a:ext>
            </a:extLst>
          </p:cNvPr>
          <p:cNvSpPr>
            <a:spLocks noGrp="1"/>
          </p:cNvSpPr>
          <p:nvPr>
            <p:ph type="dt" sz="half" idx="10"/>
          </p:nvPr>
        </p:nvSpPr>
        <p:spPr/>
        <p:txBody>
          <a:bodyPr/>
          <a:lstStyle/>
          <a:p>
            <a:fld id="{210F920D-B44D-4270-AFC0-5C2031D62F01}" type="datetimeFigureOut">
              <a:rPr lang="en-US" smtClean="0"/>
              <a:t>3/17/2023</a:t>
            </a:fld>
            <a:endParaRPr lang="en-US"/>
          </a:p>
        </p:txBody>
      </p:sp>
      <p:sp>
        <p:nvSpPr>
          <p:cNvPr id="5" name="Footer Placeholder 4">
            <a:extLst>
              <a:ext uri="{FF2B5EF4-FFF2-40B4-BE49-F238E27FC236}">
                <a16:creationId xmlns:a16="http://schemas.microsoft.com/office/drawing/2014/main" id="{0B5AC59D-AF52-C707-66FE-905CB9BE69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A6C35B-3117-866A-11EC-17F4393927AF}"/>
              </a:ext>
            </a:extLst>
          </p:cNvPr>
          <p:cNvSpPr>
            <a:spLocks noGrp="1"/>
          </p:cNvSpPr>
          <p:nvPr>
            <p:ph type="sldNum" sz="quarter" idx="12"/>
          </p:nvPr>
        </p:nvSpPr>
        <p:spPr/>
        <p:txBody>
          <a:bodyPr/>
          <a:lstStyle/>
          <a:p>
            <a:fld id="{AABA7321-BF40-4F2D-8C0A-9469C9AE4B62}" type="slidenum">
              <a:rPr lang="en-US" smtClean="0"/>
              <a:t>‹#›</a:t>
            </a:fld>
            <a:endParaRPr lang="en-US"/>
          </a:p>
        </p:txBody>
      </p:sp>
    </p:spTree>
    <p:extLst>
      <p:ext uri="{BB962C8B-B14F-4D97-AF65-F5344CB8AC3E}">
        <p14:creationId xmlns:p14="http://schemas.microsoft.com/office/powerpoint/2010/main" val="41817921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8000" y="1757802"/>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507999" y="2174875"/>
            <a:ext cx="54864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4642" y="1757802"/>
            <a:ext cx="548935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49063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8114257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49673594"/>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000484"/>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85571353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508000" y="1411553"/>
            <a:ext cx="11176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75299926"/>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508000" y="1411553"/>
            <a:ext cx="11176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1" y="6238876"/>
            <a:ext cx="12192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926077276"/>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25625" y="649805"/>
            <a:ext cx="9390944"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825273" y="4344989"/>
            <a:ext cx="9390944"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962732" y="2355850"/>
            <a:ext cx="10253485"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 edit Master text styles</a:t>
            </a:r>
          </a:p>
        </p:txBody>
      </p:sp>
    </p:spTree>
    <p:extLst>
      <p:ext uri="{BB962C8B-B14F-4D97-AF65-F5344CB8AC3E}">
        <p14:creationId xmlns:p14="http://schemas.microsoft.com/office/powerpoint/2010/main" val="3836642997"/>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3667" y="1905001"/>
            <a:ext cx="10242551"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973666" y="4344989"/>
            <a:ext cx="10242551"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093074738"/>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25625" y="649805"/>
            <a:ext cx="9390944"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825273" y="4344989"/>
            <a:ext cx="9390944"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962732" y="2355850"/>
            <a:ext cx="10253485"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 edit Master text styles</a:t>
            </a:r>
          </a:p>
        </p:txBody>
      </p:sp>
    </p:spTree>
    <p:extLst>
      <p:ext uri="{BB962C8B-B14F-4D97-AF65-F5344CB8AC3E}">
        <p14:creationId xmlns:p14="http://schemas.microsoft.com/office/powerpoint/2010/main" val="3864787185"/>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508000" y="1411552"/>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294772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5F342-B26B-F9E5-DAA3-943FEB288A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F24BD8-DBA4-85E8-DBD8-8B4E1D26EB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25AF96-F87E-C930-A826-8681EE138D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E5A6D0-109B-A4D9-EEFF-F0E898F8A9C8}"/>
              </a:ext>
            </a:extLst>
          </p:cNvPr>
          <p:cNvSpPr>
            <a:spLocks noGrp="1"/>
          </p:cNvSpPr>
          <p:nvPr>
            <p:ph type="dt" sz="half" idx="10"/>
          </p:nvPr>
        </p:nvSpPr>
        <p:spPr/>
        <p:txBody>
          <a:bodyPr/>
          <a:lstStyle/>
          <a:p>
            <a:fld id="{210F920D-B44D-4270-AFC0-5C2031D62F01}" type="datetimeFigureOut">
              <a:rPr lang="en-US" smtClean="0"/>
              <a:t>3/17/2023</a:t>
            </a:fld>
            <a:endParaRPr lang="en-US"/>
          </a:p>
        </p:txBody>
      </p:sp>
      <p:sp>
        <p:nvSpPr>
          <p:cNvPr id="6" name="Footer Placeholder 5">
            <a:extLst>
              <a:ext uri="{FF2B5EF4-FFF2-40B4-BE49-F238E27FC236}">
                <a16:creationId xmlns:a16="http://schemas.microsoft.com/office/drawing/2014/main" id="{3349EEA7-D434-EA99-B7A6-A77B96AE7B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C2C85E-2684-76E3-189D-43AE41E1FAD1}"/>
              </a:ext>
            </a:extLst>
          </p:cNvPr>
          <p:cNvSpPr>
            <a:spLocks noGrp="1"/>
          </p:cNvSpPr>
          <p:nvPr>
            <p:ph type="sldNum" sz="quarter" idx="12"/>
          </p:nvPr>
        </p:nvSpPr>
        <p:spPr/>
        <p:txBody>
          <a:bodyPr/>
          <a:lstStyle/>
          <a:p>
            <a:fld id="{AABA7321-BF40-4F2D-8C0A-9469C9AE4B62}" type="slidenum">
              <a:rPr lang="en-US" smtClean="0"/>
              <a:t>‹#›</a:t>
            </a:fld>
            <a:endParaRPr lang="en-US"/>
          </a:p>
        </p:txBody>
      </p:sp>
    </p:spTree>
    <p:extLst>
      <p:ext uri="{BB962C8B-B14F-4D97-AF65-F5344CB8AC3E}">
        <p14:creationId xmlns:p14="http://schemas.microsoft.com/office/powerpoint/2010/main" val="6985783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08000" y="1412875"/>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61760120"/>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0" y="1411553"/>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411553"/>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48628404"/>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8000" y="1757802"/>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507999" y="2174875"/>
            <a:ext cx="54864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4642" y="1757802"/>
            <a:ext cx="548935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49063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19180576"/>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77450190"/>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2340795"/>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5302624"/>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508000" y="1411553"/>
            <a:ext cx="11176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7268381"/>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508000" y="1411553"/>
            <a:ext cx="11176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1" y="6238876"/>
            <a:ext cx="12192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251620082"/>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25625" y="649805"/>
            <a:ext cx="9390944"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825273" y="4344989"/>
            <a:ext cx="9390944"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962732" y="2355850"/>
            <a:ext cx="10253485"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 edit Master text styles</a:t>
            </a:r>
          </a:p>
        </p:txBody>
      </p:sp>
    </p:spTree>
    <p:extLst>
      <p:ext uri="{BB962C8B-B14F-4D97-AF65-F5344CB8AC3E}">
        <p14:creationId xmlns:p14="http://schemas.microsoft.com/office/powerpoint/2010/main" val="2607046150"/>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3667" y="1905001"/>
            <a:ext cx="10242551"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973666" y="4344989"/>
            <a:ext cx="10242551"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80515958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94186-B58F-EBAA-3FB4-9E8CF5096D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8E461A-86FB-F16E-D6AD-C284EEDB08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EAD148-9FD0-9B31-0D3B-EF4F4F0773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971124-790E-6C29-BABE-D1CB83303F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2BE2578-7060-B273-BF9F-EE1F921EC8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615326-429E-3D7C-3C40-81D1209B974D}"/>
              </a:ext>
            </a:extLst>
          </p:cNvPr>
          <p:cNvSpPr>
            <a:spLocks noGrp="1"/>
          </p:cNvSpPr>
          <p:nvPr>
            <p:ph type="dt" sz="half" idx="10"/>
          </p:nvPr>
        </p:nvSpPr>
        <p:spPr/>
        <p:txBody>
          <a:bodyPr/>
          <a:lstStyle/>
          <a:p>
            <a:fld id="{210F920D-B44D-4270-AFC0-5C2031D62F01}" type="datetimeFigureOut">
              <a:rPr lang="en-US" smtClean="0"/>
              <a:t>3/17/2023</a:t>
            </a:fld>
            <a:endParaRPr lang="en-US"/>
          </a:p>
        </p:txBody>
      </p:sp>
      <p:sp>
        <p:nvSpPr>
          <p:cNvPr id="8" name="Footer Placeholder 7">
            <a:extLst>
              <a:ext uri="{FF2B5EF4-FFF2-40B4-BE49-F238E27FC236}">
                <a16:creationId xmlns:a16="http://schemas.microsoft.com/office/drawing/2014/main" id="{694CC5AA-FE36-9351-0A84-38679404F6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808AC04-AA0C-C3D0-3489-2EB466D456A3}"/>
              </a:ext>
            </a:extLst>
          </p:cNvPr>
          <p:cNvSpPr>
            <a:spLocks noGrp="1"/>
          </p:cNvSpPr>
          <p:nvPr>
            <p:ph type="sldNum" sz="quarter" idx="12"/>
          </p:nvPr>
        </p:nvSpPr>
        <p:spPr/>
        <p:txBody>
          <a:bodyPr/>
          <a:lstStyle/>
          <a:p>
            <a:fld id="{AABA7321-BF40-4F2D-8C0A-9469C9AE4B62}" type="slidenum">
              <a:rPr lang="en-US" smtClean="0"/>
              <a:t>‹#›</a:t>
            </a:fld>
            <a:endParaRPr lang="en-US"/>
          </a:p>
        </p:txBody>
      </p:sp>
    </p:spTree>
    <p:extLst>
      <p:ext uri="{BB962C8B-B14F-4D97-AF65-F5344CB8AC3E}">
        <p14:creationId xmlns:p14="http://schemas.microsoft.com/office/powerpoint/2010/main" val="10599999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25625" y="649805"/>
            <a:ext cx="9390944"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825273" y="4344989"/>
            <a:ext cx="9390944"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962732" y="2355850"/>
            <a:ext cx="10253485"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extLst>
      <p:ext uri="{BB962C8B-B14F-4D97-AF65-F5344CB8AC3E}">
        <p14:creationId xmlns:p14="http://schemas.microsoft.com/office/powerpoint/2010/main" val="2612625714"/>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508000" y="1411552"/>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96956901"/>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08000" y="1412875"/>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48546470"/>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0" y="1411553"/>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411553"/>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57765211"/>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8000" y="1757802"/>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507999" y="2174875"/>
            <a:ext cx="54864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4642" y="1757802"/>
            <a:ext cx="548935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49063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07877251"/>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85520818"/>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6941528"/>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9550801"/>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508000" y="1411553"/>
            <a:ext cx="11176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6978608"/>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508000" y="1411553"/>
            <a:ext cx="11176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1" y="6238876"/>
            <a:ext cx="12192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324352197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CB6E6-3B36-BB93-2339-2B685E65E1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938D37-81B6-AA37-42E0-ACE913E3C762}"/>
              </a:ext>
            </a:extLst>
          </p:cNvPr>
          <p:cNvSpPr>
            <a:spLocks noGrp="1"/>
          </p:cNvSpPr>
          <p:nvPr>
            <p:ph type="dt" sz="half" idx="10"/>
          </p:nvPr>
        </p:nvSpPr>
        <p:spPr/>
        <p:txBody>
          <a:bodyPr/>
          <a:lstStyle/>
          <a:p>
            <a:fld id="{210F920D-B44D-4270-AFC0-5C2031D62F01}" type="datetimeFigureOut">
              <a:rPr lang="en-US" smtClean="0"/>
              <a:t>3/17/2023</a:t>
            </a:fld>
            <a:endParaRPr lang="en-US"/>
          </a:p>
        </p:txBody>
      </p:sp>
      <p:sp>
        <p:nvSpPr>
          <p:cNvPr id="4" name="Footer Placeholder 3">
            <a:extLst>
              <a:ext uri="{FF2B5EF4-FFF2-40B4-BE49-F238E27FC236}">
                <a16:creationId xmlns:a16="http://schemas.microsoft.com/office/drawing/2014/main" id="{B514D396-13E8-B678-FDC6-C29B0BDFE0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FB18B7-696A-2AE9-215E-58075AE07F25}"/>
              </a:ext>
            </a:extLst>
          </p:cNvPr>
          <p:cNvSpPr>
            <a:spLocks noGrp="1"/>
          </p:cNvSpPr>
          <p:nvPr>
            <p:ph type="sldNum" sz="quarter" idx="12"/>
          </p:nvPr>
        </p:nvSpPr>
        <p:spPr/>
        <p:txBody>
          <a:bodyPr/>
          <a:lstStyle/>
          <a:p>
            <a:fld id="{AABA7321-BF40-4F2D-8C0A-9469C9AE4B62}" type="slidenum">
              <a:rPr lang="en-US" smtClean="0"/>
              <a:t>‹#›</a:t>
            </a:fld>
            <a:endParaRPr lang="en-US"/>
          </a:p>
        </p:txBody>
      </p:sp>
    </p:spTree>
    <p:extLst>
      <p:ext uri="{BB962C8B-B14F-4D97-AF65-F5344CB8AC3E}">
        <p14:creationId xmlns:p14="http://schemas.microsoft.com/office/powerpoint/2010/main" val="41161233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25625" y="649805"/>
            <a:ext cx="9390944"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825273" y="4344989"/>
            <a:ext cx="9390944"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962732" y="2355850"/>
            <a:ext cx="10253485"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extLst>
      <p:ext uri="{BB962C8B-B14F-4D97-AF65-F5344CB8AC3E}">
        <p14:creationId xmlns:p14="http://schemas.microsoft.com/office/powerpoint/2010/main" val="1490320976"/>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1_Title and Content">
  <p:cSld name="4_Title and Content">
    <p:spTree>
      <p:nvGrpSpPr>
        <p:cNvPr id="1" name="Shape 17"/>
        <p:cNvGrpSpPr/>
        <p:nvPr/>
      </p:nvGrpSpPr>
      <p:grpSpPr>
        <a:xfrm>
          <a:off x="0" y="0"/>
          <a:ext cx="0" cy="0"/>
          <a:chOff x="0" y="0"/>
          <a:chExt cx="0" cy="0"/>
        </a:xfrm>
      </p:grpSpPr>
      <p:sp>
        <p:nvSpPr>
          <p:cNvPr id="18" name="Google Shape;18;p30"/>
          <p:cNvSpPr txBox="1">
            <a:spLocks noGrp="1"/>
          </p:cNvSpPr>
          <p:nvPr>
            <p:ph type="title"/>
          </p:nvPr>
        </p:nvSpPr>
        <p:spPr>
          <a:xfrm>
            <a:off x="508000" y="230189"/>
            <a:ext cx="11176000" cy="664797"/>
          </a:xfrm>
          <a:prstGeom prst="rect">
            <a:avLst/>
          </a:prstGeom>
          <a:noFill/>
          <a:ln>
            <a:noFill/>
          </a:ln>
        </p:spPr>
        <p:txBody>
          <a:bodyPr spcFirstLastPara="1" anchorCtr="0"/>
          <a:lstStyle>
            <a:lvl1pPr lvl="0" algn="l">
              <a:lnSpc>
                <a:spcPct val="90000"/>
              </a:lnSpc>
              <a:spcBef>
                <a:spcPts val="0"/>
              </a:spcBef>
              <a:spcAft>
                <a:spcPts val="0"/>
              </a:spcAft>
              <a:buClr>
                <a:srgbClr val="2E59B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0"/>
          <p:cNvSpPr txBox="1">
            <a:spLocks noGrp="1"/>
          </p:cNvSpPr>
          <p:nvPr>
            <p:ph type="body" idx="1"/>
          </p:nvPr>
        </p:nvSpPr>
        <p:spPr>
          <a:xfrm>
            <a:off x="508000" y="1411552"/>
            <a:ext cx="11176000" cy="520142"/>
          </a:xfrm>
          <a:prstGeom prst="rect">
            <a:avLst/>
          </a:prstGeom>
          <a:noFill/>
          <a:ln>
            <a:noFill/>
          </a:ln>
        </p:spPr>
        <p:txBody>
          <a:bodyPr spcFirstLastPara="1"/>
          <a:lstStyle>
            <a:lvl1pPr marL="457200" lvl="0" indent="-431800" algn="l">
              <a:lnSpc>
                <a:spcPct val="90000"/>
              </a:lnSpc>
              <a:spcBef>
                <a:spcPts val="640"/>
              </a:spcBef>
              <a:spcAft>
                <a:spcPts val="0"/>
              </a:spcAft>
              <a:buClr>
                <a:schemeClr val="dk1"/>
              </a:buClr>
              <a:buSzPts val="3200"/>
              <a:buFont typeface="Calibri"/>
              <a:buChar char="•"/>
              <a:defRPr/>
            </a:lvl1pPr>
            <a:lvl2pPr marL="914400" lvl="1" indent="-406400" algn="l">
              <a:lnSpc>
                <a:spcPct val="90000"/>
              </a:lnSpc>
              <a:spcBef>
                <a:spcPts val="560"/>
              </a:spcBef>
              <a:spcAft>
                <a:spcPts val="0"/>
              </a:spcAft>
              <a:buClr>
                <a:schemeClr val="dk1"/>
              </a:buClr>
              <a:buSzPts val="2800"/>
              <a:buFont typeface="Calibri"/>
              <a:buChar char="•"/>
              <a:defRPr/>
            </a:lvl2pPr>
            <a:lvl3pPr marL="1371600" lvl="2" indent="-381000" algn="l">
              <a:lnSpc>
                <a:spcPct val="90000"/>
              </a:lnSpc>
              <a:spcBef>
                <a:spcPts val="480"/>
              </a:spcBef>
              <a:spcAft>
                <a:spcPts val="0"/>
              </a:spcAft>
              <a:buClr>
                <a:schemeClr val="dk1"/>
              </a:buClr>
              <a:buSzPts val="2400"/>
              <a:buFont typeface="Calibri"/>
              <a:buChar char="•"/>
              <a:defRPr/>
            </a:lvl3pPr>
            <a:lvl4pPr marL="1828800" lvl="3" indent="-381000" algn="l">
              <a:lnSpc>
                <a:spcPct val="90000"/>
              </a:lnSpc>
              <a:spcBef>
                <a:spcPts val="480"/>
              </a:spcBef>
              <a:spcAft>
                <a:spcPts val="0"/>
              </a:spcAft>
              <a:buClr>
                <a:schemeClr val="dk1"/>
              </a:buClr>
              <a:buSzPts val="2400"/>
              <a:buFont typeface="Calibri"/>
              <a:buChar char="•"/>
              <a:defRPr/>
            </a:lvl4pPr>
            <a:lvl5pPr marL="2286000" lvl="4" indent="-381000" algn="l">
              <a:lnSpc>
                <a:spcPct val="90000"/>
              </a:lnSpc>
              <a:spcBef>
                <a:spcPts val="480"/>
              </a:spcBef>
              <a:spcAft>
                <a:spcPts val="0"/>
              </a:spcAft>
              <a:buClr>
                <a:schemeClr val="dk1"/>
              </a:buClr>
              <a:buSzPts val="2400"/>
              <a:buFont typeface="Calibri"/>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85676447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AB3CD4-9C06-F93D-06A7-EFA90BA72D80}"/>
              </a:ext>
            </a:extLst>
          </p:cNvPr>
          <p:cNvSpPr>
            <a:spLocks noGrp="1"/>
          </p:cNvSpPr>
          <p:nvPr>
            <p:ph type="dt" sz="half" idx="10"/>
          </p:nvPr>
        </p:nvSpPr>
        <p:spPr/>
        <p:txBody>
          <a:bodyPr/>
          <a:lstStyle/>
          <a:p>
            <a:fld id="{210F920D-B44D-4270-AFC0-5C2031D62F01}" type="datetimeFigureOut">
              <a:rPr lang="en-US" smtClean="0"/>
              <a:t>3/17/2023</a:t>
            </a:fld>
            <a:endParaRPr lang="en-US"/>
          </a:p>
        </p:txBody>
      </p:sp>
      <p:sp>
        <p:nvSpPr>
          <p:cNvPr id="3" name="Footer Placeholder 2">
            <a:extLst>
              <a:ext uri="{FF2B5EF4-FFF2-40B4-BE49-F238E27FC236}">
                <a16:creationId xmlns:a16="http://schemas.microsoft.com/office/drawing/2014/main" id="{E73B255E-3559-1306-7FD0-7DE6F8FAF0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933A00-79AF-1150-72E8-53263028730D}"/>
              </a:ext>
            </a:extLst>
          </p:cNvPr>
          <p:cNvSpPr>
            <a:spLocks noGrp="1"/>
          </p:cNvSpPr>
          <p:nvPr>
            <p:ph type="sldNum" sz="quarter" idx="12"/>
          </p:nvPr>
        </p:nvSpPr>
        <p:spPr/>
        <p:txBody>
          <a:bodyPr/>
          <a:lstStyle/>
          <a:p>
            <a:fld id="{AABA7321-BF40-4F2D-8C0A-9469C9AE4B62}" type="slidenum">
              <a:rPr lang="en-US" smtClean="0"/>
              <a:t>‹#›</a:t>
            </a:fld>
            <a:endParaRPr lang="en-US"/>
          </a:p>
        </p:txBody>
      </p:sp>
    </p:spTree>
    <p:extLst>
      <p:ext uri="{BB962C8B-B14F-4D97-AF65-F5344CB8AC3E}">
        <p14:creationId xmlns:p14="http://schemas.microsoft.com/office/powerpoint/2010/main" val="1981069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E4AB2-FFF5-4F6D-0ACC-097CBC2B4D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7EA66F-0E49-4A43-8DA1-BDDB1581E2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6AD13E-CD73-A57F-AB90-B4D0849EE9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33D774-87EE-B96D-8853-B5855BFAB623}"/>
              </a:ext>
            </a:extLst>
          </p:cNvPr>
          <p:cNvSpPr>
            <a:spLocks noGrp="1"/>
          </p:cNvSpPr>
          <p:nvPr>
            <p:ph type="dt" sz="half" idx="10"/>
          </p:nvPr>
        </p:nvSpPr>
        <p:spPr/>
        <p:txBody>
          <a:bodyPr/>
          <a:lstStyle/>
          <a:p>
            <a:fld id="{210F920D-B44D-4270-AFC0-5C2031D62F01}" type="datetimeFigureOut">
              <a:rPr lang="en-US" smtClean="0"/>
              <a:t>3/17/2023</a:t>
            </a:fld>
            <a:endParaRPr lang="en-US"/>
          </a:p>
        </p:txBody>
      </p:sp>
      <p:sp>
        <p:nvSpPr>
          <p:cNvPr id="6" name="Footer Placeholder 5">
            <a:extLst>
              <a:ext uri="{FF2B5EF4-FFF2-40B4-BE49-F238E27FC236}">
                <a16:creationId xmlns:a16="http://schemas.microsoft.com/office/drawing/2014/main" id="{4295A945-F8F0-6820-7FAF-47E8963465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BF6BB8-4378-0355-BA96-AE97263CFDAB}"/>
              </a:ext>
            </a:extLst>
          </p:cNvPr>
          <p:cNvSpPr>
            <a:spLocks noGrp="1"/>
          </p:cNvSpPr>
          <p:nvPr>
            <p:ph type="sldNum" sz="quarter" idx="12"/>
          </p:nvPr>
        </p:nvSpPr>
        <p:spPr/>
        <p:txBody>
          <a:bodyPr/>
          <a:lstStyle/>
          <a:p>
            <a:fld id="{AABA7321-BF40-4F2D-8C0A-9469C9AE4B62}" type="slidenum">
              <a:rPr lang="en-US" smtClean="0"/>
              <a:t>‹#›</a:t>
            </a:fld>
            <a:endParaRPr lang="en-US"/>
          </a:p>
        </p:txBody>
      </p:sp>
    </p:spTree>
    <p:extLst>
      <p:ext uri="{BB962C8B-B14F-4D97-AF65-F5344CB8AC3E}">
        <p14:creationId xmlns:p14="http://schemas.microsoft.com/office/powerpoint/2010/main" val="5535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97CAC-1A98-F29F-C674-880FCAEAE2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185127-70A9-F73F-8AA0-7A5661BDCC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FA5014-B004-DCC8-5972-94A4C5ADB8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B4A108-9646-2635-96DC-A050AD2DEC27}"/>
              </a:ext>
            </a:extLst>
          </p:cNvPr>
          <p:cNvSpPr>
            <a:spLocks noGrp="1"/>
          </p:cNvSpPr>
          <p:nvPr>
            <p:ph type="dt" sz="half" idx="10"/>
          </p:nvPr>
        </p:nvSpPr>
        <p:spPr/>
        <p:txBody>
          <a:bodyPr/>
          <a:lstStyle/>
          <a:p>
            <a:fld id="{210F920D-B44D-4270-AFC0-5C2031D62F01}" type="datetimeFigureOut">
              <a:rPr lang="en-US" smtClean="0"/>
              <a:t>3/17/2023</a:t>
            </a:fld>
            <a:endParaRPr lang="en-US"/>
          </a:p>
        </p:txBody>
      </p:sp>
      <p:sp>
        <p:nvSpPr>
          <p:cNvPr id="6" name="Footer Placeholder 5">
            <a:extLst>
              <a:ext uri="{FF2B5EF4-FFF2-40B4-BE49-F238E27FC236}">
                <a16:creationId xmlns:a16="http://schemas.microsoft.com/office/drawing/2014/main" id="{BA439F39-D140-38B0-8F51-90399A2B1E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E2F4F1-E188-2803-0E2B-CA959B4BBE6A}"/>
              </a:ext>
            </a:extLst>
          </p:cNvPr>
          <p:cNvSpPr>
            <a:spLocks noGrp="1"/>
          </p:cNvSpPr>
          <p:nvPr>
            <p:ph type="sldNum" sz="quarter" idx="12"/>
          </p:nvPr>
        </p:nvSpPr>
        <p:spPr/>
        <p:txBody>
          <a:bodyPr/>
          <a:lstStyle/>
          <a:p>
            <a:fld id="{AABA7321-BF40-4F2D-8C0A-9469C9AE4B62}" type="slidenum">
              <a:rPr lang="en-US" smtClean="0"/>
              <a:t>‹#›</a:t>
            </a:fld>
            <a:endParaRPr lang="en-US"/>
          </a:p>
        </p:txBody>
      </p:sp>
    </p:spTree>
    <p:extLst>
      <p:ext uri="{BB962C8B-B14F-4D97-AF65-F5344CB8AC3E}">
        <p14:creationId xmlns:p14="http://schemas.microsoft.com/office/powerpoint/2010/main" val="1961369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3.jpg"/><Relationship Id="rId2" Type="http://schemas.openxmlformats.org/officeDocument/2006/relationships/slideLayout" Target="../slideLayouts/slideLayout13.xml"/><Relationship Id="rId16"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18" Type="http://schemas.openxmlformats.org/officeDocument/2006/relationships/image" Target="../media/image6.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5.png"/><Relationship Id="rId2" Type="http://schemas.openxmlformats.org/officeDocument/2006/relationships/slideLayout" Target="../slideLayouts/slideLayout26.xml"/><Relationship Id="rId16" Type="http://schemas.openxmlformats.org/officeDocument/2006/relationships/image" Target="../media/image3.jp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jp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18" Type="http://schemas.openxmlformats.org/officeDocument/2006/relationships/image" Target="../media/image6.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image" Target="../media/image5.png"/><Relationship Id="rId2" Type="http://schemas.openxmlformats.org/officeDocument/2006/relationships/slideLayout" Target="../slideLayouts/slideLayout38.xml"/><Relationship Id="rId16" Type="http://schemas.openxmlformats.org/officeDocument/2006/relationships/image" Target="../media/image3.jp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jp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image" Target="../media/image5.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image" Target="../media/image3.jpg"/><Relationship Id="rId2" Type="http://schemas.openxmlformats.org/officeDocument/2006/relationships/slideLayout" Target="../slideLayouts/slideLayout50.xml"/><Relationship Id="rId16" Type="http://schemas.openxmlformats.org/officeDocument/2006/relationships/image" Target="../media/image2.jp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1.jpg"/><Relationship Id="rId10" Type="http://schemas.openxmlformats.org/officeDocument/2006/relationships/slideLayout" Target="../slideLayouts/slideLayout58.xml"/><Relationship Id="rId19" Type="http://schemas.openxmlformats.org/officeDocument/2006/relationships/image" Target="../media/image6.png"/><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5438E6-13BE-18FC-9F61-02C0C8FA1F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AE52B0-5AAF-574A-351E-98F197F8A2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683B48-83AD-41A8-5AFB-21CD09BF8A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0F920D-B44D-4270-AFC0-5C2031D62F01}" type="datetimeFigureOut">
              <a:rPr lang="en-US" smtClean="0"/>
              <a:t>3/17/2023</a:t>
            </a:fld>
            <a:endParaRPr lang="en-US"/>
          </a:p>
        </p:txBody>
      </p:sp>
      <p:sp>
        <p:nvSpPr>
          <p:cNvPr id="5" name="Footer Placeholder 4">
            <a:extLst>
              <a:ext uri="{FF2B5EF4-FFF2-40B4-BE49-F238E27FC236}">
                <a16:creationId xmlns:a16="http://schemas.microsoft.com/office/drawing/2014/main" id="{773A4FAA-DE05-B272-962A-8B8A80DAAD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6EED12-9858-27D8-0F8D-8D69857E15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BA7321-BF40-4F2D-8C0A-9469C9AE4B62}" type="slidenum">
              <a:rPr lang="en-US" smtClean="0"/>
              <a:t>‹#›</a:t>
            </a:fld>
            <a:endParaRPr lang="en-US"/>
          </a:p>
        </p:txBody>
      </p:sp>
    </p:spTree>
    <p:extLst>
      <p:ext uri="{BB962C8B-B14F-4D97-AF65-F5344CB8AC3E}">
        <p14:creationId xmlns:p14="http://schemas.microsoft.com/office/powerpoint/2010/main" val="1797179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5">
            <a:alphaModFix/>
          </a:blip>
          <a:stretch>
            <a:fillRect/>
          </a:stretch>
        </a:blipFill>
        <a:effectLst/>
      </p:bgPr>
    </p:bg>
    <p:spTree>
      <p:nvGrpSpPr>
        <p:cNvPr id="1" name="Shape 9"/>
        <p:cNvGrpSpPr/>
        <p:nvPr/>
      </p:nvGrpSpPr>
      <p:grpSpPr>
        <a:xfrm>
          <a:off x="0" y="0"/>
          <a:ext cx="0" cy="0"/>
          <a:chOff x="0" y="0"/>
          <a:chExt cx="0" cy="0"/>
        </a:xfrm>
      </p:grpSpPr>
      <p:pic>
        <p:nvPicPr>
          <p:cNvPr id="10" name="Google Shape;10;p1" descr="7-00029_BAK_v03TOP"/>
          <p:cNvPicPr preferRelativeResize="0"/>
          <p:nvPr/>
        </p:nvPicPr>
        <p:blipFill rotWithShape="1">
          <a:blip r:embed="rId16">
            <a:alphaModFix/>
          </a:blip>
          <a:srcRect/>
          <a:stretch/>
        </p:blipFill>
        <p:spPr>
          <a:xfrm>
            <a:off x="-21166" y="6007101"/>
            <a:ext cx="12213167" cy="849313"/>
          </a:xfrm>
          <a:prstGeom prst="rect">
            <a:avLst/>
          </a:prstGeom>
          <a:noFill/>
          <a:ln>
            <a:noFill/>
          </a:ln>
        </p:spPr>
      </p:pic>
      <p:sp>
        <p:nvSpPr>
          <p:cNvPr id="11" name="Google Shape;11;p1"/>
          <p:cNvSpPr txBox="1">
            <a:spLocks noGrp="1"/>
          </p:cNvSpPr>
          <p:nvPr>
            <p:ph type="title"/>
          </p:nvPr>
        </p:nvSpPr>
        <p:spPr>
          <a:xfrm>
            <a:off x="508000" y="230189"/>
            <a:ext cx="11176000" cy="664797"/>
          </a:xfrm>
          <a:prstGeom prst="rect">
            <a:avLst/>
          </a:prstGeom>
          <a:noFill/>
          <a:ln>
            <a:noFill/>
          </a:ln>
        </p:spPr>
        <p:txBody>
          <a:bodyPr spcFirstLastPara="1" wrap="square" lIns="0" tIns="0" rIns="0" bIns="0" anchor="t" anchorCtr="0">
            <a:spAutoFit/>
          </a:bodyPr>
          <a:lstStyle>
            <a:lvl1pPr marR="0" lvl="0" algn="l" rtl="0">
              <a:lnSpc>
                <a:spcPct val="90000"/>
              </a:lnSpc>
              <a:spcBef>
                <a:spcPts val="0"/>
              </a:spcBef>
              <a:spcAft>
                <a:spcPts val="0"/>
              </a:spcAft>
              <a:buClr>
                <a:srgbClr val="2E59B0"/>
              </a:buClr>
              <a:buSzPts val="4800"/>
              <a:buFont typeface="Calibri"/>
              <a:buNone/>
              <a:defRPr sz="4800" b="0" i="0" u="none" strike="noStrike" cap="none">
                <a:solidFill>
                  <a:srgbClr val="2E59B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
          <p:cNvSpPr txBox="1">
            <a:spLocks noGrp="1"/>
          </p:cNvSpPr>
          <p:nvPr>
            <p:ph type="body" idx="1"/>
          </p:nvPr>
        </p:nvSpPr>
        <p:spPr>
          <a:xfrm>
            <a:off x="508000" y="1412876"/>
            <a:ext cx="11176000" cy="520142"/>
          </a:xfrm>
          <a:prstGeom prst="rect">
            <a:avLst/>
          </a:prstGeom>
          <a:noFill/>
          <a:ln>
            <a:noFill/>
          </a:ln>
        </p:spPr>
        <p:txBody>
          <a:bodyPr spcFirstLastPara="1" wrap="square" lIns="0" tIns="0" rIns="0" bIns="0" anchor="t" anchorCtr="0">
            <a:spAutoFit/>
          </a:bodyPr>
          <a:lstStyle>
            <a:lvl1pPr marL="457200" marR="0" lvl="0" indent="-431800" algn="l" rtl="0">
              <a:lnSpc>
                <a:spcPct val="90000"/>
              </a:lnSpc>
              <a:spcBef>
                <a:spcPts val="640"/>
              </a:spcBef>
              <a:spcAft>
                <a:spcPts val="0"/>
              </a:spcAft>
              <a:buClr>
                <a:schemeClr val="dk1"/>
              </a:buClr>
              <a:buSzPts val="3200"/>
              <a:buFont typeface="Calibri"/>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3" name="Google Shape;13;p1" descr="top2.jpg"/>
          <p:cNvPicPr preferRelativeResize="0"/>
          <p:nvPr/>
        </p:nvPicPr>
        <p:blipFill rotWithShape="1">
          <a:blip r:embed="rId17">
            <a:alphaModFix/>
          </a:blip>
          <a:srcRect/>
          <a:stretch/>
        </p:blipFill>
        <p:spPr>
          <a:xfrm>
            <a:off x="0" y="5749636"/>
            <a:ext cx="12192000" cy="1108364"/>
          </a:xfrm>
          <a:prstGeom prst="rect">
            <a:avLst/>
          </a:prstGeom>
          <a:noFill/>
          <a:ln>
            <a:noFill/>
          </a:ln>
        </p:spPr>
      </p:pic>
    </p:spTree>
    <p:extLst>
      <p:ext uri="{BB962C8B-B14F-4D97-AF65-F5344CB8AC3E}">
        <p14:creationId xmlns:p14="http://schemas.microsoft.com/office/powerpoint/2010/main" val="57192393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1026" name="Picture 25" descr="7-00029_BAK_v03TOP">
            <a:extLst>
              <a:ext uri="{FF2B5EF4-FFF2-40B4-BE49-F238E27FC236}">
                <a16:creationId xmlns:a16="http://schemas.microsoft.com/office/drawing/2014/main" id="{D17C3A5F-B4D0-9CE9-4949-E3605883D00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166" y="6007101"/>
            <a:ext cx="12213167"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a:extLst>
              <a:ext uri="{FF2B5EF4-FFF2-40B4-BE49-F238E27FC236}">
                <a16:creationId xmlns:a16="http://schemas.microsoft.com/office/drawing/2014/main" id="{B5E54861-5927-365B-74D2-15E3CEB452E2}"/>
              </a:ext>
            </a:extLst>
          </p:cNvPr>
          <p:cNvSpPr>
            <a:spLocks noGrp="1"/>
          </p:cNvSpPr>
          <p:nvPr>
            <p:ph type="title"/>
          </p:nvPr>
        </p:nvSpPr>
        <p:spPr>
          <a:xfrm>
            <a:off x="508000" y="230188"/>
            <a:ext cx="11176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1028" name="Text Placeholder 2">
            <a:extLst>
              <a:ext uri="{FF2B5EF4-FFF2-40B4-BE49-F238E27FC236}">
                <a16:creationId xmlns:a16="http://schemas.microsoft.com/office/drawing/2014/main" id="{0B235B81-BF5E-9B89-308E-C407E9749759}"/>
              </a:ext>
            </a:extLst>
          </p:cNvPr>
          <p:cNvSpPr>
            <a:spLocks noGrp="1"/>
          </p:cNvSpPr>
          <p:nvPr>
            <p:ph type="body" idx="1"/>
          </p:nvPr>
        </p:nvSpPr>
        <p:spPr bwMode="auto">
          <a:xfrm>
            <a:off x="508000" y="1412875"/>
            <a:ext cx="111760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9" name="Picture 4" descr="top2.jpg">
            <a:extLst>
              <a:ext uri="{FF2B5EF4-FFF2-40B4-BE49-F238E27FC236}">
                <a16:creationId xmlns:a16="http://schemas.microsoft.com/office/drawing/2014/main" id="{D9E724BF-B78B-65B5-0745-98426E2BF851}"/>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5749926"/>
            <a:ext cx="121920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010891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ransition>
    <p:fade/>
  </p:transition>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anose="020F0502020204030204" pitchFamily="34" charset="0"/>
          <a:cs typeface="Arial" panose="020B0604020202020204" pitchFamily="34" charset="0"/>
        </a:defRPr>
      </a:lvl2pPr>
      <a:lvl3pPr algn="l" defTabSz="912813" rtl="0" eaLnBrk="0" fontAlgn="base" hangingPunct="0">
        <a:lnSpc>
          <a:spcPct val="90000"/>
        </a:lnSpc>
        <a:spcBef>
          <a:spcPct val="0"/>
        </a:spcBef>
        <a:spcAft>
          <a:spcPct val="0"/>
        </a:spcAft>
        <a:defRPr sz="4800">
          <a:solidFill>
            <a:schemeClr val="tx1"/>
          </a:solidFill>
          <a:latin typeface="Calibri" panose="020F0502020204030204" pitchFamily="34" charset="0"/>
          <a:cs typeface="Arial" panose="020B0604020202020204" pitchFamily="34" charset="0"/>
        </a:defRPr>
      </a:lvl3pPr>
      <a:lvl4pPr algn="l" defTabSz="912813" rtl="0" eaLnBrk="0" fontAlgn="base" hangingPunct="0">
        <a:lnSpc>
          <a:spcPct val="90000"/>
        </a:lnSpc>
        <a:spcBef>
          <a:spcPct val="0"/>
        </a:spcBef>
        <a:spcAft>
          <a:spcPct val="0"/>
        </a:spcAft>
        <a:defRPr sz="4800">
          <a:solidFill>
            <a:schemeClr val="tx1"/>
          </a:solidFill>
          <a:latin typeface="Calibri" panose="020F0502020204030204" pitchFamily="34" charset="0"/>
          <a:cs typeface="Arial" panose="020B0604020202020204" pitchFamily="34" charset="0"/>
        </a:defRPr>
      </a:lvl4pPr>
      <a:lvl5pPr algn="l" defTabSz="912813" rtl="0" eaLnBrk="0" fontAlgn="base" hangingPunct="0">
        <a:lnSpc>
          <a:spcPct val="90000"/>
        </a:lnSpc>
        <a:spcBef>
          <a:spcPct val="0"/>
        </a:spcBef>
        <a:spcAft>
          <a:spcPct val="0"/>
        </a:spcAft>
        <a:defRPr sz="4800">
          <a:solidFill>
            <a:schemeClr val="tx1"/>
          </a:solidFill>
          <a:latin typeface="Calibri" panose="020F0502020204030204" pitchFamily="34" charset="0"/>
          <a:cs typeface="Arial" panose="020B0604020202020204" pitchFamily="34" charset="0"/>
        </a:defRPr>
      </a:lvl5pPr>
      <a:lvl6pPr marL="457200" algn="l" defTabSz="912813" rtl="0" fontAlgn="base">
        <a:lnSpc>
          <a:spcPct val="90000"/>
        </a:lnSpc>
        <a:spcBef>
          <a:spcPct val="0"/>
        </a:spcBef>
        <a:spcAft>
          <a:spcPct val="0"/>
        </a:spcAft>
        <a:defRPr sz="4800">
          <a:solidFill>
            <a:schemeClr val="tx1"/>
          </a:solidFill>
          <a:latin typeface="Calibri" panose="020F0502020204030204" pitchFamily="34" charset="0"/>
          <a:cs typeface="Arial" panose="020B0604020202020204" pitchFamily="34" charset="0"/>
        </a:defRPr>
      </a:lvl6pPr>
      <a:lvl7pPr marL="914400" algn="l" defTabSz="912813" rtl="0" fontAlgn="base">
        <a:lnSpc>
          <a:spcPct val="90000"/>
        </a:lnSpc>
        <a:spcBef>
          <a:spcPct val="0"/>
        </a:spcBef>
        <a:spcAft>
          <a:spcPct val="0"/>
        </a:spcAft>
        <a:defRPr sz="4800">
          <a:solidFill>
            <a:schemeClr val="tx1"/>
          </a:solidFill>
          <a:latin typeface="Calibri" panose="020F0502020204030204" pitchFamily="34" charset="0"/>
          <a:cs typeface="Arial" panose="020B0604020202020204" pitchFamily="34" charset="0"/>
        </a:defRPr>
      </a:lvl7pPr>
      <a:lvl8pPr marL="1371600" algn="l" defTabSz="912813" rtl="0" fontAlgn="base">
        <a:lnSpc>
          <a:spcPct val="90000"/>
        </a:lnSpc>
        <a:spcBef>
          <a:spcPct val="0"/>
        </a:spcBef>
        <a:spcAft>
          <a:spcPct val="0"/>
        </a:spcAft>
        <a:defRPr sz="4800">
          <a:solidFill>
            <a:schemeClr val="tx1"/>
          </a:solidFill>
          <a:latin typeface="Calibri" panose="020F0502020204030204" pitchFamily="34" charset="0"/>
          <a:cs typeface="Arial" panose="020B0604020202020204" pitchFamily="34" charset="0"/>
        </a:defRPr>
      </a:lvl8pPr>
      <a:lvl9pPr marL="1828800" algn="l" defTabSz="912813" rtl="0" fontAlgn="base">
        <a:lnSpc>
          <a:spcPct val="90000"/>
        </a:lnSpc>
        <a:spcBef>
          <a:spcPct val="0"/>
        </a:spcBef>
        <a:spcAft>
          <a:spcPct val="0"/>
        </a:spcAft>
        <a:defRPr sz="4800">
          <a:solidFill>
            <a:schemeClr val="tx1"/>
          </a:solidFill>
          <a:latin typeface="Calibri" panose="020F0502020204030204" pitchFamily="34" charset="0"/>
          <a:cs typeface="Arial" panose="020B0604020202020204" pitchFamily="34" charset="0"/>
        </a:defRPr>
      </a:lvl9pPr>
    </p:titleStyle>
    <p:bodyStyle>
      <a:lvl1pPr marL="396875" indent="-396875" algn="l" defTabSz="912813" rtl="0" eaLnBrk="0" fontAlgn="base" hangingPunct="0">
        <a:lnSpc>
          <a:spcPct val="90000"/>
        </a:lnSpc>
        <a:spcBef>
          <a:spcPct val="20000"/>
        </a:spcBef>
        <a:spcAft>
          <a:spcPct val="0"/>
        </a:spcAft>
        <a:buBlip>
          <a:blip r:embed="rId17"/>
        </a:buBlip>
        <a:defRPr sz="3200" kern="1200">
          <a:solidFill>
            <a:schemeClr val="tx1"/>
          </a:solidFill>
          <a:latin typeface="+mn-lt"/>
          <a:ea typeface="+mn-ea"/>
          <a:cs typeface="+mn-cs"/>
        </a:defRPr>
      </a:lvl1pPr>
      <a:lvl2pPr marL="914400" indent="-396875" algn="l" defTabSz="912813" rtl="0" eaLnBrk="0" fontAlgn="base" hangingPunct="0">
        <a:lnSpc>
          <a:spcPct val="90000"/>
        </a:lnSpc>
        <a:spcBef>
          <a:spcPct val="20000"/>
        </a:spcBef>
        <a:spcAft>
          <a:spcPct val="0"/>
        </a:spcAft>
        <a:buBlip>
          <a:blip r:embed="rId18"/>
        </a:buBlip>
        <a:defRPr sz="2800" kern="1200">
          <a:solidFill>
            <a:schemeClr val="tx1"/>
          </a:solidFill>
          <a:latin typeface="+mn-lt"/>
          <a:ea typeface="+mn-ea"/>
          <a:cs typeface="+mn-cs"/>
        </a:defRPr>
      </a:lvl2pPr>
      <a:lvl3pPr marL="1258888" indent="-344488"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n-ea"/>
          <a:cs typeface="+mn-cs"/>
        </a:defRPr>
      </a:lvl3pPr>
      <a:lvl4pPr marL="1604963" indent="-346075"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n-ea"/>
          <a:cs typeface="+mn-cs"/>
        </a:defRPr>
      </a:lvl4pPr>
      <a:lvl5pPr marL="1941513" indent="-336550"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1026" name="Picture 25" descr="7-00029_BAK_v03TOP">
            <a:extLst>
              <a:ext uri="{FF2B5EF4-FFF2-40B4-BE49-F238E27FC236}">
                <a16:creationId xmlns:a16="http://schemas.microsoft.com/office/drawing/2014/main" id="{D12E96A9-434F-2908-A330-B3D45A8AFC3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166" y="6007101"/>
            <a:ext cx="12213167"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a:extLst>
              <a:ext uri="{FF2B5EF4-FFF2-40B4-BE49-F238E27FC236}">
                <a16:creationId xmlns:a16="http://schemas.microsoft.com/office/drawing/2014/main" id="{C424635B-45B8-EAF5-F256-FADE650703E6}"/>
              </a:ext>
            </a:extLst>
          </p:cNvPr>
          <p:cNvSpPr>
            <a:spLocks noGrp="1"/>
          </p:cNvSpPr>
          <p:nvPr>
            <p:ph type="title"/>
          </p:nvPr>
        </p:nvSpPr>
        <p:spPr>
          <a:xfrm>
            <a:off x="508000" y="230188"/>
            <a:ext cx="11176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1028" name="Text Placeholder 2">
            <a:extLst>
              <a:ext uri="{FF2B5EF4-FFF2-40B4-BE49-F238E27FC236}">
                <a16:creationId xmlns:a16="http://schemas.microsoft.com/office/drawing/2014/main" id="{427C18C2-4A4E-35F0-B452-0F15A5D6CA19}"/>
              </a:ext>
            </a:extLst>
          </p:cNvPr>
          <p:cNvSpPr>
            <a:spLocks noGrp="1"/>
          </p:cNvSpPr>
          <p:nvPr>
            <p:ph type="body" idx="1"/>
          </p:nvPr>
        </p:nvSpPr>
        <p:spPr bwMode="auto">
          <a:xfrm>
            <a:off x="508000" y="1412875"/>
            <a:ext cx="111760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9" name="Picture 4" descr="top2.jpg">
            <a:extLst>
              <a:ext uri="{FF2B5EF4-FFF2-40B4-BE49-F238E27FC236}">
                <a16:creationId xmlns:a16="http://schemas.microsoft.com/office/drawing/2014/main" id="{AD016DA2-DB40-4014-D6BA-C368C2446057}"/>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5749926"/>
            <a:ext cx="121920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278129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ransition>
    <p:fade/>
  </p:transition>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anose="020F0502020204030204" pitchFamily="34" charset="0"/>
          <a:cs typeface="Arial" panose="020B0604020202020204" pitchFamily="34" charset="0"/>
        </a:defRPr>
      </a:lvl2pPr>
      <a:lvl3pPr algn="l" defTabSz="912813" rtl="0" eaLnBrk="0" fontAlgn="base" hangingPunct="0">
        <a:lnSpc>
          <a:spcPct val="90000"/>
        </a:lnSpc>
        <a:spcBef>
          <a:spcPct val="0"/>
        </a:spcBef>
        <a:spcAft>
          <a:spcPct val="0"/>
        </a:spcAft>
        <a:defRPr sz="4800">
          <a:solidFill>
            <a:schemeClr val="tx1"/>
          </a:solidFill>
          <a:latin typeface="Calibri" panose="020F0502020204030204" pitchFamily="34" charset="0"/>
          <a:cs typeface="Arial" panose="020B0604020202020204" pitchFamily="34" charset="0"/>
        </a:defRPr>
      </a:lvl3pPr>
      <a:lvl4pPr algn="l" defTabSz="912813" rtl="0" eaLnBrk="0" fontAlgn="base" hangingPunct="0">
        <a:lnSpc>
          <a:spcPct val="90000"/>
        </a:lnSpc>
        <a:spcBef>
          <a:spcPct val="0"/>
        </a:spcBef>
        <a:spcAft>
          <a:spcPct val="0"/>
        </a:spcAft>
        <a:defRPr sz="4800">
          <a:solidFill>
            <a:schemeClr val="tx1"/>
          </a:solidFill>
          <a:latin typeface="Calibri" panose="020F0502020204030204" pitchFamily="34" charset="0"/>
          <a:cs typeface="Arial" panose="020B0604020202020204" pitchFamily="34" charset="0"/>
        </a:defRPr>
      </a:lvl4pPr>
      <a:lvl5pPr algn="l" defTabSz="912813" rtl="0" eaLnBrk="0" fontAlgn="base" hangingPunct="0">
        <a:lnSpc>
          <a:spcPct val="90000"/>
        </a:lnSpc>
        <a:spcBef>
          <a:spcPct val="0"/>
        </a:spcBef>
        <a:spcAft>
          <a:spcPct val="0"/>
        </a:spcAft>
        <a:defRPr sz="4800">
          <a:solidFill>
            <a:schemeClr val="tx1"/>
          </a:solidFill>
          <a:latin typeface="Calibri" panose="020F0502020204030204" pitchFamily="34" charset="0"/>
          <a:cs typeface="Arial" panose="020B0604020202020204" pitchFamily="34" charset="0"/>
        </a:defRPr>
      </a:lvl5pPr>
      <a:lvl6pPr marL="457200" algn="l" defTabSz="912813" rtl="0" fontAlgn="base">
        <a:lnSpc>
          <a:spcPct val="90000"/>
        </a:lnSpc>
        <a:spcBef>
          <a:spcPct val="0"/>
        </a:spcBef>
        <a:spcAft>
          <a:spcPct val="0"/>
        </a:spcAft>
        <a:defRPr sz="4800">
          <a:solidFill>
            <a:schemeClr val="tx1"/>
          </a:solidFill>
          <a:latin typeface="Calibri" panose="020F0502020204030204" pitchFamily="34" charset="0"/>
          <a:cs typeface="Arial" panose="020B0604020202020204" pitchFamily="34" charset="0"/>
        </a:defRPr>
      </a:lvl6pPr>
      <a:lvl7pPr marL="914400" algn="l" defTabSz="912813" rtl="0" fontAlgn="base">
        <a:lnSpc>
          <a:spcPct val="90000"/>
        </a:lnSpc>
        <a:spcBef>
          <a:spcPct val="0"/>
        </a:spcBef>
        <a:spcAft>
          <a:spcPct val="0"/>
        </a:spcAft>
        <a:defRPr sz="4800">
          <a:solidFill>
            <a:schemeClr val="tx1"/>
          </a:solidFill>
          <a:latin typeface="Calibri" panose="020F0502020204030204" pitchFamily="34" charset="0"/>
          <a:cs typeface="Arial" panose="020B0604020202020204" pitchFamily="34" charset="0"/>
        </a:defRPr>
      </a:lvl7pPr>
      <a:lvl8pPr marL="1371600" algn="l" defTabSz="912813" rtl="0" fontAlgn="base">
        <a:lnSpc>
          <a:spcPct val="90000"/>
        </a:lnSpc>
        <a:spcBef>
          <a:spcPct val="0"/>
        </a:spcBef>
        <a:spcAft>
          <a:spcPct val="0"/>
        </a:spcAft>
        <a:defRPr sz="4800">
          <a:solidFill>
            <a:schemeClr val="tx1"/>
          </a:solidFill>
          <a:latin typeface="Calibri" panose="020F0502020204030204" pitchFamily="34" charset="0"/>
          <a:cs typeface="Arial" panose="020B0604020202020204" pitchFamily="34" charset="0"/>
        </a:defRPr>
      </a:lvl8pPr>
      <a:lvl9pPr marL="1828800" algn="l" defTabSz="912813" rtl="0" fontAlgn="base">
        <a:lnSpc>
          <a:spcPct val="90000"/>
        </a:lnSpc>
        <a:spcBef>
          <a:spcPct val="0"/>
        </a:spcBef>
        <a:spcAft>
          <a:spcPct val="0"/>
        </a:spcAft>
        <a:defRPr sz="4800">
          <a:solidFill>
            <a:schemeClr val="tx1"/>
          </a:solidFill>
          <a:latin typeface="Calibri" panose="020F0502020204030204" pitchFamily="34" charset="0"/>
          <a:cs typeface="Arial" panose="020B0604020202020204" pitchFamily="34" charset="0"/>
        </a:defRPr>
      </a:lvl9pPr>
    </p:titleStyle>
    <p:bodyStyle>
      <a:lvl1pPr marL="396875" indent="-396875" algn="l" defTabSz="912813" rtl="0" eaLnBrk="0" fontAlgn="base" hangingPunct="0">
        <a:lnSpc>
          <a:spcPct val="90000"/>
        </a:lnSpc>
        <a:spcBef>
          <a:spcPct val="20000"/>
        </a:spcBef>
        <a:spcAft>
          <a:spcPct val="0"/>
        </a:spcAft>
        <a:buBlip>
          <a:blip r:embed="rId17"/>
        </a:buBlip>
        <a:defRPr sz="3200" kern="1200">
          <a:solidFill>
            <a:schemeClr val="tx1"/>
          </a:solidFill>
          <a:latin typeface="+mn-lt"/>
          <a:ea typeface="+mn-ea"/>
          <a:cs typeface="+mn-cs"/>
        </a:defRPr>
      </a:lvl1pPr>
      <a:lvl2pPr marL="914400" indent="-396875" algn="l" defTabSz="912813" rtl="0" eaLnBrk="0" fontAlgn="base" hangingPunct="0">
        <a:lnSpc>
          <a:spcPct val="90000"/>
        </a:lnSpc>
        <a:spcBef>
          <a:spcPct val="20000"/>
        </a:spcBef>
        <a:spcAft>
          <a:spcPct val="0"/>
        </a:spcAft>
        <a:buBlip>
          <a:blip r:embed="rId18"/>
        </a:buBlip>
        <a:defRPr sz="2800" kern="1200">
          <a:solidFill>
            <a:schemeClr val="tx1"/>
          </a:solidFill>
          <a:latin typeface="+mn-lt"/>
          <a:ea typeface="+mn-ea"/>
          <a:cs typeface="+mn-cs"/>
        </a:defRPr>
      </a:lvl2pPr>
      <a:lvl3pPr marL="1258888" indent="-344488"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n-ea"/>
          <a:cs typeface="+mn-cs"/>
        </a:defRPr>
      </a:lvl3pPr>
      <a:lvl4pPr marL="1604963" indent="-346075"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n-ea"/>
          <a:cs typeface="+mn-cs"/>
        </a:defRPr>
      </a:lvl4pPr>
      <a:lvl5pPr marL="1941513" indent="-336550"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16" cstate="print"/>
          <a:srcRect/>
          <a:stretch>
            <a:fillRect/>
          </a:stretch>
        </p:blipFill>
        <p:spPr bwMode="auto">
          <a:xfrm>
            <a:off x="-21166" y="6007101"/>
            <a:ext cx="12213167" cy="849313"/>
          </a:xfrm>
          <a:prstGeom prst="rect">
            <a:avLst/>
          </a:prstGeom>
          <a:noFill/>
        </p:spPr>
      </p:pic>
      <p:sp>
        <p:nvSpPr>
          <p:cNvPr id="2" name="Title Placeholder 1"/>
          <p:cNvSpPr>
            <a:spLocks noGrp="1"/>
          </p:cNvSpPr>
          <p:nvPr>
            <p:ph type="title"/>
          </p:nvPr>
        </p:nvSpPr>
        <p:spPr>
          <a:xfrm>
            <a:off x="508000" y="230189"/>
            <a:ext cx="11176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508000" y="1412876"/>
            <a:ext cx="11176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descr="top2.jpg"/>
          <p:cNvPicPr>
            <a:picLocks noChangeAspect="1"/>
          </p:cNvPicPr>
          <p:nvPr userDrawn="1"/>
        </p:nvPicPr>
        <p:blipFill>
          <a:blip r:embed="rId17" cstate="print"/>
          <a:stretch>
            <a:fillRect/>
          </a:stretch>
        </p:blipFill>
        <p:spPr>
          <a:xfrm>
            <a:off x="0" y="5749636"/>
            <a:ext cx="12192000" cy="1108364"/>
          </a:xfrm>
          <a:prstGeom prst="rect">
            <a:avLst/>
          </a:prstGeom>
        </p:spPr>
      </p:pic>
    </p:spTree>
    <p:extLst>
      <p:ext uri="{BB962C8B-B14F-4D97-AF65-F5344CB8AC3E}">
        <p14:creationId xmlns:p14="http://schemas.microsoft.com/office/powerpoint/2010/main" val="356661066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8"/>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9"/>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9"/>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9"/>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9"/>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hyperlink" Target="http://www.refpay.com/" TargetMode="External"/><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5"/>
          <p:cNvSpPr txBox="1">
            <a:spLocks noGrp="1"/>
          </p:cNvSpPr>
          <p:nvPr>
            <p:ph type="ctrTitle"/>
          </p:nvPr>
        </p:nvSpPr>
        <p:spPr>
          <a:xfrm>
            <a:off x="318574" y="1023257"/>
            <a:ext cx="7681913" cy="3643745"/>
          </a:xfrm>
          <a:prstGeom prst="rect">
            <a:avLst/>
          </a:prstGeom>
          <a:noFill/>
          <a:ln>
            <a:noFill/>
          </a:ln>
        </p:spPr>
        <p:txBody>
          <a:bodyPr spcFirstLastPara="1" wrap="square" lIns="0" tIns="0" rIns="0" bIns="0" anchor="t" anchorCtr="0">
            <a:noAutofit/>
          </a:bodyPr>
          <a:lstStyle/>
          <a:p>
            <a:r>
              <a:rPr lang="en-US" dirty="0"/>
              <a:t>EMLOA 2023 </a:t>
            </a:r>
            <a:endParaRPr dirty="0"/>
          </a:p>
          <a:p>
            <a:r>
              <a:rPr lang="en-US" dirty="0"/>
              <a:t>Arbiter Training</a:t>
            </a:r>
            <a:br>
              <a:rPr lang="en-US" dirty="0"/>
            </a:br>
            <a:r>
              <a:rPr lang="en-US" sz="3600" i="1" dirty="0"/>
              <a:t>March 19, 2023</a:t>
            </a:r>
            <a:br>
              <a:rPr lang="en-US" dirty="0"/>
            </a:br>
            <a:br>
              <a:rPr lang="en-US" dirty="0"/>
            </a:br>
            <a:r>
              <a:rPr lang="en-US" sz="4400" i="1" dirty="0">
                <a:solidFill>
                  <a:schemeClr val="tx1"/>
                </a:solidFill>
              </a:rPr>
              <a:t>How </a:t>
            </a:r>
            <a:r>
              <a:rPr lang="en-US" sz="4400" i="1" dirty="0" err="1">
                <a:solidFill>
                  <a:schemeClr val="tx1"/>
                </a:solidFill>
              </a:rPr>
              <a:t>To’s</a:t>
            </a:r>
            <a:r>
              <a:rPr lang="en-US" sz="4400" i="1" dirty="0">
                <a:solidFill>
                  <a:schemeClr val="tx1"/>
                </a:solidFill>
              </a:rPr>
              <a:t> &amp; Do’s and Don’ts</a:t>
            </a:r>
            <a:br>
              <a:rPr lang="en-US" sz="4400" i="1" dirty="0">
                <a:solidFill>
                  <a:schemeClr val="tx1"/>
                </a:solidFill>
              </a:rPr>
            </a:br>
            <a:r>
              <a:rPr lang="en-US" sz="2400" i="1" dirty="0">
                <a:solidFill>
                  <a:schemeClr val="tx1"/>
                </a:solidFill>
              </a:rPr>
              <a:t>Doug Davenport &amp; Darrell Benson</a:t>
            </a:r>
            <a:endParaRPr sz="2400" i="1" dirty="0">
              <a:solidFill>
                <a:schemeClr val="tx1"/>
              </a:solidFill>
            </a:endParaRPr>
          </a:p>
        </p:txBody>
      </p:sp>
      <p:pic>
        <p:nvPicPr>
          <p:cNvPr id="5" name="Picture 4">
            <a:extLst>
              <a:ext uri="{FF2B5EF4-FFF2-40B4-BE49-F238E27FC236}">
                <a16:creationId xmlns:a16="http://schemas.microsoft.com/office/drawing/2014/main" id="{E236E6C5-35DF-B8C8-C934-9F9316428FB8}"/>
              </a:ext>
            </a:extLst>
          </p:cNvPr>
          <p:cNvPicPr>
            <a:picLocks noChangeAspect="1"/>
          </p:cNvPicPr>
          <p:nvPr/>
        </p:nvPicPr>
        <p:blipFill>
          <a:blip r:embed="rId3"/>
          <a:stretch>
            <a:fillRect/>
          </a:stretch>
        </p:blipFill>
        <p:spPr>
          <a:xfrm>
            <a:off x="6899028" y="233797"/>
            <a:ext cx="5163023" cy="4326328"/>
          </a:xfrm>
          <a:prstGeom prst="rect">
            <a:avLst/>
          </a:prstGeom>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B3814-C83B-6056-CE26-5101210269CB}"/>
              </a:ext>
            </a:extLst>
          </p:cNvPr>
          <p:cNvSpPr>
            <a:spLocks noGrp="1"/>
          </p:cNvSpPr>
          <p:nvPr>
            <p:ph type="title"/>
          </p:nvPr>
        </p:nvSpPr>
        <p:spPr>
          <a:xfrm>
            <a:off x="104775" y="-120650"/>
            <a:ext cx="11982450" cy="1325563"/>
          </a:xfrm>
        </p:spPr>
        <p:txBody>
          <a:bodyPr/>
          <a:lstStyle/>
          <a:p>
            <a:r>
              <a:rPr lang="en-US" b="1" dirty="0"/>
              <a:t>Next   </a:t>
            </a:r>
            <a:r>
              <a:rPr lang="en-US" b="1" dirty="0">
                <a:highlight>
                  <a:srgbClr val="FFFF00"/>
                </a:highlight>
              </a:rPr>
              <a:t>Custom Fields  </a:t>
            </a:r>
          </a:p>
        </p:txBody>
      </p:sp>
      <p:pic>
        <p:nvPicPr>
          <p:cNvPr id="5" name="Content Placeholder 4">
            <a:extLst>
              <a:ext uri="{FF2B5EF4-FFF2-40B4-BE49-F238E27FC236}">
                <a16:creationId xmlns:a16="http://schemas.microsoft.com/office/drawing/2014/main" id="{FCC3EDBB-2ED1-5D89-A1E3-CF5AF4B33D3D}"/>
              </a:ext>
            </a:extLst>
          </p:cNvPr>
          <p:cNvPicPr>
            <a:picLocks noGrp="1" noChangeAspect="1"/>
          </p:cNvPicPr>
          <p:nvPr>
            <p:ph idx="1"/>
          </p:nvPr>
        </p:nvPicPr>
        <p:blipFill>
          <a:blip r:embed="rId2"/>
          <a:stretch>
            <a:fillRect/>
          </a:stretch>
        </p:blipFill>
        <p:spPr>
          <a:xfrm>
            <a:off x="-1" y="824353"/>
            <a:ext cx="12087226" cy="6182709"/>
          </a:xfrm>
        </p:spPr>
      </p:pic>
      <p:sp>
        <p:nvSpPr>
          <p:cNvPr id="3" name="Arrow: Down 2">
            <a:extLst>
              <a:ext uri="{FF2B5EF4-FFF2-40B4-BE49-F238E27FC236}">
                <a16:creationId xmlns:a16="http://schemas.microsoft.com/office/drawing/2014/main" id="{39BB86DD-DE23-7BEA-53BC-EC0F46345479}"/>
              </a:ext>
            </a:extLst>
          </p:cNvPr>
          <p:cNvSpPr/>
          <p:nvPr/>
        </p:nvSpPr>
        <p:spPr>
          <a:xfrm rot="5400000">
            <a:off x="1759632" y="3591233"/>
            <a:ext cx="329459" cy="97840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0129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4ACC134-24A7-7D9B-FF0A-D9A75CDDA355}"/>
              </a:ext>
            </a:extLst>
          </p:cNvPr>
          <p:cNvPicPr>
            <a:picLocks noGrp="1" noChangeAspect="1"/>
          </p:cNvPicPr>
          <p:nvPr>
            <p:ph idx="1"/>
          </p:nvPr>
        </p:nvPicPr>
        <p:blipFill>
          <a:blip r:embed="rId2"/>
          <a:stretch>
            <a:fillRect/>
          </a:stretch>
        </p:blipFill>
        <p:spPr>
          <a:xfrm>
            <a:off x="2226255" y="614363"/>
            <a:ext cx="9893895" cy="5562600"/>
          </a:xfrm>
        </p:spPr>
      </p:pic>
      <p:sp>
        <p:nvSpPr>
          <p:cNvPr id="6" name="Arrow: Down 5">
            <a:extLst>
              <a:ext uri="{FF2B5EF4-FFF2-40B4-BE49-F238E27FC236}">
                <a16:creationId xmlns:a16="http://schemas.microsoft.com/office/drawing/2014/main" id="{26F0CCB4-3557-1270-2481-ED9C8A5F9660}"/>
              </a:ext>
            </a:extLst>
          </p:cNvPr>
          <p:cNvSpPr/>
          <p:nvPr/>
        </p:nvSpPr>
        <p:spPr>
          <a:xfrm rot="5400000">
            <a:off x="5818629" y="3402807"/>
            <a:ext cx="354246" cy="189383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A915ACB-283D-2ECC-A214-07CDA1D0C86C}"/>
              </a:ext>
            </a:extLst>
          </p:cNvPr>
          <p:cNvSpPr txBox="1"/>
          <p:nvPr/>
        </p:nvSpPr>
        <p:spPr>
          <a:xfrm>
            <a:off x="71850" y="681037"/>
            <a:ext cx="2198422" cy="5078313"/>
          </a:xfrm>
          <a:prstGeom prst="rect">
            <a:avLst/>
          </a:prstGeom>
          <a:noFill/>
        </p:spPr>
        <p:txBody>
          <a:bodyPr wrap="none" rtlCol="0">
            <a:spAutoFit/>
          </a:bodyPr>
          <a:lstStyle/>
          <a:p>
            <a:r>
              <a:rPr lang="en-US" b="1" dirty="0"/>
              <a:t>Only item that</a:t>
            </a:r>
          </a:p>
          <a:p>
            <a:r>
              <a:rPr lang="en-US" b="1" dirty="0"/>
              <a:t>needs to be </a:t>
            </a:r>
          </a:p>
          <a:p>
            <a:r>
              <a:rPr lang="en-US" b="1" dirty="0"/>
              <a:t>completed on this </a:t>
            </a:r>
          </a:p>
          <a:p>
            <a:r>
              <a:rPr lang="en-US" b="1" dirty="0"/>
              <a:t>page is your social</a:t>
            </a:r>
          </a:p>
          <a:p>
            <a:r>
              <a:rPr lang="en-US" b="1" dirty="0"/>
              <a:t>security number.</a:t>
            </a:r>
          </a:p>
          <a:p>
            <a:endParaRPr lang="en-US" dirty="0"/>
          </a:p>
          <a:p>
            <a:r>
              <a:rPr lang="en-US" dirty="0"/>
              <a:t>Note:  only visible to </a:t>
            </a:r>
          </a:p>
          <a:p>
            <a:r>
              <a:rPr lang="en-US" dirty="0"/>
              <a:t>school administrators</a:t>
            </a:r>
          </a:p>
          <a:p>
            <a:r>
              <a:rPr lang="en-US" dirty="0"/>
              <a:t>which will expedite</a:t>
            </a:r>
          </a:p>
          <a:p>
            <a:r>
              <a:rPr lang="en-US" dirty="0"/>
              <a:t>your payments </a:t>
            </a:r>
          </a:p>
          <a:p>
            <a:endParaRPr lang="en-US" dirty="0"/>
          </a:p>
          <a:p>
            <a:endParaRPr lang="en-US" dirty="0"/>
          </a:p>
          <a:p>
            <a:endParaRPr lang="en-US" dirty="0"/>
          </a:p>
          <a:p>
            <a:endParaRPr lang="en-US" dirty="0"/>
          </a:p>
          <a:p>
            <a:r>
              <a:rPr lang="en-US" dirty="0"/>
              <a:t>Be sure to click save,</a:t>
            </a:r>
          </a:p>
          <a:p>
            <a:r>
              <a:rPr lang="en-US" dirty="0"/>
              <a:t>bottom right corner</a:t>
            </a:r>
          </a:p>
          <a:p>
            <a:r>
              <a:rPr lang="en-US" dirty="0"/>
              <a:t>before exiting this</a:t>
            </a:r>
          </a:p>
          <a:p>
            <a:r>
              <a:rPr lang="en-US" dirty="0"/>
              <a:t> page</a:t>
            </a:r>
          </a:p>
        </p:txBody>
      </p:sp>
    </p:spTree>
    <p:extLst>
      <p:ext uri="{BB962C8B-B14F-4D97-AF65-F5344CB8AC3E}">
        <p14:creationId xmlns:p14="http://schemas.microsoft.com/office/powerpoint/2010/main" val="2585120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5"/>
          <p:cNvSpPr txBox="1">
            <a:spLocks noGrp="1"/>
          </p:cNvSpPr>
          <p:nvPr>
            <p:ph type="ctrTitle"/>
          </p:nvPr>
        </p:nvSpPr>
        <p:spPr>
          <a:xfrm>
            <a:off x="2171125" y="1498271"/>
            <a:ext cx="9062933" cy="2978727"/>
          </a:xfrm>
          <a:prstGeom prst="rect">
            <a:avLst/>
          </a:prstGeom>
          <a:noFill/>
          <a:ln>
            <a:noFill/>
          </a:ln>
        </p:spPr>
        <p:txBody>
          <a:bodyPr spcFirstLastPara="1" wrap="square" lIns="0" tIns="0" rIns="0" bIns="0" anchor="t" anchorCtr="0">
            <a:noAutofit/>
          </a:bodyPr>
          <a:lstStyle/>
          <a:p>
            <a:r>
              <a:rPr lang="en-US" dirty="0"/>
              <a:t>EMLOA 2023 - Arbiter Training</a:t>
            </a:r>
            <a:br>
              <a:rPr lang="en-US" dirty="0"/>
            </a:br>
            <a:br>
              <a:rPr lang="en-US" dirty="0"/>
            </a:br>
            <a:r>
              <a:rPr lang="en-US" sz="4400" i="1" dirty="0">
                <a:solidFill>
                  <a:schemeClr val="tx1"/>
                </a:solidFill>
              </a:rPr>
              <a:t>Profile Picture Upload</a:t>
            </a:r>
            <a:endParaRPr sz="4400" i="1" dirty="0">
              <a:solidFill>
                <a:schemeClr val="tx1"/>
              </a:solidFill>
            </a:endParaRPr>
          </a:p>
        </p:txBody>
      </p:sp>
    </p:spTree>
    <p:extLst>
      <p:ext uri="{BB962C8B-B14F-4D97-AF65-F5344CB8AC3E}">
        <p14:creationId xmlns:p14="http://schemas.microsoft.com/office/powerpoint/2010/main" val="180700271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B1EF4-E286-09B7-F033-84906ADEB6D5}"/>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1B92B27C-C15F-CE0C-91F5-06A635C69EF2}"/>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7A6BFF3A-637E-355E-EA21-7D8209732077}"/>
              </a:ext>
            </a:extLst>
          </p:cNvPr>
          <p:cNvPicPr>
            <a:picLocks noChangeAspect="1"/>
          </p:cNvPicPr>
          <p:nvPr/>
        </p:nvPicPr>
        <p:blipFill rotWithShape="1">
          <a:blip r:embed="rId2"/>
          <a:srcRect t="8522" r="1328"/>
          <a:stretch/>
        </p:blipFill>
        <p:spPr>
          <a:xfrm>
            <a:off x="-169333" y="1122363"/>
            <a:ext cx="12030075" cy="6270538"/>
          </a:xfrm>
          <a:prstGeom prst="rect">
            <a:avLst/>
          </a:prstGeom>
        </p:spPr>
      </p:pic>
      <p:sp>
        <p:nvSpPr>
          <p:cNvPr id="6" name="TextBox 5">
            <a:extLst>
              <a:ext uri="{FF2B5EF4-FFF2-40B4-BE49-F238E27FC236}">
                <a16:creationId xmlns:a16="http://schemas.microsoft.com/office/drawing/2014/main" id="{8143116C-81BA-354A-F810-DC8EE64781B6}"/>
              </a:ext>
            </a:extLst>
          </p:cNvPr>
          <p:cNvSpPr txBox="1"/>
          <p:nvPr/>
        </p:nvSpPr>
        <p:spPr>
          <a:xfrm>
            <a:off x="2822221" y="0"/>
            <a:ext cx="3650038"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Opening page</a:t>
            </a:r>
          </a:p>
        </p:txBody>
      </p:sp>
      <p:sp>
        <p:nvSpPr>
          <p:cNvPr id="7" name="Arrow: Right 6">
            <a:extLst>
              <a:ext uri="{FF2B5EF4-FFF2-40B4-BE49-F238E27FC236}">
                <a16:creationId xmlns:a16="http://schemas.microsoft.com/office/drawing/2014/main" id="{A0A7929D-8D03-6814-40E9-BA1EA42B6BB6}"/>
              </a:ext>
            </a:extLst>
          </p:cNvPr>
          <p:cNvSpPr/>
          <p:nvPr/>
        </p:nvSpPr>
        <p:spPr>
          <a:xfrm rot="2847470">
            <a:off x="9053688" y="355901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872CFFF0-7FD1-88CE-5964-64CB39BBCF7D}"/>
              </a:ext>
            </a:extLst>
          </p:cNvPr>
          <p:cNvPicPr>
            <a:picLocks noChangeAspect="1"/>
          </p:cNvPicPr>
          <p:nvPr/>
        </p:nvPicPr>
        <p:blipFill>
          <a:blip r:embed="rId3"/>
          <a:stretch>
            <a:fillRect/>
          </a:stretch>
        </p:blipFill>
        <p:spPr>
          <a:xfrm rot="4222772">
            <a:off x="11018819" y="3361295"/>
            <a:ext cx="786452" cy="829128"/>
          </a:xfrm>
          <a:prstGeom prst="rect">
            <a:avLst/>
          </a:prstGeom>
        </p:spPr>
      </p:pic>
    </p:spTree>
    <p:extLst>
      <p:ext uri="{BB962C8B-B14F-4D97-AF65-F5344CB8AC3E}">
        <p14:creationId xmlns:p14="http://schemas.microsoft.com/office/powerpoint/2010/main" val="3004733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BCF01-8D7F-33CD-2C94-EC6449A564E0}"/>
              </a:ext>
            </a:extLst>
          </p:cNvPr>
          <p:cNvSpPr>
            <a:spLocks noGrp="1"/>
          </p:cNvSpPr>
          <p:nvPr>
            <p:ph type="title"/>
          </p:nvPr>
        </p:nvSpPr>
        <p:spPr>
          <a:xfrm>
            <a:off x="838200" y="0"/>
            <a:ext cx="10515600" cy="1325563"/>
          </a:xfrm>
        </p:spPr>
        <p:txBody>
          <a:bodyPr/>
          <a:lstStyle/>
          <a:p>
            <a:r>
              <a:rPr lang="en-US" dirty="0"/>
              <a:t>Next    </a:t>
            </a:r>
            <a:r>
              <a:rPr lang="en-US" dirty="0">
                <a:highlight>
                  <a:srgbClr val="FFFF00"/>
                </a:highlight>
              </a:rPr>
              <a:t>Profile</a:t>
            </a:r>
          </a:p>
        </p:txBody>
      </p:sp>
      <p:pic>
        <p:nvPicPr>
          <p:cNvPr id="5" name="Content Placeholder 4">
            <a:extLst>
              <a:ext uri="{FF2B5EF4-FFF2-40B4-BE49-F238E27FC236}">
                <a16:creationId xmlns:a16="http://schemas.microsoft.com/office/drawing/2014/main" id="{CFAE788A-D512-C396-E45E-4EE9DD6BCB6E}"/>
              </a:ext>
            </a:extLst>
          </p:cNvPr>
          <p:cNvPicPr>
            <a:picLocks noGrp="1" noChangeAspect="1"/>
          </p:cNvPicPr>
          <p:nvPr>
            <p:ph idx="1"/>
          </p:nvPr>
        </p:nvPicPr>
        <p:blipFill>
          <a:blip r:embed="rId2"/>
          <a:stretch>
            <a:fillRect/>
          </a:stretch>
        </p:blipFill>
        <p:spPr>
          <a:xfrm>
            <a:off x="-169334" y="1006122"/>
            <a:ext cx="12001500" cy="6158078"/>
          </a:xfrm>
        </p:spPr>
      </p:pic>
      <p:sp>
        <p:nvSpPr>
          <p:cNvPr id="6" name="Arrow: Down 5">
            <a:extLst>
              <a:ext uri="{FF2B5EF4-FFF2-40B4-BE49-F238E27FC236}">
                <a16:creationId xmlns:a16="http://schemas.microsoft.com/office/drawing/2014/main" id="{A092FD8B-70DA-907A-2567-4D6C4C31459A}"/>
              </a:ext>
            </a:extLst>
          </p:cNvPr>
          <p:cNvSpPr/>
          <p:nvPr/>
        </p:nvSpPr>
        <p:spPr>
          <a:xfrm>
            <a:off x="6999111" y="2009422"/>
            <a:ext cx="484632" cy="97840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4739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A1D7F-BE2D-B097-4795-523AF096DE05}"/>
              </a:ext>
            </a:extLst>
          </p:cNvPr>
          <p:cNvSpPr>
            <a:spLocks noGrp="1"/>
          </p:cNvSpPr>
          <p:nvPr>
            <p:ph type="title"/>
          </p:nvPr>
        </p:nvSpPr>
        <p:spPr>
          <a:xfrm>
            <a:off x="838199" y="-263526"/>
            <a:ext cx="11034713" cy="1325563"/>
          </a:xfrm>
        </p:spPr>
        <p:txBody>
          <a:bodyPr/>
          <a:lstStyle/>
          <a:p>
            <a:r>
              <a:rPr lang="en-US" b="1" dirty="0"/>
              <a:t>To Upload Head Shot Picture   </a:t>
            </a:r>
            <a:r>
              <a:rPr lang="en-US" dirty="0"/>
              <a:t>click on </a:t>
            </a:r>
            <a:r>
              <a:rPr lang="en-US" dirty="0">
                <a:highlight>
                  <a:srgbClr val="FFFF00"/>
                </a:highlight>
              </a:rPr>
              <a:t>plus sign</a:t>
            </a:r>
          </a:p>
        </p:txBody>
      </p:sp>
      <p:pic>
        <p:nvPicPr>
          <p:cNvPr id="5" name="Content Placeholder 4">
            <a:extLst>
              <a:ext uri="{FF2B5EF4-FFF2-40B4-BE49-F238E27FC236}">
                <a16:creationId xmlns:a16="http://schemas.microsoft.com/office/drawing/2014/main" id="{4DC5F33D-3BD3-E41E-5848-4B2B70F724E9}"/>
              </a:ext>
            </a:extLst>
          </p:cNvPr>
          <p:cNvPicPr>
            <a:picLocks noGrp="1" noChangeAspect="1"/>
          </p:cNvPicPr>
          <p:nvPr>
            <p:ph idx="1"/>
          </p:nvPr>
        </p:nvPicPr>
        <p:blipFill>
          <a:blip r:embed="rId2"/>
          <a:stretch>
            <a:fillRect/>
          </a:stretch>
        </p:blipFill>
        <p:spPr>
          <a:xfrm>
            <a:off x="200026" y="673038"/>
            <a:ext cx="11815762" cy="6284975"/>
          </a:xfrm>
        </p:spPr>
      </p:pic>
      <p:sp>
        <p:nvSpPr>
          <p:cNvPr id="7" name="Arrow: Right 6">
            <a:extLst>
              <a:ext uri="{FF2B5EF4-FFF2-40B4-BE49-F238E27FC236}">
                <a16:creationId xmlns:a16="http://schemas.microsoft.com/office/drawing/2014/main" id="{39F122A0-9046-4BAA-D126-F86A55BEEBCC}"/>
              </a:ext>
            </a:extLst>
          </p:cNvPr>
          <p:cNvSpPr/>
          <p:nvPr/>
        </p:nvSpPr>
        <p:spPr>
          <a:xfrm rot="20453715">
            <a:off x="9527823" y="5762715"/>
            <a:ext cx="1779919" cy="13467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0861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AD61F-6999-D277-B450-E2DE6720949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5A0338F-4F51-FE78-BADE-71FD9413889D}"/>
              </a:ext>
            </a:extLst>
          </p:cNvPr>
          <p:cNvPicPr>
            <a:picLocks noGrp="1" noChangeAspect="1"/>
          </p:cNvPicPr>
          <p:nvPr>
            <p:ph idx="1"/>
          </p:nvPr>
        </p:nvPicPr>
        <p:blipFill rotWithShape="1">
          <a:blip r:embed="rId2"/>
          <a:srcRect t="7473"/>
          <a:stretch/>
        </p:blipFill>
        <p:spPr>
          <a:xfrm>
            <a:off x="0" y="33867"/>
            <a:ext cx="12192000" cy="6768832"/>
          </a:xfrm>
        </p:spPr>
      </p:pic>
      <p:sp>
        <p:nvSpPr>
          <p:cNvPr id="6" name="TextBox 5">
            <a:extLst>
              <a:ext uri="{FF2B5EF4-FFF2-40B4-BE49-F238E27FC236}">
                <a16:creationId xmlns:a16="http://schemas.microsoft.com/office/drawing/2014/main" id="{980141F3-5BBE-6E0C-87C0-0A36858DA495}"/>
              </a:ext>
            </a:extLst>
          </p:cNvPr>
          <p:cNvSpPr txBox="1"/>
          <p:nvPr/>
        </p:nvSpPr>
        <p:spPr>
          <a:xfrm>
            <a:off x="1004116" y="4283836"/>
            <a:ext cx="3931974" cy="923330"/>
          </a:xfrm>
          <a:prstGeom prst="rect">
            <a:avLst/>
          </a:prstGeom>
          <a:solidFill>
            <a:schemeClr val="bg1">
              <a:lumMod val="75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highlight>
                  <a:srgbClr val="C0C0C0"/>
                </a:highlight>
                <a:uLnTx/>
                <a:uFillTx/>
                <a:latin typeface="Calibri" panose="020F0502020204030204"/>
                <a:ea typeface="+mn-ea"/>
                <a:cs typeface="+mn-cs"/>
              </a:rPr>
              <a:t>Best to have your picture loaded 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highlight>
                  <a:srgbClr val="C0C0C0"/>
                </a:highlight>
                <a:uLnTx/>
                <a:uFillTx/>
                <a:latin typeface="Calibri" panose="020F0502020204030204"/>
                <a:ea typeface="+mn-ea"/>
                <a:cs typeface="+mn-cs"/>
              </a:rPr>
              <a:t>computer before starting here, cropped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highlight>
                  <a:srgbClr val="C0C0C0"/>
                </a:highlight>
                <a:uLnTx/>
                <a:uFillTx/>
                <a:latin typeface="Calibri" panose="020F0502020204030204"/>
                <a:ea typeface="+mn-ea"/>
                <a:cs typeface="+mn-cs"/>
              </a:rPr>
              <a:t>to size similar to this example</a:t>
            </a:r>
          </a:p>
        </p:txBody>
      </p:sp>
      <p:sp>
        <p:nvSpPr>
          <p:cNvPr id="7" name="Arrow: Right 6">
            <a:extLst>
              <a:ext uri="{FF2B5EF4-FFF2-40B4-BE49-F238E27FC236}">
                <a16:creationId xmlns:a16="http://schemas.microsoft.com/office/drawing/2014/main" id="{F96D0F16-41F6-99B2-34D3-24BE7C0E8CA4}"/>
              </a:ext>
            </a:extLst>
          </p:cNvPr>
          <p:cNvSpPr/>
          <p:nvPr/>
        </p:nvSpPr>
        <p:spPr>
          <a:xfrm rot="20830564">
            <a:off x="4639733" y="5768622"/>
            <a:ext cx="978408" cy="24756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19AA7F34-A3B7-1094-BE27-5253F1D798AB}"/>
              </a:ext>
            </a:extLst>
          </p:cNvPr>
          <p:cNvSpPr txBox="1"/>
          <p:nvPr/>
        </p:nvSpPr>
        <p:spPr>
          <a:xfrm>
            <a:off x="7098666" y="3237411"/>
            <a:ext cx="3777957" cy="1200329"/>
          </a:xfrm>
          <a:prstGeom prst="rect">
            <a:avLst/>
          </a:prstGeom>
          <a:solidFill>
            <a:schemeClr val="bg1">
              <a:lumMod val="75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Follow instructions listed 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Arbiter page for upload.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Be patient here, and if need be, reach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out to Arbiter Help Desk</a:t>
            </a:r>
          </a:p>
        </p:txBody>
      </p:sp>
      <p:sp>
        <p:nvSpPr>
          <p:cNvPr id="9" name="TextBox 8">
            <a:extLst>
              <a:ext uri="{FF2B5EF4-FFF2-40B4-BE49-F238E27FC236}">
                <a16:creationId xmlns:a16="http://schemas.microsoft.com/office/drawing/2014/main" id="{02DF5D94-2682-73E5-FA12-671B09A7E4CE}"/>
              </a:ext>
            </a:extLst>
          </p:cNvPr>
          <p:cNvSpPr txBox="1"/>
          <p:nvPr/>
        </p:nvSpPr>
        <p:spPr>
          <a:xfrm>
            <a:off x="7639375" y="4969074"/>
            <a:ext cx="4347217"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Very important to complete this task.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It helps assigners, coaches athletic directors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and your fellow officials.</a:t>
            </a:r>
          </a:p>
        </p:txBody>
      </p:sp>
    </p:spTree>
    <p:extLst>
      <p:ext uri="{BB962C8B-B14F-4D97-AF65-F5344CB8AC3E}">
        <p14:creationId xmlns:p14="http://schemas.microsoft.com/office/powerpoint/2010/main" val="501616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5"/>
          <p:cNvSpPr txBox="1">
            <a:spLocks noGrp="1"/>
          </p:cNvSpPr>
          <p:nvPr>
            <p:ph type="ctrTitle"/>
          </p:nvPr>
        </p:nvSpPr>
        <p:spPr>
          <a:xfrm>
            <a:off x="2171125" y="1498271"/>
            <a:ext cx="9062933" cy="2978727"/>
          </a:xfrm>
          <a:prstGeom prst="rect">
            <a:avLst/>
          </a:prstGeom>
          <a:noFill/>
          <a:ln>
            <a:noFill/>
          </a:ln>
        </p:spPr>
        <p:txBody>
          <a:bodyPr spcFirstLastPara="1" wrap="square" lIns="0" tIns="0" rIns="0" bIns="0" anchor="t" anchorCtr="0">
            <a:noAutofit/>
          </a:bodyPr>
          <a:lstStyle/>
          <a:p>
            <a:r>
              <a:rPr lang="en-US" dirty="0"/>
              <a:t>EMLOA 2023 - Arbiter Training</a:t>
            </a:r>
            <a:br>
              <a:rPr lang="en-US" dirty="0"/>
            </a:br>
            <a:br>
              <a:rPr lang="en-US" dirty="0"/>
            </a:br>
            <a:r>
              <a:rPr lang="en-US" sz="4400" i="1" dirty="0">
                <a:solidFill>
                  <a:schemeClr val="tx1"/>
                </a:solidFill>
              </a:rPr>
              <a:t>Your availability &amp; Blocks</a:t>
            </a:r>
            <a:endParaRPr sz="4400" i="1" dirty="0">
              <a:solidFill>
                <a:schemeClr val="tx1"/>
              </a:solidFill>
            </a:endParaRPr>
          </a:p>
        </p:txBody>
      </p:sp>
    </p:spTree>
    <p:extLst>
      <p:ext uri="{BB962C8B-B14F-4D97-AF65-F5344CB8AC3E}">
        <p14:creationId xmlns:p14="http://schemas.microsoft.com/office/powerpoint/2010/main" val="184954344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D0F45-FECA-DD2F-0CD5-B49D729F6E30}"/>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5A30710E-CF4F-A7E1-A2EE-C58B2071C3C0}"/>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EEE9D52C-C6E4-45CB-C263-D55551CBA98C}"/>
              </a:ext>
            </a:extLst>
          </p:cNvPr>
          <p:cNvPicPr>
            <a:picLocks noChangeAspect="1"/>
          </p:cNvPicPr>
          <p:nvPr/>
        </p:nvPicPr>
        <p:blipFill rotWithShape="1">
          <a:blip r:embed="rId2"/>
          <a:srcRect l="1" t="7413" r="735"/>
          <a:stretch/>
        </p:blipFill>
        <p:spPr>
          <a:xfrm>
            <a:off x="0" y="722383"/>
            <a:ext cx="12192000" cy="6079066"/>
          </a:xfrm>
          <a:prstGeom prst="rect">
            <a:avLst/>
          </a:prstGeom>
        </p:spPr>
      </p:pic>
      <p:sp>
        <p:nvSpPr>
          <p:cNvPr id="6" name="TextBox 5">
            <a:extLst>
              <a:ext uri="{FF2B5EF4-FFF2-40B4-BE49-F238E27FC236}">
                <a16:creationId xmlns:a16="http://schemas.microsoft.com/office/drawing/2014/main" id="{F53193AB-A04C-D4C3-C83D-82243816E222}"/>
              </a:ext>
            </a:extLst>
          </p:cNvPr>
          <p:cNvSpPr txBox="1"/>
          <p:nvPr/>
        </p:nvSpPr>
        <p:spPr>
          <a:xfrm>
            <a:off x="4312355" y="14497"/>
            <a:ext cx="3339247"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Blocks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All Day   Part Day</a:t>
            </a:r>
          </a:p>
        </p:txBody>
      </p:sp>
      <p:sp>
        <p:nvSpPr>
          <p:cNvPr id="7" name="Arrow: Down 6">
            <a:extLst>
              <a:ext uri="{FF2B5EF4-FFF2-40B4-BE49-F238E27FC236}">
                <a16:creationId xmlns:a16="http://schemas.microsoft.com/office/drawing/2014/main" id="{411673CA-A579-6D78-F730-D8206F801E6C}"/>
              </a:ext>
            </a:extLst>
          </p:cNvPr>
          <p:cNvSpPr/>
          <p:nvPr/>
        </p:nvSpPr>
        <p:spPr>
          <a:xfrm rot="10800000">
            <a:off x="4707467" y="2814175"/>
            <a:ext cx="484632" cy="97840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9338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1E45A-D473-3BE4-3D2C-D7EC6E766463}"/>
              </a:ext>
            </a:extLst>
          </p:cNvPr>
          <p:cNvSpPr>
            <a:spLocks noGrp="1"/>
          </p:cNvSpPr>
          <p:nvPr>
            <p:ph type="title"/>
          </p:nvPr>
        </p:nvSpPr>
        <p:spPr>
          <a:xfrm>
            <a:off x="420511" y="-131587"/>
            <a:ext cx="10515600" cy="1325563"/>
          </a:xfrm>
        </p:spPr>
        <p:txBody>
          <a:bodyPr>
            <a:normAutofit/>
          </a:bodyPr>
          <a:lstStyle/>
          <a:p>
            <a:r>
              <a:rPr lang="en-US" sz="3200" dirty="0"/>
              <a:t>Start by selecting the groups you wish to see your availability</a:t>
            </a:r>
          </a:p>
        </p:txBody>
      </p:sp>
      <p:pic>
        <p:nvPicPr>
          <p:cNvPr id="5" name="Content Placeholder 4">
            <a:extLst>
              <a:ext uri="{FF2B5EF4-FFF2-40B4-BE49-F238E27FC236}">
                <a16:creationId xmlns:a16="http://schemas.microsoft.com/office/drawing/2014/main" id="{D48F3E58-A1E7-17DF-1178-6C01B3AA058B}"/>
              </a:ext>
            </a:extLst>
          </p:cNvPr>
          <p:cNvPicPr>
            <a:picLocks noGrp="1" noChangeAspect="1"/>
          </p:cNvPicPr>
          <p:nvPr>
            <p:ph idx="1"/>
          </p:nvPr>
        </p:nvPicPr>
        <p:blipFill rotWithShape="1">
          <a:blip r:embed="rId2"/>
          <a:srcRect t="4979" r="239"/>
          <a:stretch/>
        </p:blipFill>
        <p:spPr>
          <a:xfrm>
            <a:off x="838201" y="925689"/>
            <a:ext cx="11263488" cy="6031674"/>
          </a:xfrm>
        </p:spPr>
      </p:pic>
      <p:sp>
        <p:nvSpPr>
          <p:cNvPr id="6" name="Arrow: Right 5">
            <a:extLst>
              <a:ext uri="{FF2B5EF4-FFF2-40B4-BE49-F238E27FC236}">
                <a16:creationId xmlns:a16="http://schemas.microsoft.com/office/drawing/2014/main" id="{0FA4E68D-C7F4-B3BE-19DA-622C87EF75B8}"/>
              </a:ext>
            </a:extLst>
          </p:cNvPr>
          <p:cNvSpPr/>
          <p:nvPr/>
        </p:nvSpPr>
        <p:spPr>
          <a:xfrm rot="1085655">
            <a:off x="47231" y="2804414"/>
            <a:ext cx="978408"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Arrow: Right 8">
            <a:extLst>
              <a:ext uri="{FF2B5EF4-FFF2-40B4-BE49-F238E27FC236}">
                <a16:creationId xmlns:a16="http://schemas.microsoft.com/office/drawing/2014/main" id="{8650A6AB-59EA-BD07-9F6D-36006E798696}"/>
              </a:ext>
            </a:extLst>
          </p:cNvPr>
          <p:cNvSpPr/>
          <p:nvPr/>
        </p:nvSpPr>
        <p:spPr>
          <a:xfrm rot="20444229">
            <a:off x="124068" y="4241228"/>
            <a:ext cx="978408"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0788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4DDA4-6B00-4144-97FD-A72A60CE58C2}"/>
              </a:ext>
            </a:extLst>
          </p:cNvPr>
          <p:cNvSpPr>
            <a:spLocks noGrp="1"/>
          </p:cNvSpPr>
          <p:nvPr>
            <p:ph type="ctrTitle"/>
          </p:nvPr>
        </p:nvSpPr>
        <p:spPr>
          <a:xfrm>
            <a:off x="2212236" y="0"/>
            <a:ext cx="7043208" cy="721795"/>
          </a:xfrm>
        </p:spPr>
        <p:txBody>
          <a:bodyPr/>
          <a:lstStyle/>
          <a:p>
            <a:pPr algn="ctr"/>
            <a:r>
              <a:rPr lang="en-US" dirty="0"/>
              <a:t>Agenda</a:t>
            </a:r>
          </a:p>
        </p:txBody>
      </p:sp>
      <p:graphicFrame>
        <p:nvGraphicFramePr>
          <p:cNvPr id="7" name="Table 6">
            <a:extLst>
              <a:ext uri="{FF2B5EF4-FFF2-40B4-BE49-F238E27FC236}">
                <a16:creationId xmlns:a16="http://schemas.microsoft.com/office/drawing/2014/main" id="{8E9409D1-30EC-4AFB-A0E3-FF68290D3747}"/>
              </a:ext>
            </a:extLst>
          </p:cNvPr>
          <p:cNvGraphicFramePr>
            <a:graphicFrameLocks noGrp="1"/>
          </p:cNvGraphicFramePr>
          <p:nvPr>
            <p:extLst>
              <p:ext uri="{D42A27DB-BD31-4B8C-83A1-F6EECF244321}">
                <p14:modId xmlns:p14="http://schemas.microsoft.com/office/powerpoint/2010/main" val="2935738158"/>
              </p:ext>
            </p:extLst>
          </p:nvPr>
        </p:nvGraphicFramePr>
        <p:xfrm>
          <a:off x="2115768" y="721795"/>
          <a:ext cx="7236144" cy="4850308"/>
        </p:xfrm>
        <a:graphic>
          <a:graphicData uri="http://schemas.openxmlformats.org/drawingml/2006/table">
            <a:tbl>
              <a:tblPr bandRow="1">
                <a:tableStyleId>{5202B0CA-FC54-4496-8BCA-5EF66A818D29}</a:tableStyleId>
              </a:tblPr>
              <a:tblGrid>
                <a:gridCol w="7236144">
                  <a:extLst>
                    <a:ext uri="{9D8B030D-6E8A-4147-A177-3AD203B41FA5}">
                      <a16:colId xmlns:a16="http://schemas.microsoft.com/office/drawing/2014/main" val="910883736"/>
                    </a:ext>
                  </a:extLst>
                </a:gridCol>
              </a:tblGrid>
              <a:tr h="516372">
                <a:tc>
                  <a:txBody>
                    <a:bodyPr/>
                    <a:lstStyle/>
                    <a:p>
                      <a:r>
                        <a:rPr lang="en-US" sz="2400" b="1" dirty="0">
                          <a:solidFill>
                            <a:srgbClr val="0070C0"/>
                          </a:solidFill>
                        </a:rPr>
                        <a:t>Welcome to Arbiter Training, 101</a:t>
                      </a:r>
                      <a:endParaRPr lang="en-US" sz="2400" dirty="0"/>
                    </a:p>
                  </a:txBody>
                  <a:tcPr/>
                </a:tc>
                <a:extLst>
                  <a:ext uri="{0D108BD9-81ED-4DB2-BD59-A6C34878D82A}">
                    <a16:rowId xmlns:a16="http://schemas.microsoft.com/office/drawing/2014/main" val="2264462047"/>
                  </a:ext>
                </a:extLst>
              </a:tr>
              <a:tr h="473416">
                <a:tc>
                  <a:txBody>
                    <a:bodyPr/>
                    <a:lstStyle/>
                    <a:p>
                      <a:r>
                        <a:rPr lang="en-US" sz="2400" b="1" dirty="0">
                          <a:solidFill>
                            <a:srgbClr val="0070C0"/>
                          </a:solidFill>
                        </a:rPr>
                        <a:t>Initial setup</a:t>
                      </a:r>
                      <a:endParaRPr lang="en-US" sz="2400" dirty="0"/>
                    </a:p>
                  </a:txBody>
                  <a:tcPr/>
                </a:tc>
                <a:extLst>
                  <a:ext uri="{0D108BD9-81ED-4DB2-BD59-A6C34878D82A}">
                    <a16:rowId xmlns:a16="http://schemas.microsoft.com/office/drawing/2014/main" val="2842584264"/>
                  </a:ext>
                </a:extLst>
              </a:tr>
              <a:tr h="473416">
                <a:tc>
                  <a:txBody>
                    <a:bodyPr/>
                    <a:lstStyle/>
                    <a:p>
                      <a:r>
                        <a:rPr lang="en-US" sz="2400" b="1" dirty="0">
                          <a:solidFill>
                            <a:srgbClr val="0070C0"/>
                          </a:solidFill>
                        </a:rPr>
                        <a:t>Picture uploads</a:t>
                      </a:r>
                      <a:endParaRPr lang="en-US" sz="2400" dirty="0"/>
                    </a:p>
                  </a:txBody>
                  <a:tcPr/>
                </a:tc>
                <a:extLst>
                  <a:ext uri="{0D108BD9-81ED-4DB2-BD59-A6C34878D82A}">
                    <a16:rowId xmlns:a16="http://schemas.microsoft.com/office/drawing/2014/main" val="3061143998"/>
                  </a:ext>
                </a:extLst>
              </a:tr>
              <a:tr h="473416">
                <a:tc>
                  <a:txBody>
                    <a:bodyPr/>
                    <a:lstStyle/>
                    <a:p>
                      <a:r>
                        <a:rPr lang="en-US" sz="2400" b="1" dirty="0">
                          <a:solidFill>
                            <a:srgbClr val="0070C0"/>
                          </a:solidFill>
                        </a:rPr>
                        <a:t>Availability &amp; Blocks</a:t>
                      </a:r>
                      <a:endParaRPr lang="en-US" sz="2400" dirty="0"/>
                    </a:p>
                  </a:txBody>
                  <a:tcPr/>
                </a:tc>
                <a:extLst>
                  <a:ext uri="{0D108BD9-81ED-4DB2-BD59-A6C34878D82A}">
                    <a16:rowId xmlns:a16="http://schemas.microsoft.com/office/drawing/2014/main" val="1697291900"/>
                  </a:ext>
                </a:extLst>
              </a:tr>
              <a:tr h="546608">
                <a:tc>
                  <a:txBody>
                    <a:bodyPr/>
                    <a:lstStyle/>
                    <a:p>
                      <a:r>
                        <a:rPr lang="en-US" sz="2400" b="1" dirty="0">
                          <a:solidFill>
                            <a:srgbClr val="0070C0"/>
                          </a:solidFill>
                        </a:rPr>
                        <a:t>Travel limits &amp; Leave city</a:t>
                      </a:r>
                      <a:endParaRPr lang="en-US" sz="2400" dirty="0"/>
                    </a:p>
                  </a:txBody>
                  <a:tcPr/>
                </a:tc>
                <a:extLst>
                  <a:ext uri="{0D108BD9-81ED-4DB2-BD59-A6C34878D82A}">
                    <a16:rowId xmlns:a16="http://schemas.microsoft.com/office/drawing/2014/main" val="916961439"/>
                  </a:ext>
                </a:extLst>
              </a:tr>
              <a:tr h="473416">
                <a:tc>
                  <a:txBody>
                    <a:bodyPr/>
                    <a:lstStyle/>
                    <a:p>
                      <a:r>
                        <a:rPr lang="en-US" sz="2400" b="1" dirty="0">
                          <a:solidFill>
                            <a:srgbClr val="0070C0"/>
                          </a:solidFill>
                        </a:rPr>
                        <a:t>Notifications &amp; Messaging check</a:t>
                      </a:r>
                      <a:endParaRPr lang="en-US" sz="2400" b="0" dirty="0"/>
                    </a:p>
                  </a:txBody>
                  <a:tcPr/>
                </a:tc>
                <a:extLst>
                  <a:ext uri="{0D108BD9-81ED-4DB2-BD59-A6C34878D82A}">
                    <a16:rowId xmlns:a16="http://schemas.microsoft.com/office/drawing/2014/main" val="2451442188"/>
                  </a:ext>
                </a:extLst>
              </a:tr>
              <a:tr h="473416">
                <a:tc>
                  <a:txBody>
                    <a:bodyPr/>
                    <a:lstStyle/>
                    <a:p>
                      <a:r>
                        <a:rPr lang="en-US" sz="2400" b="1" dirty="0">
                          <a:solidFill>
                            <a:srgbClr val="0070C0"/>
                          </a:solidFill>
                        </a:rPr>
                        <a:t>Printing your schedule</a:t>
                      </a:r>
                      <a:endParaRPr lang="en-US" sz="2400" dirty="0"/>
                    </a:p>
                  </a:txBody>
                  <a:tcPr/>
                </a:tc>
                <a:extLst>
                  <a:ext uri="{0D108BD9-81ED-4DB2-BD59-A6C34878D82A}">
                    <a16:rowId xmlns:a16="http://schemas.microsoft.com/office/drawing/2014/main" val="3455507632"/>
                  </a:ext>
                </a:extLst>
              </a:tr>
              <a:tr h="473416">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2400" b="1" dirty="0">
                          <a:solidFill>
                            <a:srgbClr val="0070C0"/>
                          </a:solidFill>
                        </a:rPr>
                        <a:t>Game &amp; Crew info.</a:t>
                      </a:r>
                      <a:endParaRPr lang="en-US" sz="2400" dirty="0"/>
                    </a:p>
                  </a:txBody>
                  <a:tcPr/>
                </a:tc>
                <a:extLst>
                  <a:ext uri="{0D108BD9-81ED-4DB2-BD59-A6C34878D82A}">
                    <a16:rowId xmlns:a16="http://schemas.microsoft.com/office/drawing/2014/main" val="586816356"/>
                  </a:ext>
                </a:extLst>
              </a:tr>
              <a:tr h="473416">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2400" b="1" dirty="0">
                          <a:solidFill>
                            <a:srgbClr val="0070C0"/>
                          </a:solidFill>
                        </a:rPr>
                        <a:t>Arbiter Pay</a:t>
                      </a:r>
                      <a:endParaRPr lang="en-US" sz="2400" dirty="0"/>
                    </a:p>
                  </a:txBody>
                  <a:tcPr/>
                </a:tc>
                <a:extLst>
                  <a:ext uri="{0D108BD9-81ED-4DB2-BD59-A6C34878D82A}">
                    <a16:rowId xmlns:a16="http://schemas.microsoft.com/office/drawing/2014/main" val="1196788694"/>
                  </a:ext>
                </a:extLst>
              </a:tr>
              <a:tr h="473416">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2400" b="1" dirty="0">
                          <a:solidFill>
                            <a:srgbClr val="0070C0"/>
                          </a:solidFill>
                        </a:rPr>
                        <a:t>Q&amp;A</a:t>
                      </a:r>
                      <a:endParaRPr lang="en-US" sz="2400" dirty="0"/>
                    </a:p>
                  </a:txBody>
                  <a:tcPr/>
                </a:tc>
                <a:extLst>
                  <a:ext uri="{0D108BD9-81ED-4DB2-BD59-A6C34878D82A}">
                    <a16:rowId xmlns:a16="http://schemas.microsoft.com/office/drawing/2014/main" val="1587923660"/>
                  </a:ext>
                </a:extLst>
              </a:tr>
            </a:tbl>
          </a:graphicData>
        </a:graphic>
      </p:graphicFrame>
    </p:spTree>
    <p:extLst>
      <p:ext uri="{BB962C8B-B14F-4D97-AF65-F5344CB8AC3E}">
        <p14:creationId xmlns:p14="http://schemas.microsoft.com/office/powerpoint/2010/main" val="298588973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C0F1B39-87E6-822C-7066-D27950EF0B08}"/>
              </a:ext>
            </a:extLst>
          </p:cNvPr>
          <p:cNvPicPr>
            <a:picLocks noGrp="1" noChangeAspect="1"/>
          </p:cNvPicPr>
          <p:nvPr>
            <p:ph idx="1"/>
          </p:nvPr>
        </p:nvPicPr>
        <p:blipFill rotWithShape="1">
          <a:blip r:embed="rId2"/>
          <a:srcRect t="5781" r="553"/>
          <a:stretch/>
        </p:blipFill>
        <p:spPr>
          <a:xfrm>
            <a:off x="2040519" y="28501"/>
            <a:ext cx="10058362" cy="6858000"/>
          </a:xfrm>
        </p:spPr>
      </p:pic>
      <p:sp>
        <p:nvSpPr>
          <p:cNvPr id="6" name="TextBox 5">
            <a:extLst>
              <a:ext uri="{FF2B5EF4-FFF2-40B4-BE49-F238E27FC236}">
                <a16:creationId xmlns:a16="http://schemas.microsoft.com/office/drawing/2014/main" id="{D15B7C01-9DD4-D565-3070-C68D21FB0DDB}"/>
              </a:ext>
            </a:extLst>
          </p:cNvPr>
          <p:cNvSpPr txBox="1"/>
          <p:nvPr/>
        </p:nvSpPr>
        <p:spPr>
          <a:xfrm>
            <a:off x="237718" y="462845"/>
            <a:ext cx="180280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Multiple Options</a:t>
            </a:r>
          </a:p>
        </p:txBody>
      </p:sp>
      <p:sp>
        <p:nvSpPr>
          <p:cNvPr id="7" name="TextBox 6">
            <a:extLst>
              <a:ext uri="{FF2B5EF4-FFF2-40B4-BE49-F238E27FC236}">
                <a16:creationId xmlns:a16="http://schemas.microsoft.com/office/drawing/2014/main" id="{1D02B9D6-B270-7039-7F6B-29AB6DF34D1C}"/>
              </a:ext>
            </a:extLst>
          </p:cNvPr>
          <p:cNvSpPr txBox="1"/>
          <p:nvPr/>
        </p:nvSpPr>
        <p:spPr>
          <a:xfrm>
            <a:off x="237718" y="1433689"/>
            <a:ext cx="1765804" cy="38164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If you need to block specific days </a:t>
            </a:r>
            <a:r>
              <a:rPr kumimoji="0" lang="en-US" sz="1400" b="0" i="0"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rPr>
              <a:t>(example all Sundays)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rPr>
              <a:t>You will use the Date Range option.   Once your selection is made, hit Apply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highlight>
                  <a:srgbClr val="C0C0C0"/>
                </a:highlight>
                <a:uLnTx/>
                <a:uFillTx/>
                <a:latin typeface="Calibri" panose="020F0502020204030204"/>
                <a:ea typeface="+mn-ea"/>
                <a:cs typeface="+mn-cs"/>
              </a:rPr>
              <a:t>If you need to block each day until after 4:00, you would select the same type of date range, and then select the time range where you would be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Arrow: Right 7">
            <a:extLst>
              <a:ext uri="{FF2B5EF4-FFF2-40B4-BE49-F238E27FC236}">
                <a16:creationId xmlns:a16="http://schemas.microsoft.com/office/drawing/2014/main" id="{80E87AFB-AD27-C638-64F6-36034DCDA3DA}"/>
              </a:ext>
            </a:extLst>
          </p:cNvPr>
          <p:cNvSpPr/>
          <p:nvPr/>
        </p:nvSpPr>
        <p:spPr>
          <a:xfrm>
            <a:off x="7597422" y="2709333"/>
            <a:ext cx="978408" cy="1016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DF9977E4-4EE2-A6A7-5914-56C63871F23B}"/>
              </a:ext>
            </a:extLst>
          </p:cNvPr>
          <p:cNvPicPr>
            <a:picLocks noChangeAspect="1"/>
          </p:cNvPicPr>
          <p:nvPr/>
        </p:nvPicPr>
        <p:blipFill>
          <a:blip r:embed="rId3"/>
          <a:stretch>
            <a:fillRect/>
          </a:stretch>
        </p:blipFill>
        <p:spPr>
          <a:xfrm>
            <a:off x="8575830" y="3134217"/>
            <a:ext cx="999831" cy="140220"/>
          </a:xfrm>
          <a:prstGeom prst="rect">
            <a:avLst/>
          </a:prstGeom>
        </p:spPr>
      </p:pic>
      <p:pic>
        <p:nvPicPr>
          <p:cNvPr id="10" name="Picture 9">
            <a:extLst>
              <a:ext uri="{FF2B5EF4-FFF2-40B4-BE49-F238E27FC236}">
                <a16:creationId xmlns:a16="http://schemas.microsoft.com/office/drawing/2014/main" id="{BB87E85F-FC46-4694-D64A-357EA196A1E4}"/>
              </a:ext>
            </a:extLst>
          </p:cNvPr>
          <p:cNvPicPr>
            <a:picLocks noChangeAspect="1"/>
          </p:cNvPicPr>
          <p:nvPr/>
        </p:nvPicPr>
        <p:blipFill>
          <a:blip r:embed="rId3"/>
          <a:stretch>
            <a:fillRect/>
          </a:stretch>
        </p:blipFill>
        <p:spPr>
          <a:xfrm>
            <a:off x="8694884" y="3895112"/>
            <a:ext cx="999831" cy="140220"/>
          </a:xfrm>
          <a:prstGeom prst="rect">
            <a:avLst/>
          </a:prstGeom>
        </p:spPr>
      </p:pic>
      <p:pic>
        <p:nvPicPr>
          <p:cNvPr id="11" name="Picture 10">
            <a:extLst>
              <a:ext uri="{FF2B5EF4-FFF2-40B4-BE49-F238E27FC236}">
                <a16:creationId xmlns:a16="http://schemas.microsoft.com/office/drawing/2014/main" id="{7244D27B-1E14-D47E-7F41-54A69D9DE55E}"/>
              </a:ext>
            </a:extLst>
          </p:cNvPr>
          <p:cNvPicPr>
            <a:picLocks noChangeAspect="1"/>
          </p:cNvPicPr>
          <p:nvPr/>
        </p:nvPicPr>
        <p:blipFill>
          <a:blip r:embed="rId3"/>
          <a:stretch>
            <a:fillRect/>
          </a:stretch>
        </p:blipFill>
        <p:spPr>
          <a:xfrm>
            <a:off x="8575830" y="3457501"/>
            <a:ext cx="999831" cy="140220"/>
          </a:xfrm>
          <a:prstGeom prst="rect">
            <a:avLst/>
          </a:prstGeom>
        </p:spPr>
      </p:pic>
      <p:sp>
        <p:nvSpPr>
          <p:cNvPr id="12" name="Arrow: Right 11">
            <a:extLst>
              <a:ext uri="{FF2B5EF4-FFF2-40B4-BE49-F238E27FC236}">
                <a16:creationId xmlns:a16="http://schemas.microsoft.com/office/drawing/2014/main" id="{22F436F2-1BEE-0D47-9DB7-DFEDF5C8B2B3}"/>
              </a:ext>
            </a:extLst>
          </p:cNvPr>
          <p:cNvSpPr/>
          <p:nvPr/>
        </p:nvSpPr>
        <p:spPr>
          <a:xfrm>
            <a:off x="3518929" y="3358890"/>
            <a:ext cx="978408" cy="140220"/>
          </a:xfrm>
          <a:prstGeom prst="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3753B0BA-6C4A-4CE1-B029-3FA8C0269CB7}"/>
              </a:ext>
            </a:extLst>
          </p:cNvPr>
          <p:cNvPicPr>
            <a:picLocks noChangeAspect="1"/>
          </p:cNvPicPr>
          <p:nvPr/>
        </p:nvPicPr>
        <p:blipFill>
          <a:blip r:embed="rId4"/>
          <a:stretch>
            <a:fillRect/>
          </a:stretch>
        </p:blipFill>
        <p:spPr>
          <a:xfrm>
            <a:off x="3497117" y="3718705"/>
            <a:ext cx="999831" cy="176799"/>
          </a:xfrm>
          <a:prstGeom prst="rect">
            <a:avLst/>
          </a:prstGeom>
        </p:spPr>
      </p:pic>
      <p:sp>
        <p:nvSpPr>
          <p:cNvPr id="15" name="TextBox 14">
            <a:extLst>
              <a:ext uri="{FF2B5EF4-FFF2-40B4-BE49-F238E27FC236}">
                <a16:creationId xmlns:a16="http://schemas.microsoft.com/office/drawing/2014/main" id="{9D0A9325-C6B4-D5B0-1F80-A7A8244D4747}"/>
              </a:ext>
            </a:extLst>
          </p:cNvPr>
          <p:cNvSpPr txBox="1"/>
          <p:nvPr/>
        </p:nvSpPr>
        <p:spPr>
          <a:xfrm>
            <a:off x="237718" y="5112966"/>
            <a:ext cx="1795171" cy="147732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This function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best for multiple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days, or even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months or the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complete season</a:t>
            </a:r>
          </a:p>
        </p:txBody>
      </p:sp>
    </p:spTree>
    <p:extLst>
      <p:ext uri="{BB962C8B-B14F-4D97-AF65-F5344CB8AC3E}">
        <p14:creationId xmlns:p14="http://schemas.microsoft.com/office/powerpoint/2010/main" val="1975098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100E67F-0627-0AE8-DF8A-A19E5F71D8E7}"/>
              </a:ext>
            </a:extLst>
          </p:cNvPr>
          <p:cNvPicPr>
            <a:picLocks noGrp="1" noChangeAspect="1"/>
          </p:cNvPicPr>
          <p:nvPr>
            <p:ph idx="1"/>
          </p:nvPr>
        </p:nvPicPr>
        <p:blipFill rotWithShape="1">
          <a:blip r:embed="rId2"/>
          <a:srcRect t="5003" r="116"/>
          <a:stretch/>
        </p:blipFill>
        <p:spPr>
          <a:xfrm>
            <a:off x="2226255" y="135467"/>
            <a:ext cx="9883948" cy="6722533"/>
          </a:xfrm>
        </p:spPr>
      </p:pic>
      <p:sp>
        <p:nvSpPr>
          <p:cNvPr id="6" name="TextBox 5">
            <a:extLst>
              <a:ext uri="{FF2B5EF4-FFF2-40B4-BE49-F238E27FC236}">
                <a16:creationId xmlns:a16="http://schemas.microsoft.com/office/drawing/2014/main" id="{42D42A3C-8185-A08D-2745-53823930F613}"/>
              </a:ext>
            </a:extLst>
          </p:cNvPr>
          <p:cNvSpPr txBox="1"/>
          <p:nvPr/>
        </p:nvSpPr>
        <p:spPr>
          <a:xfrm>
            <a:off x="225778" y="643467"/>
            <a:ext cx="182966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Single Day Blocks</a:t>
            </a:r>
          </a:p>
        </p:txBody>
      </p:sp>
      <p:sp>
        <p:nvSpPr>
          <p:cNvPr id="7" name="Arrow: Right 6">
            <a:extLst>
              <a:ext uri="{FF2B5EF4-FFF2-40B4-BE49-F238E27FC236}">
                <a16:creationId xmlns:a16="http://schemas.microsoft.com/office/drawing/2014/main" id="{863A48EF-82E3-6BDD-F0FE-BDC6865CB2C1}"/>
              </a:ext>
            </a:extLst>
          </p:cNvPr>
          <p:cNvSpPr/>
          <p:nvPr/>
        </p:nvSpPr>
        <p:spPr>
          <a:xfrm>
            <a:off x="1467556" y="2111022"/>
            <a:ext cx="978408" cy="191119"/>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941686C-C1FE-2237-2E88-DE38AC01F26A}"/>
              </a:ext>
            </a:extLst>
          </p:cNvPr>
          <p:cNvSpPr txBox="1"/>
          <p:nvPr/>
        </p:nvSpPr>
        <p:spPr>
          <a:xfrm>
            <a:off x="428978" y="1354667"/>
            <a:ext cx="1384225" cy="369332"/>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All Day Block</a:t>
            </a:r>
          </a:p>
        </p:txBody>
      </p:sp>
      <p:sp>
        <p:nvSpPr>
          <p:cNvPr id="10" name="Arrow: Right 9">
            <a:extLst>
              <a:ext uri="{FF2B5EF4-FFF2-40B4-BE49-F238E27FC236}">
                <a16:creationId xmlns:a16="http://schemas.microsoft.com/office/drawing/2014/main" id="{8EA835A6-AB66-BDBD-A6BC-25E8CC62227C}"/>
              </a:ext>
            </a:extLst>
          </p:cNvPr>
          <p:cNvSpPr/>
          <p:nvPr/>
        </p:nvSpPr>
        <p:spPr>
          <a:xfrm rot="20502155">
            <a:off x="1566243" y="2534245"/>
            <a:ext cx="978408" cy="137878"/>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9A290E2F-9E29-19F9-A2A2-8E7156623A14}"/>
              </a:ext>
            </a:extLst>
          </p:cNvPr>
          <p:cNvSpPr txBox="1"/>
          <p:nvPr/>
        </p:nvSpPr>
        <p:spPr>
          <a:xfrm>
            <a:off x="116068" y="2904227"/>
            <a:ext cx="2049087" cy="1754326"/>
          </a:xfrm>
          <a:prstGeom prst="rect">
            <a:avLst/>
          </a:prstGeom>
          <a:solidFill>
            <a:schemeClr val="accent4">
              <a:lumMod val="40000"/>
              <a:lumOff val="60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Part Day block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will ask to complete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 time range.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This would be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time you 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NOT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available</a:t>
            </a:r>
          </a:p>
        </p:txBody>
      </p:sp>
      <p:sp>
        <p:nvSpPr>
          <p:cNvPr id="12" name="TextBox 11">
            <a:extLst>
              <a:ext uri="{FF2B5EF4-FFF2-40B4-BE49-F238E27FC236}">
                <a16:creationId xmlns:a16="http://schemas.microsoft.com/office/drawing/2014/main" id="{1E9A149E-4F0A-DED1-5101-A7EA61A65B81}"/>
              </a:ext>
            </a:extLst>
          </p:cNvPr>
          <p:cNvSpPr txBox="1"/>
          <p:nvPr/>
        </p:nvSpPr>
        <p:spPr>
          <a:xfrm>
            <a:off x="28635" y="4742680"/>
            <a:ext cx="2084225" cy="203132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prstClr val="black"/>
                </a:solidFill>
                <a:effectLst/>
                <a:uLnTx/>
                <a:uFillTx/>
                <a:latin typeface="Calibri" panose="020F0502020204030204"/>
                <a:ea typeface="+mn-ea"/>
                <a:cs typeface="+mn-cs"/>
              </a:rPr>
              <a:t>Reminder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Blocks include all your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activities, not just  your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officiating.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Work, family, parties,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weddings, doctor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appointments all need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be blocked regarding your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availability.  </a:t>
            </a:r>
          </a:p>
        </p:txBody>
      </p:sp>
    </p:spTree>
    <p:extLst>
      <p:ext uri="{BB962C8B-B14F-4D97-AF65-F5344CB8AC3E}">
        <p14:creationId xmlns:p14="http://schemas.microsoft.com/office/powerpoint/2010/main" val="3560780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5"/>
          <p:cNvSpPr txBox="1">
            <a:spLocks noGrp="1"/>
          </p:cNvSpPr>
          <p:nvPr>
            <p:ph type="ctrTitle"/>
          </p:nvPr>
        </p:nvSpPr>
        <p:spPr>
          <a:xfrm>
            <a:off x="2171125" y="1498271"/>
            <a:ext cx="9062933" cy="2978727"/>
          </a:xfrm>
          <a:prstGeom prst="rect">
            <a:avLst/>
          </a:prstGeom>
          <a:noFill/>
          <a:ln>
            <a:noFill/>
          </a:ln>
        </p:spPr>
        <p:txBody>
          <a:bodyPr spcFirstLastPara="1" wrap="square" lIns="0" tIns="0" rIns="0" bIns="0" anchor="t" anchorCtr="0">
            <a:noAutofit/>
          </a:bodyPr>
          <a:lstStyle/>
          <a:p>
            <a:r>
              <a:rPr lang="en-US" dirty="0"/>
              <a:t>EMLOA 2023 - Arbiter Training</a:t>
            </a:r>
            <a:br>
              <a:rPr lang="en-US" dirty="0"/>
            </a:br>
            <a:br>
              <a:rPr lang="en-US" dirty="0"/>
            </a:br>
            <a:r>
              <a:rPr lang="en-US" sz="4400" i="1" dirty="0">
                <a:solidFill>
                  <a:schemeClr val="tx1"/>
                </a:solidFill>
              </a:rPr>
              <a:t>Travel limits &amp; Leave city</a:t>
            </a:r>
            <a:endParaRPr sz="4400" i="1" dirty="0">
              <a:solidFill>
                <a:schemeClr val="tx1"/>
              </a:solidFill>
            </a:endParaRPr>
          </a:p>
        </p:txBody>
      </p:sp>
    </p:spTree>
    <p:extLst>
      <p:ext uri="{BB962C8B-B14F-4D97-AF65-F5344CB8AC3E}">
        <p14:creationId xmlns:p14="http://schemas.microsoft.com/office/powerpoint/2010/main" val="32883519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69751-95C2-8C94-B3CE-8816FEA76919}"/>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9A8AB3D1-F45B-CA2F-459B-E58F079106C1}"/>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4F131BE0-CB44-BB25-0F51-8A9E0A643060}"/>
              </a:ext>
            </a:extLst>
          </p:cNvPr>
          <p:cNvPicPr>
            <a:picLocks noChangeAspect="1"/>
          </p:cNvPicPr>
          <p:nvPr/>
        </p:nvPicPr>
        <p:blipFill>
          <a:blip r:embed="rId2"/>
          <a:stretch>
            <a:fillRect/>
          </a:stretch>
        </p:blipFill>
        <p:spPr>
          <a:xfrm>
            <a:off x="0" y="891822"/>
            <a:ext cx="12192000" cy="6111259"/>
          </a:xfrm>
          <a:prstGeom prst="rect">
            <a:avLst/>
          </a:prstGeom>
        </p:spPr>
      </p:pic>
      <p:sp>
        <p:nvSpPr>
          <p:cNvPr id="6" name="TextBox 5">
            <a:extLst>
              <a:ext uri="{FF2B5EF4-FFF2-40B4-BE49-F238E27FC236}">
                <a16:creationId xmlns:a16="http://schemas.microsoft.com/office/drawing/2014/main" id="{8B87BB7E-9F29-F864-F506-2008A158EED1}"/>
              </a:ext>
            </a:extLst>
          </p:cNvPr>
          <p:cNvSpPr txBox="1"/>
          <p:nvPr/>
        </p:nvSpPr>
        <p:spPr>
          <a:xfrm>
            <a:off x="3962400" y="-77708"/>
            <a:ext cx="2334806"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FF0000"/>
                </a:solidFill>
                <a:effectLst/>
                <a:uLnTx/>
                <a:uFillTx/>
                <a:latin typeface="Calibri" panose="020F0502020204030204"/>
                <a:ea typeface="+mn-ea"/>
                <a:cs typeface="+mn-cs"/>
              </a:rPr>
              <a:t>Step 1</a:t>
            </a:r>
          </a:p>
        </p:txBody>
      </p:sp>
      <p:sp>
        <p:nvSpPr>
          <p:cNvPr id="7" name="Arrow: Down 6">
            <a:extLst>
              <a:ext uri="{FF2B5EF4-FFF2-40B4-BE49-F238E27FC236}">
                <a16:creationId xmlns:a16="http://schemas.microsoft.com/office/drawing/2014/main" id="{E4A803C0-5807-D783-02C5-CD80CBADD481}"/>
              </a:ext>
            </a:extLst>
          </p:cNvPr>
          <p:cNvSpPr/>
          <p:nvPr/>
        </p:nvSpPr>
        <p:spPr>
          <a:xfrm rot="10800000">
            <a:off x="4538133" y="2289392"/>
            <a:ext cx="484632" cy="165576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5033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9202219-3AC5-F63D-BD5C-285EC72F1262}"/>
              </a:ext>
            </a:extLst>
          </p:cNvPr>
          <p:cNvPicPr>
            <a:picLocks noGrp="1" noChangeAspect="1"/>
          </p:cNvPicPr>
          <p:nvPr>
            <p:ph idx="1"/>
          </p:nvPr>
        </p:nvPicPr>
        <p:blipFill>
          <a:blip r:embed="rId2"/>
          <a:stretch>
            <a:fillRect/>
          </a:stretch>
        </p:blipFill>
        <p:spPr>
          <a:xfrm>
            <a:off x="725311" y="715025"/>
            <a:ext cx="10926176" cy="6142975"/>
          </a:xfrm>
        </p:spPr>
      </p:pic>
      <p:sp>
        <p:nvSpPr>
          <p:cNvPr id="8" name="TextBox 7">
            <a:extLst>
              <a:ext uri="{FF2B5EF4-FFF2-40B4-BE49-F238E27FC236}">
                <a16:creationId xmlns:a16="http://schemas.microsoft.com/office/drawing/2014/main" id="{A71EE168-F602-CDA6-5DD8-056E2F2D3F00}"/>
              </a:ext>
            </a:extLst>
          </p:cNvPr>
          <p:cNvSpPr txBox="1"/>
          <p:nvPr/>
        </p:nvSpPr>
        <p:spPr>
          <a:xfrm>
            <a:off x="4909477" y="-114905"/>
            <a:ext cx="6093618"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FF0000"/>
                </a:solidFill>
                <a:effectLst/>
                <a:uLnTx/>
                <a:uFillTx/>
                <a:latin typeface="Calibri" panose="020F0502020204030204"/>
                <a:ea typeface="+mn-ea"/>
                <a:cs typeface="+mn-cs"/>
              </a:rPr>
              <a:t>Step 2</a:t>
            </a:r>
          </a:p>
        </p:txBody>
      </p:sp>
      <p:pic>
        <p:nvPicPr>
          <p:cNvPr id="9" name="Picture 8">
            <a:extLst>
              <a:ext uri="{FF2B5EF4-FFF2-40B4-BE49-F238E27FC236}">
                <a16:creationId xmlns:a16="http://schemas.microsoft.com/office/drawing/2014/main" id="{892ADCC5-FF00-C245-EDF7-AEFC377EF8FF}"/>
              </a:ext>
            </a:extLst>
          </p:cNvPr>
          <p:cNvPicPr>
            <a:picLocks noChangeAspect="1"/>
          </p:cNvPicPr>
          <p:nvPr/>
        </p:nvPicPr>
        <p:blipFill>
          <a:blip r:embed="rId3"/>
          <a:stretch>
            <a:fillRect/>
          </a:stretch>
        </p:blipFill>
        <p:spPr>
          <a:xfrm>
            <a:off x="2763271" y="2593775"/>
            <a:ext cx="524301" cy="1670449"/>
          </a:xfrm>
          <a:prstGeom prst="rect">
            <a:avLst/>
          </a:prstGeom>
        </p:spPr>
      </p:pic>
    </p:spTree>
    <p:extLst>
      <p:ext uri="{BB962C8B-B14F-4D97-AF65-F5344CB8AC3E}">
        <p14:creationId xmlns:p14="http://schemas.microsoft.com/office/powerpoint/2010/main" val="1889672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3E5A238-335C-1C12-AE03-AA6A98097E90}"/>
              </a:ext>
            </a:extLst>
          </p:cNvPr>
          <p:cNvPicPr>
            <a:picLocks noGrp="1" noChangeAspect="1"/>
          </p:cNvPicPr>
          <p:nvPr>
            <p:ph idx="1"/>
          </p:nvPr>
        </p:nvPicPr>
        <p:blipFill>
          <a:blip r:embed="rId2"/>
          <a:stretch>
            <a:fillRect/>
          </a:stretch>
        </p:blipFill>
        <p:spPr>
          <a:xfrm>
            <a:off x="838200" y="945862"/>
            <a:ext cx="10515600" cy="5912138"/>
          </a:xfrm>
          <a:ln w="38100">
            <a:solidFill>
              <a:schemeClr val="tx1"/>
            </a:solidFill>
          </a:ln>
        </p:spPr>
      </p:pic>
      <p:sp>
        <p:nvSpPr>
          <p:cNvPr id="8" name="TextBox 7">
            <a:extLst>
              <a:ext uri="{FF2B5EF4-FFF2-40B4-BE49-F238E27FC236}">
                <a16:creationId xmlns:a16="http://schemas.microsoft.com/office/drawing/2014/main" id="{CEB4E10C-6609-E969-3E84-9F4971EDDDF8}"/>
              </a:ext>
            </a:extLst>
          </p:cNvPr>
          <p:cNvSpPr txBox="1"/>
          <p:nvPr/>
        </p:nvSpPr>
        <p:spPr>
          <a:xfrm>
            <a:off x="4163818" y="0"/>
            <a:ext cx="6096000"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FF0000"/>
                </a:solidFill>
                <a:effectLst/>
                <a:uLnTx/>
                <a:uFillTx/>
                <a:latin typeface="Calibri" panose="020F0502020204030204"/>
                <a:ea typeface="+mn-ea"/>
                <a:cs typeface="+mn-cs"/>
              </a:rPr>
              <a:t>Step 3</a:t>
            </a:r>
          </a:p>
        </p:txBody>
      </p:sp>
      <p:pic>
        <p:nvPicPr>
          <p:cNvPr id="9" name="Picture 8">
            <a:extLst>
              <a:ext uri="{FF2B5EF4-FFF2-40B4-BE49-F238E27FC236}">
                <a16:creationId xmlns:a16="http://schemas.microsoft.com/office/drawing/2014/main" id="{E3CFD5B3-EA18-F228-D315-645AAAED8C6C}"/>
              </a:ext>
            </a:extLst>
          </p:cNvPr>
          <p:cNvPicPr>
            <a:picLocks noChangeAspect="1"/>
          </p:cNvPicPr>
          <p:nvPr/>
        </p:nvPicPr>
        <p:blipFill>
          <a:blip r:embed="rId3"/>
          <a:stretch>
            <a:fillRect/>
          </a:stretch>
        </p:blipFill>
        <p:spPr>
          <a:xfrm rot="5102808">
            <a:off x="1106377" y="3376123"/>
            <a:ext cx="684865" cy="1670449"/>
          </a:xfrm>
          <a:prstGeom prst="rect">
            <a:avLst/>
          </a:prstGeom>
        </p:spPr>
      </p:pic>
      <p:pic>
        <p:nvPicPr>
          <p:cNvPr id="10" name="Picture 9">
            <a:extLst>
              <a:ext uri="{FF2B5EF4-FFF2-40B4-BE49-F238E27FC236}">
                <a16:creationId xmlns:a16="http://schemas.microsoft.com/office/drawing/2014/main" id="{78C2F8BC-1B17-5A2E-4E4D-7EEB97963F5F}"/>
              </a:ext>
            </a:extLst>
          </p:cNvPr>
          <p:cNvPicPr>
            <a:picLocks noChangeAspect="1"/>
          </p:cNvPicPr>
          <p:nvPr/>
        </p:nvPicPr>
        <p:blipFill>
          <a:blip r:embed="rId3"/>
          <a:stretch>
            <a:fillRect/>
          </a:stretch>
        </p:blipFill>
        <p:spPr>
          <a:xfrm rot="16679493">
            <a:off x="10018675" y="3471377"/>
            <a:ext cx="708586" cy="1670449"/>
          </a:xfrm>
          <a:prstGeom prst="rect">
            <a:avLst/>
          </a:prstGeom>
        </p:spPr>
      </p:pic>
      <p:sp>
        <p:nvSpPr>
          <p:cNvPr id="11" name="TextBox 10">
            <a:extLst>
              <a:ext uri="{FF2B5EF4-FFF2-40B4-BE49-F238E27FC236}">
                <a16:creationId xmlns:a16="http://schemas.microsoft.com/office/drawing/2014/main" id="{FD8CD1FB-840D-BAE7-A186-65703F5A5699}"/>
              </a:ext>
            </a:extLst>
          </p:cNvPr>
          <p:cNvSpPr txBox="1"/>
          <p:nvPr/>
        </p:nvSpPr>
        <p:spPr>
          <a:xfrm rot="21233993">
            <a:off x="944569" y="4026680"/>
            <a:ext cx="100848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Each day</a:t>
            </a:r>
          </a:p>
        </p:txBody>
      </p:sp>
      <p:pic>
        <p:nvPicPr>
          <p:cNvPr id="13" name="Picture 12">
            <a:extLst>
              <a:ext uri="{FF2B5EF4-FFF2-40B4-BE49-F238E27FC236}">
                <a16:creationId xmlns:a16="http://schemas.microsoft.com/office/drawing/2014/main" id="{AC6CFE07-3754-50B8-F2C7-73AFC8296939}"/>
              </a:ext>
            </a:extLst>
          </p:cNvPr>
          <p:cNvPicPr>
            <a:picLocks noChangeAspect="1"/>
          </p:cNvPicPr>
          <p:nvPr/>
        </p:nvPicPr>
        <p:blipFill>
          <a:blip r:embed="rId4"/>
          <a:stretch>
            <a:fillRect/>
          </a:stretch>
        </p:blipFill>
        <p:spPr>
          <a:xfrm rot="383793">
            <a:off x="9892516" y="4090222"/>
            <a:ext cx="1097375" cy="534522"/>
          </a:xfrm>
          <a:prstGeom prst="rect">
            <a:avLst/>
          </a:prstGeom>
        </p:spPr>
      </p:pic>
      <p:sp>
        <p:nvSpPr>
          <p:cNvPr id="2" name="TextBox 8">
            <a:extLst>
              <a:ext uri="{FF2B5EF4-FFF2-40B4-BE49-F238E27FC236}">
                <a16:creationId xmlns:a16="http://schemas.microsoft.com/office/drawing/2014/main" id="{8ED04D15-4200-3A15-6F7F-5659A10C0EB9}"/>
              </a:ext>
            </a:extLst>
          </p:cNvPr>
          <p:cNvSpPr txBox="1">
            <a:spLocks noChangeArrowheads="1"/>
          </p:cNvSpPr>
          <p:nvPr/>
        </p:nvSpPr>
        <p:spPr bwMode="auto">
          <a:xfrm>
            <a:off x="2829753" y="4989689"/>
            <a:ext cx="653249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Travel Limits, enter zip code for each day, check box, hit apply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Distance  enter number of miles for limit, check box, hit apply</a:t>
            </a:r>
          </a:p>
        </p:txBody>
      </p:sp>
      <p:sp>
        <p:nvSpPr>
          <p:cNvPr id="3" name="TextBox 2">
            <a:extLst>
              <a:ext uri="{FF2B5EF4-FFF2-40B4-BE49-F238E27FC236}">
                <a16:creationId xmlns:a16="http://schemas.microsoft.com/office/drawing/2014/main" id="{C1AE45CF-2EE6-D27D-10B1-E17021065EE3}"/>
              </a:ext>
            </a:extLst>
          </p:cNvPr>
          <p:cNvSpPr txBox="1"/>
          <p:nvPr/>
        </p:nvSpPr>
        <p:spPr>
          <a:xfrm>
            <a:off x="66796" y="3059922"/>
            <a:ext cx="2764026" cy="369332"/>
          </a:xfrm>
          <a:prstGeom prst="rect">
            <a:avLst/>
          </a:prstGeom>
          <a:noFill/>
          <a:ln w="28575">
            <a:solidFill>
              <a:srgbClr val="FF0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w="9525">
                  <a:solidFill>
                    <a:prstClr val="black"/>
                  </a:solidFill>
                </a:ln>
                <a:solidFill>
                  <a:prstClr val="black"/>
                </a:solidFill>
                <a:effectLst/>
                <a:uLnTx/>
                <a:uFillTx/>
                <a:latin typeface="Calibri" panose="020F0502020204030204"/>
                <a:ea typeface="+mn-ea"/>
                <a:cs typeface="+mn-cs"/>
              </a:rPr>
              <a:t>Enter zip code for leave city</a:t>
            </a:r>
          </a:p>
        </p:txBody>
      </p:sp>
      <p:sp>
        <p:nvSpPr>
          <p:cNvPr id="4" name="Arrow: Right 3">
            <a:extLst>
              <a:ext uri="{FF2B5EF4-FFF2-40B4-BE49-F238E27FC236}">
                <a16:creationId xmlns:a16="http://schemas.microsoft.com/office/drawing/2014/main" id="{2D52EAF5-D5A0-6728-9556-CC7F0A01A959}"/>
              </a:ext>
            </a:extLst>
          </p:cNvPr>
          <p:cNvSpPr/>
          <p:nvPr/>
        </p:nvSpPr>
        <p:spPr>
          <a:xfrm>
            <a:off x="2829753" y="3076580"/>
            <a:ext cx="440267" cy="3721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DFB073A5-AD09-7941-0EF3-B7602C6E0856}"/>
              </a:ext>
            </a:extLst>
          </p:cNvPr>
          <p:cNvPicPr>
            <a:picLocks noChangeAspect="1"/>
          </p:cNvPicPr>
          <p:nvPr/>
        </p:nvPicPr>
        <p:blipFill>
          <a:blip r:embed="rId5"/>
          <a:stretch>
            <a:fillRect/>
          </a:stretch>
        </p:blipFill>
        <p:spPr>
          <a:xfrm rot="1904535">
            <a:off x="6415472" y="2836121"/>
            <a:ext cx="457240" cy="408467"/>
          </a:xfrm>
          <a:prstGeom prst="rect">
            <a:avLst/>
          </a:prstGeom>
        </p:spPr>
      </p:pic>
      <p:sp>
        <p:nvSpPr>
          <p:cNvPr id="7" name="TextBox 6">
            <a:extLst>
              <a:ext uri="{FF2B5EF4-FFF2-40B4-BE49-F238E27FC236}">
                <a16:creationId xmlns:a16="http://schemas.microsoft.com/office/drawing/2014/main" id="{3A26B597-166A-CE00-8BDA-C342B2761F6D}"/>
              </a:ext>
            </a:extLst>
          </p:cNvPr>
          <p:cNvSpPr txBox="1"/>
          <p:nvPr/>
        </p:nvSpPr>
        <p:spPr>
          <a:xfrm>
            <a:off x="4179257" y="2707248"/>
            <a:ext cx="2373983" cy="369332"/>
          </a:xfrm>
          <a:prstGeom prst="rect">
            <a:avLst/>
          </a:prstGeom>
          <a:noFill/>
          <a:ln w="28575">
            <a:solidFill>
              <a:srgbClr val="FF0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Enter distance number</a:t>
            </a:r>
          </a:p>
        </p:txBody>
      </p:sp>
    </p:spTree>
    <p:extLst>
      <p:ext uri="{BB962C8B-B14F-4D97-AF65-F5344CB8AC3E}">
        <p14:creationId xmlns:p14="http://schemas.microsoft.com/office/powerpoint/2010/main" val="1599473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5"/>
          <p:cNvSpPr txBox="1">
            <a:spLocks noGrp="1"/>
          </p:cNvSpPr>
          <p:nvPr>
            <p:ph type="ctrTitle"/>
          </p:nvPr>
        </p:nvSpPr>
        <p:spPr>
          <a:xfrm>
            <a:off x="2171125" y="1498271"/>
            <a:ext cx="9062933" cy="2978727"/>
          </a:xfrm>
          <a:prstGeom prst="rect">
            <a:avLst/>
          </a:prstGeom>
          <a:noFill/>
          <a:ln>
            <a:noFill/>
          </a:ln>
        </p:spPr>
        <p:txBody>
          <a:bodyPr spcFirstLastPara="1" wrap="square" lIns="0" tIns="0" rIns="0" bIns="0" anchor="t" anchorCtr="0">
            <a:noAutofit/>
          </a:bodyPr>
          <a:lstStyle/>
          <a:p>
            <a:r>
              <a:rPr lang="en-US" dirty="0"/>
              <a:t>EMLOA 2023 - Arbiter Training</a:t>
            </a:r>
            <a:br>
              <a:rPr lang="en-US" dirty="0"/>
            </a:br>
            <a:br>
              <a:rPr lang="en-US" dirty="0"/>
            </a:br>
            <a:r>
              <a:rPr lang="en-US" sz="4400" i="1" dirty="0">
                <a:solidFill>
                  <a:schemeClr val="tx1"/>
                </a:solidFill>
              </a:rPr>
              <a:t>Notifications &amp; Messaging check</a:t>
            </a:r>
            <a:endParaRPr sz="4400" i="1" dirty="0">
              <a:solidFill>
                <a:schemeClr val="tx1"/>
              </a:solidFill>
            </a:endParaRPr>
          </a:p>
        </p:txBody>
      </p:sp>
    </p:spTree>
    <p:extLst>
      <p:ext uri="{BB962C8B-B14F-4D97-AF65-F5344CB8AC3E}">
        <p14:creationId xmlns:p14="http://schemas.microsoft.com/office/powerpoint/2010/main" val="112730073"/>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A9460-FDDA-4CDD-9AD7-C86D92E21B5B}"/>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E301D003-5D11-450E-9F43-AAA1BBA3B034}"/>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24AC1791-3177-4E7B-BB69-BC2DF797EE06}"/>
              </a:ext>
            </a:extLst>
          </p:cNvPr>
          <p:cNvPicPr>
            <a:picLocks noChangeAspect="1"/>
          </p:cNvPicPr>
          <p:nvPr/>
        </p:nvPicPr>
        <p:blipFill>
          <a:blip r:embed="rId2"/>
          <a:stretch>
            <a:fillRect/>
          </a:stretch>
        </p:blipFill>
        <p:spPr>
          <a:xfrm>
            <a:off x="0" y="710866"/>
            <a:ext cx="10930597" cy="6145460"/>
          </a:xfrm>
          <a:prstGeom prst="rect">
            <a:avLst/>
          </a:prstGeom>
        </p:spPr>
      </p:pic>
      <p:sp>
        <p:nvSpPr>
          <p:cNvPr id="6" name="Arrow: Down 5">
            <a:extLst>
              <a:ext uri="{FF2B5EF4-FFF2-40B4-BE49-F238E27FC236}">
                <a16:creationId xmlns:a16="http://schemas.microsoft.com/office/drawing/2014/main" id="{13F38CF3-3500-496F-81B4-34A77360E83B}"/>
              </a:ext>
            </a:extLst>
          </p:cNvPr>
          <p:cNvSpPr/>
          <p:nvPr/>
        </p:nvSpPr>
        <p:spPr>
          <a:xfrm>
            <a:off x="6415072" y="710866"/>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9598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126968C-B354-4B1B-804C-FCF57EC32E84}"/>
              </a:ext>
            </a:extLst>
          </p:cNvPr>
          <p:cNvPicPr>
            <a:picLocks noGrp="1" noChangeAspect="1"/>
          </p:cNvPicPr>
          <p:nvPr>
            <p:ph idx="1"/>
          </p:nvPr>
        </p:nvPicPr>
        <p:blipFill>
          <a:blip r:embed="rId2"/>
          <a:stretch>
            <a:fillRect/>
          </a:stretch>
        </p:blipFill>
        <p:spPr>
          <a:xfrm>
            <a:off x="792535" y="920188"/>
            <a:ext cx="10561265" cy="5937812"/>
          </a:xfrm>
        </p:spPr>
      </p:pic>
      <p:sp>
        <p:nvSpPr>
          <p:cNvPr id="6" name="Arrow: Down 5">
            <a:extLst>
              <a:ext uri="{FF2B5EF4-FFF2-40B4-BE49-F238E27FC236}">
                <a16:creationId xmlns:a16="http://schemas.microsoft.com/office/drawing/2014/main" id="{78C04E12-4890-4A70-87DC-FFC15B3695EB}"/>
              </a:ext>
            </a:extLst>
          </p:cNvPr>
          <p:cNvSpPr/>
          <p:nvPr/>
        </p:nvSpPr>
        <p:spPr>
          <a:xfrm rot="16200000">
            <a:off x="246888" y="2939796"/>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94532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02456B9-1678-4BB3-BB6F-9AB6FDDF030F}"/>
              </a:ext>
            </a:extLst>
          </p:cNvPr>
          <p:cNvPicPr>
            <a:picLocks noGrp="1" noChangeAspect="1"/>
          </p:cNvPicPr>
          <p:nvPr>
            <p:ph idx="1"/>
          </p:nvPr>
        </p:nvPicPr>
        <p:blipFill>
          <a:blip r:embed="rId2"/>
          <a:stretch>
            <a:fillRect/>
          </a:stretch>
        </p:blipFill>
        <p:spPr>
          <a:xfrm>
            <a:off x="1334172" y="502893"/>
            <a:ext cx="10654056" cy="5989982"/>
          </a:xfrm>
        </p:spPr>
      </p:pic>
      <p:sp>
        <p:nvSpPr>
          <p:cNvPr id="6" name="Arrow: Right 5">
            <a:extLst>
              <a:ext uri="{FF2B5EF4-FFF2-40B4-BE49-F238E27FC236}">
                <a16:creationId xmlns:a16="http://schemas.microsoft.com/office/drawing/2014/main" id="{AF321E92-1062-42CA-818F-5715B6CF4C49}"/>
              </a:ext>
            </a:extLst>
          </p:cNvPr>
          <p:cNvSpPr/>
          <p:nvPr/>
        </p:nvSpPr>
        <p:spPr>
          <a:xfrm>
            <a:off x="596982" y="294436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Arrow: Right 8">
            <a:extLst>
              <a:ext uri="{FF2B5EF4-FFF2-40B4-BE49-F238E27FC236}">
                <a16:creationId xmlns:a16="http://schemas.microsoft.com/office/drawing/2014/main" id="{9797E489-7347-40CC-A882-2F8AB4B7E5A6}"/>
              </a:ext>
            </a:extLst>
          </p:cNvPr>
          <p:cNvSpPr/>
          <p:nvPr/>
        </p:nvSpPr>
        <p:spPr>
          <a:xfrm>
            <a:off x="596982" y="356676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5732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5"/>
          <p:cNvSpPr txBox="1">
            <a:spLocks noGrp="1"/>
          </p:cNvSpPr>
          <p:nvPr>
            <p:ph type="ctrTitle"/>
          </p:nvPr>
        </p:nvSpPr>
        <p:spPr>
          <a:xfrm>
            <a:off x="2171125" y="1498271"/>
            <a:ext cx="9062933" cy="2978727"/>
          </a:xfrm>
          <a:prstGeom prst="rect">
            <a:avLst/>
          </a:prstGeom>
          <a:noFill/>
          <a:ln>
            <a:noFill/>
          </a:ln>
        </p:spPr>
        <p:txBody>
          <a:bodyPr spcFirstLastPara="1" wrap="square" lIns="0" tIns="0" rIns="0" bIns="0" anchor="t" anchorCtr="0">
            <a:noAutofit/>
          </a:bodyPr>
          <a:lstStyle/>
          <a:p>
            <a:r>
              <a:rPr lang="en-US" dirty="0"/>
              <a:t>EMLOA 2023 - Arbiter Training</a:t>
            </a:r>
            <a:br>
              <a:rPr lang="en-US" dirty="0"/>
            </a:br>
            <a:br>
              <a:rPr lang="en-US" dirty="0"/>
            </a:br>
            <a:r>
              <a:rPr lang="en-US" sz="4400" i="1" dirty="0">
                <a:solidFill>
                  <a:schemeClr val="tx1"/>
                </a:solidFill>
              </a:rPr>
              <a:t>Initial Setup</a:t>
            </a:r>
            <a:endParaRPr sz="4400" i="1" dirty="0">
              <a:solidFill>
                <a:schemeClr val="tx1"/>
              </a:solidFill>
            </a:endParaRPr>
          </a:p>
        </p:txBody>
      </p:sp>
    </p:spTree>
    <p:extLst>
      <p:ext uri="{BB962C8B-B14F-4D97-AF65-F5344CB8AC3E}">
        <p14:creationId xmlns:p14="http://schemas.microsoft.com/office/powerpoint/2010/main" val="3555037936"/>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5"/>
          <p:cNvSpPr txBox="1">
            <a:spLocks noGrp="1"/>
          </p:cNvSpPr>
          <p:nvPr>
            <p:ph type="ctrTitle"/>
          </p:nvPr>
        </p:nvSpPr>
        <p:spPr>
          <a:xfrm>
            <a:off x="2171125" y="1498271"/>
            <a:ext cx="9062933" cy="2978727"/>
          </a:xfrm>
          <a:prstGeom prst="rect">
            <a:avLst/>
          </a:prstGeom>
          <a:noFill/>
          <a:ln>
            <a:noFill/>
          </a:ln>
        </p:spPr>
        <p:txBody>
          <a:bodyPr spcFirstLastPara="1" wrap="square" lIns="0" tIns="0" rIns="0" bIns="0" anchor="t" anchorCtr="0">
            <a:noAutofit/>
          </a:bodyPr>
          <a:lstStyle/>
          <a:p>
            <a:r>
              <a:rPr lang="en-US" dirty="0"/>
              <a:t>EMLOA 2023 - Arbiter Training</a:t>
            </a:r>
            <a:br>
              <a:rPr lang="en-US" dirty="0"/>
            </a:br>
            <a:br>
              <a:rPr lang="en-US" dirty="0"/>
            </a:br>
            <a:r>
              <a:rPr lang="en-US" sz="4400" i="1" dirty="0">
                <a:solidFill>
                  <a:schemeClr val="tx1"/>
                </a:solidFill>
              </a:rPr>
              <a:t>Printing your schedule</a:t>
            </a:r>
            <a:endParaRPr sz="4400" i="1" dirty="0">
              <a:solidFill>
                <a:schemeClr val="tx1"/>
              </a:solidFill>
            </a:endParaRPr>
          </a:p>
        </p:txBody>
      </p:sp>
    </p:spTree>
    <p:extLst>
      <p:ext uri="{BB962C8B-B14F-4D97-AF65-F5344CB8AC3E}">
        <p14:creationId xmlns:p14="http://schemas.microsoft.com/office/powerpoint/2010/main" val="1939513828"/>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907482D-C314-EDAB-C486-13F3A3AA1190}"/>
              </a:ext>
            </a:extLst>
          </p:cNvPr>
          <p:cNvSpPr/>
          <p:nvPr/>
        </p:nvSpPr>
        <p:spPr>
          <a:xfrm>
            <a:off x="5873750" y="376239"/>
            <a:ext cx="184150" cy="922337"/>
          </a:xfrm>
          <a:prstGeom prst="rect">
            <a:avLst/>
          </a:prstGeom>
          <a:noFill/>
        </p:spPr>
        <p:txBody>
          <a:bodyPr wrap="none">
            <a:spAutoFit/>
          </a:bodyPr>
          <a:lstStyle/>
          <a:p>
            <a:pPr algn="ctr">
              <a:defRPr/>
            </a:pPr>
            <a:endParaRPr lang="en-US" sz="5400" b="1" dirty="0">
              <a:ln w="9525">
                <a:solidFill>
                  <a:srgbClr val="FFFFFF"/>
                </a:solidFill>
                <a:prstDash val="solid"/>
              </a:ln>
              <a:solidFill>
                <a:srgbClr val="000000"/>
              </a:solidFill>
              <a:effectLst>
                <a:outerShdw blurRad="12700" dist="38100" dir="2700000" algn="tl" rotWithShape="0">
                  <a:srgbClr val="FFFFFF">
                    <a:lumMod val="50000"/>
                  </a:srgbClr>
                </a:outerShdw>
              </a:effectLst>
              <a:latin typeface="Calibri"/>
              <a:cs typeface="Arial" panose="020B0604020202020204" pitchFamily="34" charset="0"/>
            </a:endParaRPr>
          </a:p>
        </p:txBody>
      </p:sp>
      <p:sp>
        <p:nvSpPr>
          <p:cNvPr id="7" name="TextBox 6">
            <a:extLst>
              <a:ext uri="{FF2B5EF4-FFF2-40B4-BE49-F238E27FC236}">
                <a16:creationId xmlns:a16="http://schemas.microsoft.com/office/drawing/2014/main" id="{B13D2F16-D83C-0C5E-5A3F-3484392F93AF}"/>
              </a:ext>
            </a:extLst>
          </p:cNvPr>
          <p:cNvSpPr txBox="1"/>
          <p:nvPr/>
        </p:nvSpPr>
        <p:spPr>
          <a:xfrm>
            <a:off x="1676400" y="1600200"/>
            <a:ext cx="8801100" cy="1138238"/>
          </a:xfrm>
          <a:prstGeom prst="rect">
            <a:avLst/>
          </a:prstGeom>
          <a:noFill/>
          <a:ln w="19050">
            <a:solidFill>
              <a:schemeClr val="tx1"/>
            </a:solidFill>
          </a:ln>
        </p:spPr>
        <p:txBody>
          <a:bodyPr>
            <a:spAutoFit/>
          </a:bodyPr>
          <a:lstStyle/>
          <a:p>
            <a:pPr algn="ctr">
              <a:defRPr/>
            </a:pPr>
            <a:endParaRPr lang="en-US" sz="2800" dirty="0">
              <a:solidFill>
                <a:srgbClr val="000000"/>
              </a:solidFill>
              <a:latin typeface="Calibri"/>
              <a:cs typeface="Arial" panose="020B0604020202020204" pitchFamily="34" charset="0"/>
            </a:endParaRPr>
          </a:p>
          <a:p>
            <a:pPr>
              <a:defRPr/>
            </a:pPr>
            <a:endParaRPr lang="en-US" sz="2000" dirty="0">
              <a:solidFill>
                <a:srgbClr val="000000"/>
              </a:solidFill>
              <a:latin typeface="Calibri"/>
              <a:cs typeface="Arial" panose="020B0604020202020204" pitchFamily="34" charset="0"/>
            </a:endParaRPr>
          </a:p>
          <a:p>
            <a:pPr>
              <a:defRPr/>
            </a:pPr>
            <a:r>
              <a:rPr lang="en-US" sz="2000" dirty="0">
                <a:solidFill>
                  <a:srgbClr val="000000"/>
                </a:solidFill>
                <a:latin typeface="Calibri"/>
                <a:cs typeface="Arial" panose="020B0604020202020204" pitchFamily="34" charset="0"/>
              </a:rPr>
              <a:t>                                                 </a:t>
            </a:r>
          </a:p>
        </p:txBody>
      </p:sp>
      <p:pic>
        <p:nvPicPr>
          <p:cNvPr id="6148" name="Picture 2">
            <a:extLst>
              <a:ext uri="{FF2B5EF4-FFF2-40B4-BE49-F238E27FC236}">
                <a16:creationId xmlns:a16="http://schemas.microsoft.com/office/drawing/2014/main" id="{E23825FE-A533-7DD9-6873-E5B99FDFE6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
            <a:ext cx="9144000" cy="599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rrow: Right 3">
            <a:extLst>
              <a:ext uri="{FF2B5EF4-FFF2-40B4-BE49-F238E27FC236}">
                <a16:creationId xmlns:a16="http://schemas.microsoft.com/office/drawing/2014/main" id="{D178B303-19BD-EED5-463A-DD34C6EEF0B6}"/>
              </a:ext>
            </a:extLst>
          </p:cNvPr>
          <p:cNvSpPr/>
          <p:nvPr/>
        </p:nvSpPr>
        <p:spPr bwMode="auto">
          <a:xfrm rot="14593072">
            <a:off x="2514600" y="1752600"/>
            <a:ext cx="978408" cy="484632"/>
          </a:xfrm>
          <a:prstGeom prst="rightArrow">
            <a:avLst/>
          </a:prstGeom>
          <a:solidFill>
            <a:srgbClr val="FFFF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eaLnBrk="0" fontAlgn="base" hangingPunct="0">
              <a:spcBef>
                <a:spcPct val="0"/>
              </a:spcBef>
              <a:spcAft>
                <a:spcPct val="0"/>
              </a:spcAft>
              <a:defRPr/>
            </a:pPr>
            <a:endParaRPr lang="en-US" sz="2300" dirty="0">
              <a:solidFill>
                <a:srgbClr val="000000"/>
              </a:solidFill>
              <a:latin typeface="Segoe" pitchFamily="34" charset="0"/>
            </a:endParaRP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DD998-8263-AD79-EB23-F5B646477486}"/>
              </a:ext>
            </a:extLst>
          </p:cNvPr>
          <p:cNvSpPr>
            <a:spLocks noGrp="1"/>
          </p:cNvSpPr>
          <p:nvPr>
            <p:ph type="ctrTitle"/>
          </p:nvPr>
        </p:nvSpPr>
        <p:spPr>
          <a:xfrm>
            <a:off x="2894013" y="649288"/>
            <a:ext cx="7042150" cy="1524000"/>
          </a:xfrm>
        </p:spPr>
        <p:txBody>
          <a:bodyPr/>
          <a:lstStyle/>
          <a:p>
            <a:pPr>
              <a:defRPr/>
            </a:pPr>
            <a:endParaRPr dirty="0"/>
          </a:p>
        </p:txBody>
      </p:sp>
      <p:sp>
        <p:nvSpPr>
          <p:cNvPr id="8195" name="Subtitle 2">
            <a:extLst>
              <a:ext uri="{FF2B5EF4-FFF2-40B4-BE49-F238E27FC236}">
                <a16:creationId xmlns:a16="http://schemas.microsoft.com/office/drawing/2014/main" id="{79C2333B-EA1C-7E3E-B7B9-CA58C120ECEB}"/>
              </a:ext>
            </a:extLst>
          </p:cNvPr>
          <p:cNvSpPr>
            <a:spLocks noGrp="1"/>
          </p:cNvSpPr>
          <p:nvPr>
            <p:ph type="subTitle" idx="1"/>
          </p:nvPr>
        </p:nvSpPr>
        <p:spPr>
          <a:xfrm>
            <a:off x="2892425" y="4344988"/>
            <a:ext cx="7043738" cy="461962"/>
          </a:xfrm>
        </p:spPr>
        <p:txBody>
          <a:bodyPr/>
          <a:lstStyle/>
          <a:p>
            <a:pPr>
              <a:spcBef>
                <a:spcPct val="0"/>
              </a:spcBef>
            </a:pPr>
            <a:endParaRPr lang="en-US" altLang="en-US"/>
          </a:p>
        </p:txBody>
      </p:sp>
      <p:sp>
        <p:nvSpPr>
          <p:cNvPr id="4" name="Text Placeholder 3">
            <a:extLst>
              <a:ext uri="{FF2B5EF4-FFF2-40B4-BE49-F238E27FC236}">
                <a16:creationId xmlns:a16="http://schemas.microsoft.com/office/drawing/2014/main" id="{56E755AD-CE53-9700-5DE1-1D828A1D154C}"/>
              </a:ext>
            </a:extLst>
          </p:cNvPr>
          <p:cNvSpPr>
            <a:spLocks noGrp="1"/>
          </p:cNvSpPr>
          <p:nvPr>
            <p:ph type="body" sz="quarter" idx="10"/>
          </p:nvPr>
        </p:nvSpPr>
        <p:spPr>
          <a:xfrm>
            <a:off x="2246313" y="2355850"/>
            <a:ext cx="7689850" cy="1384300"/>
          </a:xfrm>
        </p:spPr>
        <p:txBody>
          <a:bodyPr/>
          <a:lstStyle/>
          <a:p>
            <a:pPr>
              <a:defRPr/>
            </a:pPr>
            <a:endParaRPr/>
          </a:p>
        </p:txBody>
      </p:sp>
      <p:pic>
        <p:nvPicPr>
          <p:cNvPr id="8197" name="Picture 5">
            <a:extLst>
              <a:ext uri="{FF2B5EF4-FFF2-40B4-BE49-F238E27FC236}">
                <a16:creationId xmlns:a16="http://schemas.microsoft.com/office/drawing/2014/main" id="{B996ADD5-6B46-DF04-199C-E2B307FFE2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401"/>
            <a:ext cx="9144000" cy="584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rrow: Right 6">
            <a:extLst>
              <a:ext uri="{FF2B5EF4-FFF2-40B4-BE49-F238E27FC236}">
                <a16:creationId xmlns:a16="http://schemas.microsoft.com/office/drawing/2014/main" id="{CA9D97F7-348A-E684-0750-44366F147A10}"/>
              </a:ext>
            </a:extLst>
          </p:cNvPr>
          <p:cNvSpPr/>
          <p:nvPr/>
        </p:nvSpPr>
        <p:spPr bwMode="auto">
          <a:xfrm rot="11116739">
            <a:off x="2297243" y="2205715"/>
            <a:ext cx="1616518" cy="195706"/>
          </a:xfrm>
          <a:prstGeom prst="rightArrow">
            <a:avLst/>
          </a:prstGeom>
          <a:solidFill>
            <a:srgbClr val="FFFF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eaLnBrk="0" fontAlgn="base" hangingPunct="0">
              <a:spcBef>
                <a:spcPct val="0"/>
              </a:spcBef>
              <a:spcAft>
                <a:spcPct val="0"/>
              </a:spcAft>
              <a:defRPr/>
            </a:pPr>
            <a:endParaRPr lang="en-US" sz="2300" dirty="0">
              <a:solidFill>
                <a:srgbClr val="000000"/>
              </a:solidFill>
              <a:latin typeface="Segoe" pitchFamily="34" charset="0"/>
            </a:endParaRPr>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14B88-A9DF-48FC-3B3A-C35CF4EE4CC3}"/>
              </a:ext>
            </a:extLst>
          </p:cNvPr>
          <p:cNvSpPr>
            <a:spLocks noGrp="1"/>
          </p:cNvSpPr>
          <p:nvPr>
            <p:ph type="ctrTitle"/>
          </p:nvPr>
        </p:nvSpPr>
        <p:spPr>
          <a:xfrm>
            <a:off x="2894013" y="649288"/>
            <a:ext cx="7042150" cy="1524000"/>
          </a:xfrm>
        </p:spPr>
        <p:txBody>
          <a:bodyPr/>
          <a:lstStyle/>
          <a:p>
            <a:pPr>
              <a:defRPr/>
            </a:pPr>
            <a:endParaRPr dirty="0"/>
          </a:p>
        </p:txBody>
      </p:sp>
      <p:sp>
        <p:nvSpPr>
          <p:cNvPr id="9219" name="Subtitle 2">
            <a:extLst>
              <a:ext uri="{FF2B5EF4-FFF2-40B4-BE49-F238E27FC236}">
                <a16:creationId xmlns:a16="http://schemas.microsoft.com/office/drawing/2014/main" id="{22D44267-5A8E-DB58-32B3-3533C8B0C037}"/>
              </a:ext>
            </a:extLst>
          </p:cNvPr>
          <p:cNvSpPr>
            <a:spLocks noGrp="1"/>
          </p:cNvSpPr>
          <p:nvPr>
            <p:ph type="subTitle" idx="1"/>
          </p:nvPr>
        </p:nvSpPr>
        <p:spPr>
          <a:xfrm>
            <a:off x="2892425" y="4344988"/>
            <a:ext cx="7043738" cy="461962"/>
          </a:xfrm>
        </p:spPr>
        <p:txBody>
          <a:bodyPr/>
          <a:lstStyle/>
          <a:p>
            <a:pPr>
              <a:spcBef>
                <a:spcPct val="0"/>
              </a:spcBef>
            </a:pPr>
            <a:endParaRPr lang="en-US" altLang="en-US"/>
          </a:p>
        </p:txBody>
      </p:sp>
      <p:sp>
        <p:nvSpPr>
          <p:cNvPr id="4" name="Text Placeholder 3">
            <a:extLst>
              <a:ext uri="{FF2B5EF4-FFF2-40B4-BE49-F238E27FC236}">
                <a16:creationId xmlns:a16="http://schemas.microsoft.com/office/drawing/2014/main" id="{4C863A45-0F47-48E0-30EE-D4589ADB6F3D}"/>
              </a:ext>
            </a:extLst>
          </p:cNvPr>
          <p:cNvSpPr>
            <a:spLocks noGrp="1"/>
          </p:cNvSpPr>
          <p:nvPr>
            <p:ph type="body" sz="quarter" idx="10"/>
          </p:nvPr>
        </p:nvSpPr>
        <p:spPr>
          <a:xfrm>
            <a:off x="2246313" y="2355850"/>
            <a:ext cx="7689850" cy="1384300"/>
          </a:xfrm>
        </p:spPr>
        <p:txBody>
          <a:bodyPr/>
          <a:lstStyle/>
          <a:p>
            <a:pPr>
              <a:defRPr/>
            </a:pPr>
            <a:endParaRPr/>
          </a:p>
        </p:txBody>
      </p:sp>
      <p:pic>
        <p:nvPicPr>
          <p:cNvPr id="9221" name="Picture 5">
            <a:extLst>
              <a:ext uri="{FF2B5EF4-FFF2-40B4-BE49-F238E27FC236}">
                <a16:creationId xmlns:a16="http://schemas.microsoft.com/office/drawing/2014/main" id="{3A3A8F70-2347-2A2F-D16A-D313BE23D0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144000" cy="599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Box 6">
            <a:extLst>
              <a:ext uri="{FF2B5EF4-FFF2-40B4-BE49-F238E27FC236}">
                <a16:creationId xmlns:a16="http://schemas.microsoft.com/office/drawing/2014/main" id="{5E4C6E71-9906-6A29-69D8-4611600A8E29}"/>
              </a:ext>
            </a:extLst>
          </p:cNvPr>
          <p:cNvSpPr txBox="1">
            <a:spLocks noChangeArrowheads="1"/>
          </p:cNvSpPr>
          <p:nvPr/>
        </p:nvSpPr>
        <p:spPr bwMode="auto">
          <a:xfrm>
            <a:off x="1517651" y="2355850"/>
            <a:ext cx="2595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US" altLang="en-US">
                <a:solidFill>
                  <a:srgbClr val="000000"/>
                </a:solidFill>
              </a:rPr>
              <a:t>Check and adjust dates</a:t>
            </a:r>
          </a:p>
        </p:txBody>
      </p:sp>
      <p:sp>
        <p:nvSpPr>
          <p:cNvPr id="8" name="Arrow: Right 7">
            <a:extLst>
              <a:ext uri="{FF2B5EF4-FFF2-40B4-BE49-F238E27FC236}">
                <a16:creationId xmlns:a16="http://schemas.microsoft.com/office/drawing/2014/main" id="{1D24AA52-1379-E26C-C61B-EE9DCF27B643}"/>
              </a:ext>
            </a:extLst>
          </p:cNvPr>
          <p:cNvSpPr/>
          <p:nvPr/>
        </p:nvSpPr>
        <p:spPr bwMode="auto">
          <a:xfrm>
            <a:off x="4113805" y="2408589"/>
            <a:ext cx="722049" cy="106012"/>
          </a:xfrm>
          <a:prstGeom prst="rightArrow">
            <a:avLst/>
          </a:prstGeom>
          <a:solidFill>
            <a:srgbClr val="FFFF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eaLnBrk="0" fontAlgn="base" hangingPunct="0">
              <a:spcBef>
                <a:spcPct val="0"/>
              </a:spcBef>
              <a:spcAft>
                <a:spcPct val="0"/>
              </a:spcAft>
              <a:defRPr/>
            </a:pPr>
            <a:endParaRPr lang="en-US" sz="2300" dirty="0">
              <a:solidFill>
                <a:srgbClr val="000000"/>
              </a:solidFill>
              <a:latin typeface="Segoe" pitchFamily="34" charset="0"/>
            </a:endParaRPr>
          </a:p>
        </p:txBody>
      </p:sp>
      <p:sp>
        <p:nvSpPr>
          <p:cNvPr id="9226" name="TextBox 8">
            <a:extLst>
              <a:ext uri="{FF2B5EF4-FFF2-40B4-BE49-F238E27FC236}">
                <a16:creationId xmlns:a16="http://schemas.microsoft.com/office/drawing/2014/main" id="{03B1E561-4729-9018-D74F-336ABF483056}"/>
              </a:ext>
            </a:extLst>
          </p:cNvPr>
          <p:cNvSpPr txBox="1">
            <a:spLocks noChangeArrowheads="1"/>
          </p:cNvSpPr>
          <p:nvPr/>
        </p:nvSpPr>
        <p:spPr bwMode="auto">
          <a:xfrm>
            <a:off x="2725739" y="3522663"/>
            <a:ext cx="21859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pPr>
            <a:r>
              <a:rPr lang="en-US" altLang="en-US">
                <a:solidFill>
                  <a:srgbClr val="000000"/>
                </a:solidFill>
              </a:rPr>
              <a:t>Print format options</a:t>
            </a:r>
          </a:p>
          <a:p>
            <a:pPr algn="ctr" eaLnBrk="0" fontAlgn="base" hangingPunct="0">
              <a:spcBef>
                <a:spcPct val="0"/>
              </a:spcBef>
              <a:spcAft>
                <a:spcPct val="0"/>
              </a:spcAft>
            </a:pPr>
            <a:r>
              <a:rPr lang="en-US" altLang="en-US">
                <a:solidFill>
                  <a:srgbClr val="000000"/>
                </a:solidFill>
              </a:rPr>
              <a:t>3 available</a:t>
            </a:r>
          </a:p>
        </p:txBody>
      </p:sp>
      <p:pic>
        <p:nvPicPr>
          <p:cNvPr id="9227" name="Picture 9">
            <a:extLst>
              <a:ext uri="{FF2B5EF4-FFF2-40B4-BE49-F238E27FC236}">
                <a16:creationId xmlns:a16="http://schemas.microsoft.com/office/drawing/2014/main" id="{1C90C0A1-D0AB-59A4-CA63-29D32A372B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285976">
            <a:off x="4768850" y="3375025"/>
            <a:ext cx="93980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rrow: Right 10">
            <a:extLst>
              <a:ext uri="{FF2B5EF4-FFF2-40B4-BE49-F238E27FC236}">
                <a16:creationId xmlns:a16="http://schemas.microsoft.com/office/drawing/2014/main" id="{B6701479-762B-54F6-B017-E4F4CA0E4ECC}"/>
              </a:ext>
            </a:extLst>
          </p:cNvPr>
          <p:cNvSpPr/>
          <p:nvPr/>
        </p:nvSpPr>
        <p:spPr bwMode="auto">
          <a:xfrm rot="20008391">
            <a:off x="8057723" y="3926855"/>
            <a:ext cx="978408" cy="484632"/>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eaLnBrk="0" fontAlgn="base" hangingPunct="0">
              <a:spcBef>
                <a:spcPct val="0"/>
              </a:spcBef>
              <a:spcAft>
                <a:spcPct val="0"/>
              </a:spcAft>
              <a:defRPr/>
            </a:pPr>
            <a:endParaRPr lang="en-US" sz="2300" dirty="0">
              <a:solidFill>
                <a:srgbClr val="000000"/>
              </a:solidFill>
              <a:latin typeface="Segoe" pitchFamily="34" charset="0"/>
            </a:endParaRPr>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D8ADD-353B-AED9-9A48-F6DB921AAC83}"/>
              </a:ext>
            </a:extLst>
          </p:cNvPr>
          <p:cNvSpPr>
            <a:spLocks noGrp="1"/>
          </p:cNvSpPr>
          <p:nvPr>
            <p:ph type="ctrTitle"/>
          </p:nvPr>
        </p:nvSpPr>
        <p:spPr>
          <a:xfrm>
            <a:off x="2894013" y="649288"/>
            <a:ext cx="7042150" cy="1524000"/>
          </a:xfrm>
        </p:spPr>
        <p:txBody>
          <a:bodyPr/>
          <a:lstStyle/>
          <a:p>
            <a:pPr>
              <a:defRPr/>
            </a:pPr>
            <a:endParaRPr/>
          </a:p>
        </p:txBody>
      </p:sp>
      <p:sp>
        <p:nvSpPr>
          <p:cNvPr id="10243" name="Subtitle 2">
            <a:extLst>
              <a:ext uri="{FF2B5EF4-FFF2-40B4-BE49-F238E27FC236}">
                <a16:creationId xmlns:a16="http://schemas.microsoft.com/office/drawing/2014/main" id="{3A66E320-0BED-90A1-F672-8882AC1A6599}"/>
              </a:ext>
            </a:extLst>
          </p:cNvPr>
          <p:cNvSpPr>
            <a:spLocks noGrp="1"/>
          </p:cNvSpPr>
          <p:nvPr>
            <p:ph type="subTitle" idx="1"/>
          </p:nvPr>
        </p:nvSpPr>
        <p:spPr>
          <a:xfrm>
            <a:off x="2892425" y="4344988"/>
            <a:ext cx="7043738" cy="461962"/>
          </a:xfrm>
        </p:spPr>
        <p:txBody>
          <a:bodyPr/>
          <a:lstStyle/>
          <a:p>
            <a:pPr>
              <a:spcBef>
                <a:spcPct val="0"/>
              </a:spcBef>
            </a:pPr>
            <a:endParaRPr lang="en-US" altLang="en-US"/>
          </a:p>
        </p:txBody>
      </p:sp>
      <p:sp>
        <p:nvSpPr>
          <p:cNvPr id="4" name="Text Placeholder 3">
            <a:extLst>
              <a:ext uri="{FF2B5EF4-FFF2-40B4-BE49-F238E27FC236}">
                <a16:creationId xmlns:a16="http://schemas.microsoft.com/office/drawing/2014/main" id="{6AA3675E-6C8C-EE3B-CE64-36E454790F9A}"/>
              </a:ext>
            </a:extLst>
          </p:cNvPr>
          <p:cNvSpPr>
            <a:spLocks noGrp="1"/>
          </p:cNvSpPr>
          <p:nvPr>
            <p:ph type="body" sz="quarter" idx="10"/>
          </p:nvPr>
        </p:nvSpPr>
        <p:spPr>
          <a:xfrm>
            <a:off x="2246313" y="2355850"/>
            <a:ext cx="7689850" cy="1384300"/>
          </a:xfrm>
        </p:spPr>
        <p:txBody>
          <a:bodyPr/>
          <a:lstStyle/>
          <a:p>
            <a:pPr>
              <a:defRPr/>
            </a:pPr>
            <a:endParaRPr/>
          </a:p>
        </p:txBody>
      </p:sp>
      <p:pic>
        <p:nvPicPr>
          <p:cNvPr id="10245" name="Picture 5">
            <a:extLst>
              <a:ext uri="{FF2B5EF4-FFF2-40B4-BE49-F238E27FC236}">
                <a16:creationId xmlns:a16="http://schemas.microsoft.com/office/drawing/2014/main" id="{DA6BE58C-1FDF-00BD-0CB5-F53B869ACD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858839"/>
            <a:ext cx="91440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Box 6">
            <a:extLst>
              <a:ext uri="{FF2B5EF4-FFF2-40B4-BE49-F238E27FC236}">
                <a16:creationId xmlns:a16="http://schemas.microsoft.com/office/drawing/2014/main" id="{8E8CB5C1-8404-4018-97EC-955DD6EC0990}"/>
              </a:ext>
            </a:extLst>
          </p:cNvPr>
          <p:cNvSpPr txBox="1">
            <a:spLocks noChangeArrowheads="1"/>
          </p:cNvSpPr>
          <p:nvPr/>
        </p:nvSpPr>
        <p:spPr bwMode="auto">
          <a:xfrm>
            <a:off x="1720851" y="3024188"/>
            <a:ext cx="11715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US" altLang="en-US">
                <a:solidFill>
                  <a:srgbClr val="000000"/>
                </a:solidFill>
              </a:rPr>
              <a:t>Ready to </a:t>
            </a:r>
          </a:p>
          <a:p>
            <a:pPr eaLnBrk="0" fontAlgn="base" hangingPunct="0">
              <a:spcBef>
                <a:spcPct val="0"/>
              </a:spcBef>
              <a:spcAft>
                <a:spcPct val="0"/>
              </a:spcAft>
            </a:pPr>
            <a:r>
              <a:rPr lang="en-US" altLang="en-US">
                <a:solidFill>
                  <a:srgbClr val="000000"/>
                </a:solidFill>
              </a:rPr>
              <a:t>Print  </a:t>
            </a:r>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5"/>
          <p:cNvSpPr txBox="1">
            <a:spLocks noGrp="1"/>
          </p:cNvSpPr>
          <p:nvPr>
            <p:ph type="ctrTitle"/>
          </p:nvPr>
        </p:nvSpPr>
        <p:spPr>
          <a:xfrm>
            <a:off x="2171125" y="1498271"/>
            <a:ext cx="9062933" cy="2978727"/>
          </a:xfrm>
          <a:prstGeom prst="rect">
            <a:avLst/>
          </a:prstGeom>
          <a:noFill/>
          <a:ln>
            <a:noFill/>
          </a:ln>
        </p:spPr>
        <p:txBody>
          <a:bodyPr spcFirstLastPara="1" wrap="square" lIns="0" tIns="0" rIns="0" bIns="0" anchor="t" anchorCtr="0">
            <a:noAutofit/>
          </a:bodyPr>
          <a:lstStyle/>
          <a:p>
            <a:r>
              <a:rPr lang="en-US" dirty="0"/>
              <a:t>EMLOA 2023 - Arbiter Training</a:t>
            </a:r>
            <a:br>
              <a:rPr lang="en-US" dirty="0"/>
            </a:br>
            <a:br>
              <a:rPr lang="en-US" dirty="0"/>
            </a:br>
            <a:r>
              <a:rPr lang="en-US" sz="4400" i="1" dirty="0">
                <a:solidFill>
                  <a:schemeClr val="tx1"/>
                </a:solidFill>
              </a:rPr>
              <a:t>Game &amp; Crew information</a:t>
            </a:r>
            <a:endParaRPr sz="4400" i="1" dirty="0">
              <a:solidFill>
                <a:schemeClr val="tx1"/>
              </a:solidFill>
            </a:endParaRPr>
          </a:p>
        </p:txBody>
      </p:sp>
    </p:spTree>
    <p:extLst>
      <p:ext uri="{BB962C8B-B14F-4D97-AF65-F5344CB8AC3E}">
        <p14:creationId xmlns:p14="http://schemas.microsoft.com/office/powerpoint/2010/main" val="3316863591"/>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E56C2-B4C9-B335-DF03-8C4020FF5246}"/>
              </a:ext>
            </a:extLst>
          </p:cNvPr>
          <p:cNvSpPr>
            <a:spLocks noGrp="1"/>
          </p:cNvSpPr>
          <p:nvPr>
            <p:ph type="ctrTitle"/>
          </p:nvPr>
        </p:nvSpPr>
        <p:spPr>
          <a:xfrm>
            <a:off x="2894013" y="649288"/>
            <a:ext cx="7042150" cy="1524000"/>
          </a:xfrm>
        </p:spPr>
        <p:txBody>
          <a:bodyPr/>
          <a:lstStyle/>
          <a:p>
            <a:pPr>
              <a:defRPr/>
            </a:pPr>
            <a:endParaRPr/>
          </a:p>
        </p:txBody>
      </p:sp>
      <p:sp>
        <p:nvSpPr>
          <p:cNvPr id="6147" name="Subtitle 2">
            <a:extLst>
              <a:ext uri="{FF2B5EF4-FFF2-40B4-BE49-F238E27FC236}">
                <a16:creationId xmlns:a16="http://schemas.microsoft.com/office/drawing/2014/main" id="{DF229301-5907-1EBB-F9FF-1B2D4E9A90DF}"/>
              </a:ext>
            </a:extLst>
          </p:cNvPr>
          <p:cNvSpPr>
            <a:spLocks noGrp="1"/>
          </p:cNvSpPr>
          <p:nvPr>
            <p:ph type="subTitle" idx="1"/>
          </p:nvPr>
        </p:nvSpPr>
        <p:spPr>
          <a:xfrm>
            <a:off x="2892425" y="4344988"/>
            <a:ext cx="7043738" cy="461962"/>
          </a:xfrm>
        </p:spPr>
        <p:txBody>
          <a:bodyPr/>
          <a:lstStyle/>
          <a:p>
            <a:pPr>
              <a:spcBef>
                <a:spcPct val="0"/>
              </a:spcBef>
            </a:pPr>
            <a:endParaRPr lang="en-US" altLang="en-US"/>
          </a:p>
        </p:txBody>
      </p:sp>
      <p:sp>
        <p:nvSpPr>
          <p:cNvPr id="4" name="Text Placeholder 3">
            <a:extLst>
              <a:ext uri="{FF2B5EF4-FFF2-40B4-BE49-F238E27FC236}">
                <a16:creationId xmlns:a16="http://schemas.microsoft.com/office/drawing/2014/main" id="{C348EC77-834B-00B1-E677-C79767AC5BA8}"/>
              </a:ext>
            </a:extLst>
          </p:cNvPr>
          <p:cNvSpPr>
            <a:spLocks noGrp="1"/>
          </p:cNvSpPr>
          <p:nvPr>
            <p:ph type="body" sz="quarter" idx="10"/>
          </p:nvPr>
        </p:nvSpPr>
        <p:spPr>
          <a:xfrm>
            <a:off x="2246313" y="2355850"/>
            <a:ext cx="7689850" cy="1384300"/>
          </a:xfrm>
        </p:spPr>
        <p:txBody>
          <a:bodyPr/>
          <a:lstStyle/>
          <a:p>
            <a:pPr>
              <a:defRPr/>
            </a:pPr>
            <a:endParaRPr/>
          </a:p>
        </p:txBody>
      </p:sp>
      <p:pic>
        <p:nvPicPr>
          <p:cNvPr id="6149" name="Picture 5">
            <a:extLst>
              <a:ext uri="{FF2B5EF4-FFF2-40B4-BE49-F238E27FC236}">
                <a16:creationId xmlns:a16="http://schemas.microsoft.com/office/drawing/2014/main" id="{853B7A5A-F9F6-6919-1C67-6B140022AC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300" y="-184150"/>
            <a:ext cx="9144000" cy="592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rrow: Right 6">
            <a:extLst>
              <a:ext uri="{FF2B5EF4-FFF2-40B4-BE49-F238E27FC236}">
                <a16:creationId xmlns:a16="http://schemas.microsoft.com/office/drawing/2014/main" id="{0ABC4FEA-F125-0C85-9F94-61C6CE44C0B1}"/>
              </a:ext>
            </a:extLst>
          </p:cNvPr>
          <p:cNvSpPr/>
          <p:nvPr/>
        </p:nvSpPr>
        <p:spPr bwMode="auto">
          <a:xfrm>
            <a:off x="1905000" y="2579476"/>
            <a:ext cx="1189600" cy="374703"/>
          </a:xfrm>
          <a:prstGeom prst="rightArrow">
            <a:avLst/>
          </a:prstGeom>
          <a:solidFill>
            <a:srgbClr val="FFFF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eaLnBrk="0" fontAlgn="base" hangingPunct="0">
              <a:spcBef>
                <a:spcPct val="0"/>
              </a:spcBef>
              <a:spcAft>
                <a:spcPct val="0"/>
              </a:spcAft>
              <a:defRPr/>
            </a:pPr>
            <a:endParaRPr lang="en-US" sz="2300" dirty="0">
              <a:solidFill>
                <a:srgbClr val="000000"/>
              </a:solidFill>
              <a:latin typeface="Segoe" pitchFamily="34" charset="0"/>
            </a:endParaRPr>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FC78FA9-E252-9E7F-2D26-5C55FE55D1D1}"/>
              </a:ext>
            </a:extLst>
          </p:cNvPr>
          <p:cNvSpPr/>
          <p:nvPr/>
        </p:nvSpPr>
        <p:spPr>
          <a:xfrm>
            <a:off x="5873750" y="376239"/>
            <a:ext cx="184150" cy="922337"/>
          </a:xfrm>
          <a:prstGeom prst="rect">
            <a:avLst/>
          </a:prstGeom>
          <a:noFill/>
        </p:spPr>
        <p:txBody>
          <a:bodyPr wrap="none">
            <a:spAutoFit/>
          </a:bodyPr>
          <a:lstStyle/>
          <a:p>
            <a:pPr algn="ctr">
              <a:defRPr/>
            </a:pPr>
            <a:endParaRPr lang="en-US" sz="5400" b="1" dirty="0">
              <a:ln w="9525">
                <a:solidFill>
                  <a:srgbClr val="FFFFFF"/>
                </a:solidFill>
                <a:prstDash val="solid"/>
              </a:ln>
              <a:solidFill>
                <a:srgbClr val="000000"/>
              </a:solidFill>
              <a:effectLst>
                <a:outerShdw blurRad="12700" dist="38100" dir="2700000" algn="tl" rotWithShape="0">
                  <a:srgbClr val="FFFFFF">
                    <a:lumMod val="50000"/>
                  </a:srgbClr>
                </a:outerShdw>
              </a:effectLst>
              <a:latin typeface="Calibri"/>
              <a:cs typeface="Arial" panose="020B0604020202020204" pitchFamily="34" charset="0"/>
            </a:endParaRPr>
          </a:p>
        </p:txBody>
      </p:sp>
      <p:sp>
        <p:nvSpPr>
          <p:cNvPr id="7" name="TextBox 6">
            <a:extLst>
              <a:ext uri="{FF2B5EF4-FFF2-40B4-BE49-F238E27FC236}">
                <a16:creationId xmlns:a16="http://schemas.microsoft.com/office/drawing/2014/main" id="{B160CFE6-73AB-0027-1B09-492F2C80F5F1}"/>
              </a:ext>
            </a:extLst>
          </p:cNvPr>
          <p:cNvSpPr txBox="1"/>
          <p:nvPr/>
        </p:nvSpPr>
        <p:spPr>
          <a:xfrm>
            <a:off x="1676400" y="1600200"/>
            <a:ext cx="8801100" cy="1138238"/>
          </a:xfrm>
          <a:prstGeom prst="rect">
            <a:avLst/>
          </a:prstGeom>
          <a:noFill/>
          <a:ln w="19050">
            <a:solidFill>
              <a:schemeClr val="tx1"/>
            </a:solidFill>
          </a:ln>
        </p:spPr>
        <p:txBody>
          <a:bodyPr>
            <a:spAutoFit/>
          </a:bodyPr>
          <a:lstStyle/>
          <a:p>
            <a:pPr algn="ctr">
              <a:defRPr/>
            </a:pPr>
            <a:endParaRPr lang="en-US" sz="2800" dirty="0">
              <a:solidFill>
                <a:srgbClr val="000000"/>
              </a:solidFill>
              <a:latin typeface="Calibri"/>
              <a:cs typeface="Arial" panose="020B0604020202020204" pitchFamily="34" charset="0"/>
            </a:endParaRPr>
          </a:p>
          <a:p>
            <a:pPr>
              <a:defRPr/>
            </a:pPr>
            <a:endParaRPr lang="en-US" sz="2000" dirty="0">
              <a:solidFill>
                <a:srgbClr val="000000"/>
              </a:solidFill>
              <a:latin typeface="Calibri"/>
              <a:cs typeface="Arial" panose="020B0604020202020204" pitchFamily="34" charset="0"/>
            </a:endParaRPr>
          </a:p>
          <a:p>
            <a:pPr>
              <a:defRPr/>
            </a:pPr>
            <a:r>
              <a:rPr lang="en-US" sz="2000" dirty="0">
                <a:solidFill>
                  <a:srgbClr val="000000"/>
                </a:solidFill>
                <a:latin typeface="Calibri"/>
                <a:cs typeface="Arial" panose="020B0604020202020204" pitchFamily="34" charset="0"/>
              </a:rPr>
              <a:t>                                                 </a:t>
            </a:r>
          </a:p>
        </p:txBody>
      </p:sp>
      <p:pic>
        <p:nvPicPr>
          <p:cNvPr id="7172" name="Picture 2">
            <a:extLst>
              <a:ext uri="{FF2B5EF4-FFF2-40B4-BE49-F238E27FC236}">
                <a16:creationId xmlns:a16="http://schemas.microsoft.com/office/drawing/2014/main" id="{6E4C213B-5059-DD98-CCFB-E5C2476AA7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617539"/>
            <a:ext cx="91440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Box 3">
            <a:extLst>
              <a:ext uri="{FF2B5EF4-FFF2-40B4-BE49-F238E27FC236}">
                <a16:creationId xmlns:a16="http://schemas.microsoft.com/office/drawing/2014/main" id="{44885CB9-BA47-7061-DF01-1C53F54CB847}"/>
              </a:ext>
            </a:extLst>
          </p:cNvPr>
          <p:cNvSpPr txBox="1">
            <a:spLocks noChangeArrowheads="1"/>
          </p:cNvSpPr>
          <p:nvPr/>
        </p:nvSpPr>
        <p:spPr bwMode="auto">
          <a:xfrm>
            <a:off x="3322639" y="33338"/>
            <a:ext cx="51022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US" altLang="en-US" sz="3200">
                <a:solidFill>
                  <a:srgbClr val="000000"/>
                </a:solidFill>
              </a:rPr>
              <a:t>Partner contact information</a:t>
            </a:r>
          </a:p>
        </p:txBody>
      </p:sp>
      <p:sp>
        <p:nvSpPr>
          <p:cNvPr id="6" name="Arrow: Right 5">
            <a:extLst>
              <a:ext uri="{FF2B5EF4-FFF2-40B4-BE49-F238E27FC236}">
                <a16:creationId xmlns:a16="http://schemas.microsoft.com/office/drawing/2014/main" id="{34C0D41E-AEF0-FC46-B81E-41747D13FB27}"/>
              </a:ext>
            </a:extLst>
          </p:cNvPr>
          <p:cNvSpPr/>
          <p:nvPr/>
        </p:nvSpPr>
        <p:spPr bwMode="auto">
          <a:xfrm>
            <a:off x="381000" y="3124200"/>
            <a:ext cx="1435608" cy="304800"/>
          </a:xfrm>
          <a:prstGeom prst="rightArrow">
            <a:avLst/>
          </a:prstGeom>
          <a:solidFill>
            <a:srgbClr val="FFFF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eaLnBrk="0" fontAlgn="base" hangingPunct="0">
              <a:spcBef>
                <a:spcPct val="0"/>
              </a:spcBef>
              <a:spcAft>
                <a:spcPct val="0"/>
              </a:spcAft>
              <a:defRPr/>
            </a:pPr>
            <a:endParaRPr lang="en-US" sz="2300" dirty="0">
              <a:solidFill>
                <a:srgbClr val="000000"/>
              </a:solidFill>
              <a:latin typeface="Segoe" pitchFamily="34" charset="0"/>
            </a:endParaRPr>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AB290-2FCE-0620-FB18-D67EE0084624}"/>
              </a:ext>
            </a:extLst>
          </p:cNvPr>
          <p:cNvSpPr>
            <a:spLocks noGrp="1"/>
          </p:cNvSpPr>
          <p:nvPr>
            <p:ph type="ctrTitle"/>
          </p:nvPr>
        </p:nvSpPr>
        <p:spPr>
          <a:xfrm>
            <a:off x="2894013" y="649288"/>
            <a:ext cx="7042150" cy="1524000"/>
          </a:xfrm>
        </p:spPr>
        <p:txBody>
          <a:bodyPr/>
          <a:lstStyle/>
          <a:p>
            <a:pPr>
              <a:defRPr/>
            </a:pPr>
            <a:endParaRPr/>
          </a:p>
        </p:txBody>
      </p:sp>
      <p:sp>
        <p:nvSpPr>
          <p:cNvPr id="9219" name="Subtitle 2">
            <a:extLst>
              <a:ext uri="{FF2B5EF4-FFF2-40B4-BE49-F238E27FC236}">
                <a16:creationId xmlns:a16="http://schemas.microsoft.com/office/drawing/2014/main" id="{79834927-98EF-D70E-6989-8636F4A4C3C5}"/>
              </a:ext>
            </a:extLst>
          </p:cNvPr>
          <p:cNvSpPr>
            <a:spLocks noGrp="1"/>
          </p:cNvSpPr>
          <p:nvPr>
            <p:ph type="subTitle" idx="1"/>
          </p:nvPr>
        </p:nvSpPr>
        <p:spPr>
          <a:xfrm>
            <a:off x="2892425" y="4344988"/>
            <a:ext cx="7043738" cy="461962"/>
          </a:xfrm>
        </p:spPr>
        <p:txBody>
          <a:bodyPr/>
          <a:lstStyle/>
          <a:p>
            <a:pPr>
              <a:spcBef>
                <a:spcPct val="0"/>
              </a:spcBef>
            </a:pPr>
            <a:endParaRPr lang="en-US" altLang="en-US"/>
          </a:p>
        </p:txBody>
      </p:sp>
      <p:sp>
        <p:nvSpPr>
          <p:cNvPr id="4" name="Text Placeholder 3">
            <a:extLst>
              <a:ext uri="{FF2B5EF4-FFF2-40B4-BE49-F238E27FC236}">
                <a16:creationId xmlns:a16="http://schemas.microsoft.com/office/drawing/2014/main" id="{C21274DE-F1FD-796D-4B00-EBFC943F9817}"/>
              </a:ext>
            </a:extLst>
          </p:cNvPr>
          <p:cNvSpPr>
            <a:spLocks noGrp="1"/>
          </p:cNvSpPr>
          <p:nvPr>
            <p:ph type="body" sz="quarter" idx="10"/>
          </p:nvPr>
        </p:nvSpPr>
        <p:spPr>
          <a:xfrm>
            <a:off x="2246313" y="2355850"/>
            <a:ext cx="7689850" cy="1384300"/>
          </a:xfrm>
        </p:spPr>
        <p:txBody>
          <a:bodyPr/>
          <a:lstStyle/>
          <a:p>
            <a:pPr>
              <a:defRPr/>
            </a:pPr>
            <a:endParaRPr/>
          </a:p>
        </p:txBody>
      </p:sp>
      <p:pic>
        <p:nvPicPr>
          <p:cNvPr id="9221" name="Picture 5">
            <a:extLst>
              <a:ext uri="{FF2B5EF4-FFF2-40B4-BE49-F238E27FC236}">
                <a16:creationId xmlns:a16="http://schemas.microsoft.com/office/drawing/2014/main" id="{AB66C15B-603E-45EC-6440-D090C6FEE6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719138"/>
            <a:ext cx="9144000" cy="514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a:extLst>
              <a:ext uri="{FF2B5EF4-FFF2-40B4-BE49-F238E27FC236}">
                <a16:creationId xmlns:a16="http://schemas.microsoft.com/office/drawing/2014/main" id="{F38F941E-6802-1AC3-601C-B81F7766D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648245">
            <a:off x="1471613" y="3524250"/>
            <a:ext cx="1547812"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TextBox 7">
            <a:extLst>
              <a:ext uri="{FF2B5EF4-FFF2-40B4-BE49-F238E27FC236}">
                <a16:creationId xmlns:a16="http://schemas.microsoft.com/office/drawing/2014/main" id="{BD9C55A2-0FCC-D0DD-F4E5-EEF25DE76E75}"/>
              </a:ext>
            </a:extLst>
          </p:cNvPr>
          <p:cNvSpPr txBox="1">
            <a:spLocks noChangeArrowheads="1"/>
          </p:cNvSpPr>
          <p:nvPr/>
        </p:nvSpPr>
        <p:spPr bwMode="auto">
          <a:xfrm>
            <a:off x="3186113" y="163513"/>
            <a:ext cx="64563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US" altLang="en-US">
                <a:solidFill>
                  <a:srgbClr val="000000"/>
                </a:solidFill>
              </a:rPr>
              <a:t>This is just one reason why we need pictures with your profile</a:t>
            </a:r>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B06436E-EF34-9B17-7EA9-12F1F865F1CE}"/>
              </a:ext>
            </a:extLst>
          </p:cNvPr>
          <p:cNvSpPr/>
          <p:nvPr/>
        </p:nvSpPr>
        <p:spPr>
          <a:xfrm>
            <a:off x="5873750" y="376239"/>
            <a:ext cx="184150" cy="922337"/>
          </a:xfrm>
          <a:prstGeom prst="rect">
            <a:avLst/>
          </a:prstGeom>
          <a:noFill/>
        </p:spPr>
        <p:txBody>
          <a:bodyPr wrap="none">
            <a:spAutoFit/>
          </a:bodyPr>
          <a:lstStyle/>
          <a:p>
            <a:pPr algn="ctr">
              <a:defRPr/>
            </a:pPr>
            <a:endParaRPr lang="en-US" sz="5400" b="1" dirty="0">
              <a:ln w="9525">
                <a:solidFill>
                  <a:srgbClr val="FFFFFF"/>
                </a:solidFill>
                <a:prstDash val="solid"/>
              </a:ln>
              <a:solidFill>
                <a:srgbClr val="000000"/>
              </a:solidFill>
              <a:effectLst>
                <a:outerShdw blurRad="12700" dist="38100" dir="2700000" algn="tl" rotWithShape="0">
                  <a:srgbClr val="FFFFFF">
                    <a:lumMod val="50000"/>
                  </a:srgbClr>
                </a:outerShdw>
              </a:effectLst>
              <a:latin typeface="Calibri"/>
              <a:cs typeface="Arial" panose="020B0604020202020204" pitchFamily="34" charset="0"/>
            </a:endParaRPr>
          </a:p>
        </p:txBody>
      </p:sp>
      <p:sp>
        <p:nvSpPr>
          <p:cNvPr id="7" name="TextBox 6">
            <a:extLst>
              <a:ext uri="{FF2B5EF4-FFF2-40B4-BE49-F238E27FC236}">
                <a16:creationId xmlns:a16="http://schemas.microsoft.com/office/drawing/2014/main" id="{23EC7F15-344B-F3F5-5BAF-7B9C3ACE634D}"/>
              </a:ext>
            </a:extLst>
          </p:cNvPr>
          <p:cNvSpPr txBox="1"/>
          <p:nvPr/>
        </p:nvSpPr>
        <p:spPr>
          <a:xfrm>
            <a:off x="1676400" y="1600200"/>
            <a:ext cx="8801100" cy="1138238"/>
          </a:xfrm>
          <a:prstGeom prst="rect">
            <a:avLst/>
          </a:prstGeom>
          <a:noFill/>
          <a:ln w="19050">
            <a:solidFill>
              <a:schemeClr val="tx1"/>
            </a:solidFill>
          </a:ln>
        </p:spPr>
        <p:txBody>
          <a:bodyPr>
            <a:spAutoFit/>
          </a:bodyPr>
          <a:lstStyle/>
          <a:p>
            <a:pPr algn="ctr">
              <a:defRPr/>
            </a:pPr>
            <a:endParaRPr lang="en-US" sz="2800" dirty="0">
              <a:solidFill>
                <a:srgbClr val="000000"/>
              </a:solidFill>
              <a:latin typeface="Calibri"/>
              <a:cs typeface="Arial" panose="020B0604020202020204" pitchFamily="34" charset="0"/>
            </a:endParaRPr>
          </a:p>
          <a:p>
            <a:pPr>
              <a:defRPr/>
            </a:pPr>
            <a:endParaRPr lang="en-US" sz="2000" dirty="0">
              <a:solidFill>
                <a:srgbClr val="000000"/>
              </a:solidFill>
              <a:latin typeface="Calibri"/>
              <a:cs typeface="Arial" panose="020B0604020202020204" pitchFamily="34" charset="0"/>
            </a:endParaRPr>
          </a:p>
          <a:p>
            <a:pPr>
              <a:defRPr/>
            </a:pPr>
            <a:r>
              <a:rPr lang="en-US" sz="2000" dirty="0">
                <a:solidFill>
                  <a:srgbClr val="000000"/>
                </a:solidFill>
                <a:latin typeface="Calibri"/>
                <a:cs typeface="Arial" panose="020B0604020202020204" pitchFamily="34" charset="0"/>
              </a:rPr>
              <a:t>                                                 </a:t>
            </a:r>
          </a:p>
        </p:txBody>
      </p:sp>
      <p:pic>
        <p:nvPicPr>
          <p:cNvPr id="10244" name="Picture 2">
            <a:extLst>
              <a:ext uri="{FF2B5EF4-FFF2-40B4-BE49-F238E27FC236}">
                <a16:creationId xmlns:a16="http://schemas.microsoft.com/office/drawing/2014/main" id="{276F96A8-F49F-04DA-65CD-156C42573B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33401"/>
            <a:ext cx="91440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Box 5">
            <a:extLst>
              <a:ext uri="{FF2B5EF4-FFF2-40B4-BE49-F238E27FC236}">
                <a16:creationId xmlns:a16="http://schemas.microsoft.com/office/drawing/2014/main" id="{AFF3BD4F-F7D0-9846-69BE-4EE6BC93D3C1}"/>
              </a:ext>
            </a:extLst>
          </p:cNvPr>
          <p:cNvSpPr txBox="1">
            <a:spLocks noChangeArrowheads="1"/>
          </p:cNvSpPr>
          <p:nvPr/>
        </p:nvSpPr>
        <p:spPr bwMode="auto">
          <a:xfrm>
            <a:off x="2876550" y="-49213"/>
            <a:ext cx="6515100" cy="5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US" altLang="en-US" sz="3200">
                <a:solidFill>
                  <a:srgbClr val="000000"/>
                </a:solidFill>
              </a:rPr>
              <a:t>Game site and Contact information</a:t>
            </a:r>
          </a:p>
        </p:txBody>
      </p:sp>
      <p:pic>
        <p:nvPicPr>
          <p:cNvPr id="10246" name="Picture 7">
            <a:extLst>
              <a:ext uri="{FF2B5EF4-FFF2-40B4-BE49-F238E27FC236}">
                <a16:creationId xmlns:a16="http://schemas.microsoft.com/office/drawing/2014/main" id="{5299A842-BC5B-88C4-6526-C11AC568E5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6414" y="2636839"/>
            <a:ext cx="101917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78811-E019-4641-D6D4-00E4EB90869E}"/>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5754581B-6A3A-EEFC-AAD6-12191CA239EE}"/>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17DB2469-4FA4-B673-DA2C-E35AC144C6F1}"/>
              </a:ext>
            </a:extLst>
          </p:cNvPr>
          <p:cNvPicPr>
            <a:picLocks noChangeAspect="1"/>
          </p:cNvPicPr>
          <p:nvPr/>
        </p:nvPicPr>
        <p:blipFill>
          <a:blip r:embed="rId2"/>
          <a:stretch>
            <a:fillRect/>
          </a:stretch>
        </p:blipFill>
        <p:spPr>
          <a:xfrm>
            <a:off x="0" y="628650"/>
            <a:ext cx="12192000" cy="6400714"/>
          </a:xfrm>
          <a:prstGeom prst="rect">
            <a:avLst/>
          </a:prstGeom>
        </p:spPr>
      </p:pic>
      <p:sp>
        <p:nvSpPr>
          <p:cNvPr id="6" name="TextBox 5">
            <a:extLst>
              <a:ext uri="{FF2B5EF4-FFF2-40B4-BE49-F238E27FC236}">
                <a16:creationId xmlns:a16="http://schemas.microsoft.com/office/drawing/2014/main" id="{771F7FC2-4C91-A370-93CD-94308770C168}"/>
              </a:ext>
            </a:extLst>
          </p:cNvPr>
          <p:cNvSpPr txBox="1"/>
          <p:nvPr/>
        </p:nvSpPr>
        <p:spPr>
          <a:xfrm>
            <a:off x="531207" y="-77836"/>
            <a:ext cx="5564793" cy="769441"/>
          </a:xfrm>
          <a:prstGeom prst="rect">
            <a:avLst/>
          </a:prstGeom>
          <a:noFill/>
        </p:spPr>
        <p:txBody>
          <a:bodyPr wrap="none" rtlCol="0">
            <a:spAutoFit/>
          </a:bodyPr>
          <a:lstStyle/>
          <a:p>
            <a:r>
              <a:rPr lang="en-US" sz="4400" dirty="0"/>
              <a:t>Opening page      Step 1</a:t>
            </a:r>
          </a:p>
        </p:txBody>
      </p:sp>
      <p:sp>
        <p:nvSpPr>
          <p:cNvPr id="7" name="Arrow: Down 6">
            <a:extLst>
              <a:ext uri="{FF2B5EF4-FFF2-40B4-BE49-F238E27FC236}">
                <a16:creationId xmlns:a16="http://schemas.microsoft.com/office/drawing/2014/main" id="{8A04748B-70ED-735C-D0CC-D731849B3714}"/>
              </a:ext>
            </a:extLst>
          </p:cNvPr>
          <p:cNvSpPr/>
          <p:nvPr/>
        </p:nvSpPr>
        <p:spPr>
          <a:xfrm rot="10800000">
            <a:off x="288891" y="3112834"/>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88021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02C2C-A51C-CF0B-1314-9C5E4DD6955C}"/>
              </a:ext>
            </a:extLst>
          </p:cNvPr>
          <p:cNvSpPr>
            <a:spLocks noGrp="1"/>
          </p:cNvSpPr>
          <p:nvPr>
            <p:ph type="ctrTitle"/>
          </p:nvPr>
        </p:nvSpPr>
        <p:spPr>
          <a:xfrm>
            <a:off x="2894013" y="649288"/>
            <a:ext cx="7042150" cy="1524000"/>
          </a:xfrm>
        </p:spPr>
        <p:txBody>
          <a:bodyPr/>
          <a:lstStyle/>
          <a:p>
            <a:pPr>
              <a:defRPr/>
            </a:pPr>
            <a:endParaRPr/>
          </a:p>
        </p:txBody>
      </p:sp>
      <p:sp>
        <p:nvSpPr>
          <p:cNvPr id="12291" name="Subtitle 2">
            <a:extLst>
              <a:ext uri="{FF2B5EF4-FFF2-40B4-BE49-F238E27FC236}">
                <a16:creationId xmlns:a16="http://schemas.microsoft.com/office/drawing/2014/main" id="{9EB1679A-29F1-7A6B-FA53-ACBB3AD0415F}"/>
              </a:ext>
            </a:extLst>
          </p:cNvPr>
          <p:cNvSpPr>
            <a:spLocks noGrp="1"/>
          </p:cNvSpPr>
          <p:nvPr>
            <p:ph type="subTitle" idx="1"/>
          </p:nvPr>
        </p:nvSpPr>
        <p:spPr>
          <a:xfrm>
            <a:off x="2892425" y="4344988"/>
            <a:ext cx="7043738" cy="461962"/>
          </a:xfrm>
        </p:spPr>
        <p:txBody>
          <a:bodyPr/>
          <a:lstStyle/>
          <a:p>
            <a:pPr>
              <a:spcBef>
                <a:spcPct val="0"/>
              </a:spcBef>
            </a:pPr>
            <a:endParaRPr lang="en-US" altLang="en-US"/>
          </a:p>
        </p:txBody>
      </p:sp>
      <p:sp>
        <p:nvSpPr>
          <p:cNvPr id="4" name="Text Placeholder 3">
            <a:extLst>
              <a:ext uri="{FF2B5EF4-FFF2-40B4-BE49-F238E27FC236}">
                <a16:creationId xmlns:a16="http://schemas.microsoft.com/office/drawing/2014/main" id="{FC6007BC-4C23-778D-309B-3C27C2446EEB}"/>
              </a:ext>
            </a:extLst>
          </p:cNvPr>
          <p:cNvSpPr>
            <a:spLocks noGrp="1"/>
          </p:cNvSpPr>
          <p:nvPr>
            <p:ph type="body" sz="quarter" idx="10"/>
          </p:nvPr>
        </p:nvSpPr>
        <p:spPr>
          <a:xfrm>
            <a:off x="2246313" y="2355850"/>
            <a:ext cx="7689850" cy="1384300"/>
          </a:xfrm>
        </p:spPr>
        <p:txBody>
          <a:bodyPr/>
          <a:lstStyle/>
          <a:p>
            <a:pPr>
              <a:defRPr/>
            </a:pPr>
            <a:endParaRPr/>
          </a:p>
        </p:txBody>
      </p:sp>
      <p:pic>
        <p:nvPicPr>
          <p:cNvPr id="12293" name="Picture 5">
            <a:extLst>
              <a:ext uri="{FF2B5EF4-FFF2-40B4-BE49-F238E27FC236}">
                <a16:creationId xmlns:a16="http://schemas.microsoft.com/office/drawing/2014/main" id="{C05F4385-D23E-1F91-40D3-22B42FCB6C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9238" y="-152400"/>
            <a:ext cx="9144001" cy="593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Box 6">
            <a:extLst>
              <a:ext uri="{FF2B5EF4-FFF2-40B4-BE49-F238E27FC236}">
                <a16:creationId xmlns:a16="http://schemas.microsoft.com/office/drawing/2014/main" id="{C7F3A6AF-CC25-40FF-39B8-3927AB88D665}"/>
              </a:ext>
            </a:extLst>
          </p:cNvPr>
          <p:cNvSpPr txBox="1">
            <a:spLocks noChangeArrowheads="1"/>
          </p:cNvSpPr>
          <p:nvPr/>
        </p:nvSpPr>
        <p:spPr bwMode="auto">
          <a:xfrm>
            <a:off x="1631951" y="3662364"/>
            <a:ext cx="89185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US" altLang="en-US" sz="1600">
                <a:solidFill>
                  <a:srgbClr val="000000"/>
                </a:solidFill>
              </a:rPr>
              <a:t>Contact information of the Athletic Director, Head Coach or site director</a:t>
            </a:r>
          </a:p>
          <a:p>
            <a:pPr eaLnBrk="0" fontAlgn="base" hangingPunct="0">
              <a:spcBef>
                <a:spcPct val="0"/>
              </a:spcBef>
              <a:spcAft>
                <a:spcPct val="0"/>
              </a:spcAft>
            </a:pPr>
            <a:r>
              <a:rPr lang="en-US" altLang="en-US" sz="1600">
                <a:solidFill>
                  <a:srgbClr val="000000"/>
                </a:solidFill>
              </a:rPr>
              <a:t>for confirming game the day before, or the day of if there is a question regarding </a:t>
            </a:r>
          </a:p>
          <a:p>
            <a:pPr eaLnBrk="0" fontAlgn="base" hangingPunct="0">
              <a:spcBef>
                <a:spcPct val="0"/>
              </a:spcBef>
              <a:spcAft>
                <a:spcPct val="0"/>
              </a:spcAft>
            </a:pPr>
            <a:r>
              <a:rPr lang="en-US" altLang="en-US" sz="1600">
                <a:solidFill>
                  <a:srgbClr val="000000"/>
                </a:solidFill>
              </a:rPr>
              <a:t>weather.  Ref generally responsible for game confirmations the day before.  If at last minute you </a:t>
            </a:r>
          </a:p>
          <a:p>
            <a:pPr eaLnBrk="0" fontAlgn="base" hangingPunct="0">
              <a:spcBef>
                <a:spcPct val="0"/>
              </a:spcBef>
              <a:spcAft>
                <a:spcPct val="0"/>
              </a:spcAft>
            </a:pPr>
            <a:r>
              <a:rPr lang="en-US" altLang="en-US" sz="1600">
                <a:solidFill>
                  <a:srgbClr val="000000"/>
                </a:solidFill>
              </a:rPr>
              <a:t>expect to be late, attempt to reach your partner first or home team personnel as a second option.</a:t>
            </a:r>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5"/>
          <p:cNvSpPr txBox="1">
            <a:spLocks noGrp="1"/>
          </p:cNvSpPr>
          <p:nvPr>
            <p:ph type="ctrTitle"/>
          </p:nvPr>
        </p:nvSpPr>
        <p:spPr>
          <a:xfrm>
            <a:off x="2171125" y="1498271"/>
            <a:ext cx="9062933" cy="2978727"/>
          </a:xfrm>
          <a:prstGeom prst="rect">
            <a:avLst/>
          </a:prstGeom>
          <a:noFill/>
          <a:ln>
            <a:noFill/>
          </a:ln>
        </p:spPr>
        <p:txBody>
          <a:bodyPr spcFirstLastPara="1" wrap="square" lIns="0" tIns="0" rIns="0" bIns="0" anchor="t" anchorCtr="0">
            <a:noAutofit/>
          </a:bodyPr>
          <a:lstStyle/>
          <a:p>
            <a:r>
              <a:rPr lang="en-US" dirty="0"/>
              <a:t>EMLOA 2023 - Arbiter Training</a:t>
            </a:r>
            <a:br>
              <a:rPr lang="en-US" dirty="0"/>
            </a:br>
            <a:br>
              <a:rPr lang="en-US" dirty="0"/>
            </a:br>
            <a:r>
              <a:rPr lang="en-US" sz="4400" i="1" dirty="0">
                <a:solidFill>
                  <a:schemeClr val="tx1"/>
                </a:solidFill>
              </a:rPr>
              <a:t>Arbiter Pay</a:t>
            </a:r>
            <a:endParaRPr sz="4400" i="1" dirty="0">
              <a:solidFill>
                <a:schemeClr val="tx1"/>
              </a:solidFill>
            </a:endParaRPr>
          </a:p>
        </p:txBody>
      </p:sp>
    </p:spTree>
    <p:extLst>
      <p:ext uri="{BB962C8B-B14F-4D97-AF65-F5344CB8AC3E}">
        <p14:creationId xmlns:p14="http://schemas.microsoft.com/office/powerpoint/2010/main" val="436169247"/>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5C019-382D-35C8-3E3A-DEE41A2A6FA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2585747-6138-25F6-5E8E-9E18D787F20E}"/>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3F365F6E-689F-02F6-176B-AADAA7563211}"/>
              </a:ext>
            </a:extLst>
          </p:cNvPr>
          <p:cNvPicPr>
            <a:picLocks noChangeAspect="1"/>
          </p:cNvPicPr>
          <p:nvPr/>
        </p:nvPicPr>
        <p:blipFill>
          <a:blip r:embed="rId2"/>
          <a:stretch>
            <a:fillRect/>
          </a:stretch>
        </p:blipFill>
        <p:spPr>
          <a:xfrm>
            <a:off x="0" y="1673"/>
            <a:ext cx="12192000" cy="6854653"/>
          </a:xfrm>
          <a:prstGeom prst="rect">
            <a:avLst/>
          </a:prstGeom>
        </p:spPr>
      </p:pic>
      <p:sp>
        <p:nvSpPr>
          <p:cNvPr id="6" name="TextBox 5">
            <a:extLst>
              <a:ext uri="{FF2B5EF4-FFF2-40B4-BE49-F238E27FC236}">
                <a16:creationId xmlns:a16="http://schemas.microsoft.com/office/drawing/2014/main" id="{19145D6B-61FF-9387-9FEB-93A8E366AF79}"/>
              </a:ext>
            </a:extLst>
          </p:cNvPr>
          <p:cNvSpPr txBox="1"/>
          <p:nvPr/>
        </p:nvSpPr>
        <p:spPr>
          <a:xfrm>
            <a:off x="7631289" y="2460978"/>
            <a:ext cx="4197816" cy="31393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Many schools now pay using this tool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www.refpay.com</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Complete user information, addresses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bank account (if you choose EFT)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profile settings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Pay by check option is available, you must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Request for each transaction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Cost per check $8.50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Remaining slides cover the check request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method </a:t>
            </a:r>
          </a:p>
        </p:txBody>
      </p:sp>
    </p:spTree>
    <p:extLst>
      <p:ext uri="{BB962C8B-B14F-4D97-AF65-F5344CB8AC3E}">
        <p14:creationId xmlns:p14="http://schemas.microsoft.com/office/powerpoint/2010/main" val="26365689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77AD7-7268-4754-A99A-E5B50C9CFC8E}"/>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6B646919-E081-4EF6-830F-C325E3ACAA80}"/>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5593AE6E-B07E-4878-BD0B-B9E86E60D6DC}"/>
              </a:ext>
            </a:extLst>
          </p:cNvPr>
          <p:cNvPicPr>
            <a:picLocks noChangeAspect="1"/>
          </p:cNvPicPr>
          <p:nvPr/>
        </p:nvPicPr>
        <p:blipFill>
          <a:blip r:embed="rId2"/>
          <a:stretch>
            <a:fillRect/>
          </a:stretch>
        </p:blipFill>
        <p:spPr>
          <a:xfrm>
            <a:off x="0" y="1673"/>
            <a:ext cx="12192000" cy="6854653"/>
          </a:xfrm>
          <a:prstGeom prst="rect">
            <a:avLst/>
          </a:prstGeom>
        </p:spPr>
      </p:pic>
      <p:sp>
        <p:nvSpPr>
          <p:cNvPr id="6" name="Arrow: Right 5">
            <a:extLst>
              <a:ext uri="{FF2B5EF4-FFF2-40B4-BE49-F238E27FC236}">
                <a16:creationId xmlns:a16="http://schemas.microsoft.com/office/drawing/2014/main" id="{B7B16B60-8B2C-49A0-A50D-519002035B06}"/>
              </a:ext>
            </a:extLst>
          </p:cNvPr>
          <p:cNvSpPr/>
          <p:nvPr/>
        </p:nvSpPr>
        <p:spPr>
          <a:xfrm rot="12320574">
            <a:off x="1034796" y="190056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14276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62A6B-7664-40C5-806E-1CCF462D5D5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EF64F33-B856-42F2-BE70-FC2553CBC860}"/>
              </a:ext>
            </a:extLst>
          </p:cNvPr>
          <p:cNvPicPr>
            <a:picLocks noGrp="1" noChangeAspect="1"/>
          </p:cNvPicPr>
          <p:nvPr>
            <p:ph idx="1"/>
          </p:nvPr>
        </p:nvPicPr>
        <p:blipFill>
          <a:blip r:embed="rId2"/>
          <a:stretch>
            <a:fillRect/>
          </a:stretch>
        </p:blipFill>
        <p:spPr>
          <a:xfrm>
            <a:off x="455381" y="829994"/>
            <a:ext cx="9510364" cy="5346969"/>
          </a:xfrm>
        </p:spPr>
      </p:pic>
      <p:sp>
        <p:nvSpPr>
          <p:cNvPr id="6" name="Arrow: Right 5">
            <a:extLst>
              <a:ext uri="{FF2B5EF4-FFF2-40B4-BE49-F238E27FC236}">
                <a16:creationId xmlns:a16="http://schemas.microsoft.com/office/drawing/2014/main" id="{F162D314-3A64-4624-A00A-C53C564192DF}"/>
              </a:ext>
            </a:extLst>
          </p:cNvPr>
          <p:cNvSpPr/>
          <p:nvPr/>
        </p:nvSpPr>
        <p:spPr>
          <a:xfrm rot="12643478">
            <a:off x="5062458" y="272844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286EE285-E37B-4DFE-91DE-ED659B70554D}"/>
              </a:ext>
            </a:extLst>
          </p:cNvPr>
          <p:cNvPicPr>
            <a:picLocks noChangeAspect="1"/>
          </p:cNvPicPr>
          <p:nvPr/>
        </p:nvPicPr>
        <p:blipFill>
          <a:blip r:embed="rId3"/>
          <a:stretch>
            <a:fillRect/>
          </a:stretch>
        </p:blipFill>
        <p:spPr>
          <a:xfrm>
            <a:off x="2226255" y="2680854"/>
            <a:ext cx="926672" cy="713294"/>
          </a:xfrm>
          <a:prstGeom prst="rect">
            <a:avLst/>
          </a:prstGeom>
        </p:spPr>
      </p:pic>
    </p:spTree>
    <p:extLst>
      <p:ext uri="{BB962C8B-B14F-4D97-AF65-F5344CB8AC3E}">
        <p14:creationId xmlns:p14="http://schemas.microsoft.com/office/powerpoint/2010/main" val="29045720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7931F-FEA5-49E8-BDB2-6CC54F3E98A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7508495-50BE-43A3-B7D2-FF8F01AABDBC}"/>
              </a:ext>
            </a:extLst>
          </p:cNvPr>
          <p:cNvPicPr>
            <a:picLocks noGrp="1" noChangeAspect="1"/>
          </p:cNvPicPr>
          <p:nvPr>
            <p:ph idx="1"/>
          </p:nvPr>
        </p:nvPicPr>
        <p:blipFill>
          <a:blip r:embed="rId2"/>
          <a:stretch>
            <a:fillRect/>
          </a:stretch>
        </p:blipFill>
        <p:spPr>
          <a:xfrm>
            <a:off x="505423" y="858129"/>
            <a:ext cx="9460322" cy="5318834"/>
          </a:xfrm>
        </p:spPr>
      </p:pic>
      <p:sp>
        <p:nvSpPr>
          <p:cNvPr id="6" name="Arrow: Right 5">
            <a:extLst>
              <a:ext uri="{FF2B5EF4-FFF2-40B4-BE49-F238E27FC236}">
                <a16:creationId xmlns:a16="http://schemas.microsoft.com/office/drawing/2014/main" id="{21CFE8D7-C34A-4BF7-9029-1F86220D29A6}"/>
              </a:ext>
            </a:extLst>
          </p:cNvPr>
          <p:cNvSpPr/>
          <p:nvPr/>
        </p:nvSpPr>
        <p:spPr>
          <a:xfrm rot="9728899">
            <a:off x="5869694" y="503827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Arrow: Right 6">
            <a:extLst>
              <a:ext uri="{FF2B5EF4-FFF2-40B4-BE49-F238E27FC236}">
                <a16:creationId xmlns:a16="http://schemas.microsoft.com/office/drawing/2014/main" id="{79A69AB1-C8B7-403C-BC80-5E898D96E9CA}"/>
              </a:ext>
            </a:extLst>
          </p:cNvPr>
          <p:cNvSpPr/>
          <p:nvPr/>
        </p:nvSpPr>
        <p:spPr>
          <a:xfrm rot="9728899">
            <a:off x="4087277" y="443529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03799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CEEE8-6148-4428-96A4-76EED281988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17B2727-E80A-4BB6-8D26-3BC91AB77237}"/>
              </a:ext>
            </a:extLst>
          </p:cNvPr>
          <p:cNvPicPr>
            <a:picLocks noGrp="1" noChangeAspect="1"/>
          </p:cNvPicPr>
          <p:nvPr>
            <p:ph idx="1"/>
          </p:nvPr>
        </p:nvPicPr>
        <p:blipFill>
          <a:blip r:embed="rId2"/>
          <a:stretch>
            <a:fillRect/>
          </a:stretch>
        </p:blipFill>
        <p:spPr>
          <a:xfrm>
            <a:off x="1616655" y="1507573"/>
            <a:ext cx="7739489" cy="4351338"/>
          </a:xfrm>
        </p:spPr>
      </p:pic>
      <p:sp>
        <p:nvSpPr>
          <p:cNvPr id="6" name="Arrow: Right 5">
            <a:extLst>
              <a:ext uri="{FF2B5EF4-FFF2-40B4-BE49-F238E27FC236}">
                <a16:creationId xmlns:a16="http://schemas.microsoft.com/office/drawing/2014/main" id="{D69DD4B4-6328-4803-AC78-5D228F77D71B}"/>
              </a:ext>
            </a:extLst>
          </p:cNvPr>
          <p:cNvSpPr/>
          <p:nvPr/>
        </p:nvSpPr>
        <p:spPr>
          <a:xfrm rot="12491635">
            <a:off x="5542841" y="276105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47200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5"/>
          <p:cNvSpPr txBox="1">
            <a:spLocks noGrp="1"/>
          </p:cNvSpPr>
          <p:nvPr>
            <p:ph type="ctrTitle"/>
          </p:nvPr>
        </p:nvSpPr>
        <p:spPr>
          <a:xfrm>
            <a:off x="2171125" y="1498271"/>
            <a:ext cx="9062933" cy="2978727"/>
          </a:xfrm>
          <a:prstGeom prst="rect">
            <a:avLst/>
          </a:prstGeom>
          <a:noFill/>
          <a:ln>
            <a:noFill/>
          </a:ln>
        </p:spPr>
        <p:txBody>
          <a:bodyPr spcFirstLastPara="1" wrap="square" lIns="0" tIns="0" rIns="0" bIns="0" anchor="t" anchorCtr="0">
            <a:noAutofit/>
          </a:bodyPr>
          <a:lstStyle/>
          <a:p>
            <a:r>
              <a:rPr lang="en-US" dirty="0"/>
              <a:t>EMLOA 2023 - Arbiter Training</a:t>
            </a:r>
            <a:br>
              <a:rPr lang="en-US" dirty="0"/>
            </a:br>
            <a:br>
              <a:rPr lang="en-US" dirty="0"/>
            </a:br>
            <a:r>
              <a:rPr lang="en-US" sz="4400" i="1" dirty="0">
                <a:solidFill>
                  <a:schemeClr val="tx1"/>
                </a:solidFill>
              </a:rPr>
              <a:t>Thank you!  - Q&amp;A</a:t>
            </a:r>
            <a:endParaRPr sz="4400" i="1" dirty="0">
              <a:solidFill>
                <a:schemeClr val="tx1"/>
              </a:solidFill>
            </a:endParaRPr>
          </a:p>
        </p:txBody>
      </p:sp>
    </p:spTree>
    <p:extLst>
      <p:ext uri="{BB962C8B-B14F-4D97-AF65-F5344CB8AC3E}">
        <p14:creationId xmlns:p14="http://schemas.microsoft.com/office/powerpoint/2010/main" val="309854418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A0223-6794-2C70-DACC-B7942FCFF894}"/>
              </a:ext>
            </a:extLst>
          </p:cNvPr>
          <p:cNvSpPr>
            <a:spLocks noGrp="1"/>
          </p:cNvSpPr>
          <p:nvPr>
            <p:ph type="title"/>
          </p:nvPr>
        </p:nvSpPr>
        <p:spPr>
          <a:xfrm>
            <a:off x="747888" y="0"/>
            <a:ext cx="10515600" cy="1325563"/>
          </a:xfrm>
        </p:spPr>
        <p:txBody>
          <a:bodyPr/>
          <a:lstStyle/>
          <a:p>
            <a:r>
              <a:rPr lang="en-US" dirty="0"/>
              <a:t>Step 2   Check Box   Ready to be Assigned</a:t>
            </a:r>
          </a:p>
        </p:txBody>
      </p:sp>
      <p:pic>
        <p:nvPicPr>
          <p:cNvPr id="5" name="Content Placeholder 4">
            <a:extLst>
              <a:ext uri="{FF2B5EF4-FFF2-40B4-BE49-F238E27FC236}">
                <a16:creationId xmlns:a16="http://schemas.microsoft.com/office/drawing/2014/main" id="{87377492-1505-6094-8B31-A74814E75A16}"/>
              </a:ext>
            </a:extLst>
          </p:cNvPr>
          <p:cNvPicPr>
            <a:picLocks noGrp="1" noChangeAspect="1"/>
          </p:cNvPicPr>
          <p:nvPr>
            <p:ph idx="1"/>
          </p:nvPr>
        </p:nvPicPr>
        <p:blipFill>
          <a:blip r:embed="rId2"/>
          <a:stretch>
            <a:fillRect/>
          </a:stretch>
        </p:blipFill>
        <p:spPr>
          <a:xfrm>
            <a:off x="372533" y="1004711"/>
            <a:ext cx="11113564" cy="6248329"/>
          </a:xfrm>
        </p:spPr>
      </p:pic>
      <p:sp>
        <p:nvSpPr>
          <p:cNvPr id="6" name="Arrow: Right 5">
            <a:extLst>
              <a:ext uri="{FF2B5EF4-FFF2-40B4-BE49-F238E27FC236}">
                <a16:creationId xmlns:a16="http://schemas.microsoft.com/office/drawing/2014/main" id="{6AE2626C-BA58-6D01-0811-4A059BFE2411}"/>
              </a:ext>
            </a:extLst>
          </p:cNvPr>
          <p:cNvSpPr/>
          <p:nvPr/>
        </p:nvSpPr>
        <p:spPr>
          <a:xfrm>
            <a:off x="3928533" y="3691466"/>
            <a:ext cx="1941689" cy="41769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7476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C0B75-0A05-7FC2-A55A-04CA320854A6}"/>
              </a:ext>
            </a:extLst>
          </p:cNvPr>
          <p:cNvSpPr>
            <a:spLocks noGrp="1"/>
          </p:cNvSpPr>
          <p:nvPr>
            <p:ph type="title"/>
          </p:nvPr>
        </p:nvSpPr>
        <p:spPr>
          <a:xfrm>
            <a:off x="838200" y="87807"/>
            <a:ext cx="10515600" cy="1325563"/>
          </a:xfrm>
        </p:spPr>
        <p:txBody>
          <a:bodyPr/>
          <a:lstStyle/>
          <a:p>
            <a:r>
              <a:rPr lang="en-US" b="1" dirty="0"/>
              <a:t>Next   Profile</a:t>
            </a:r>
          </a:p>
        </p:txBody>
      </p:sp>
      <p:pic>
        <p:nvPicPr>
          <p:cNvPr id="5" name="Content Placeholder 4">
            <a:extLst>
              <a:ext uri="{FF2B5EF4-FFF2-40B4-BE49-F238E27FC236}">
                <a16:creationId xmlns:a16="http://schemas.microsoft.com/office/drawing/2014/main" id="{55A558AA-72C4-DB2E-0AC0-07EB75F9F546}"/>
              </a:ext>
            </a:extLst>
          </p:cNvPr>
          <p:cNvPicPr>
            <a:picLocks noGrp="1" noChangeAspect="1"/>
          </p:cNvPicPr>
          <p:nvPr>
            <p:ph idx="1"/>
          </p:nvPr>
        </p:nvPicPr>
        <p:blipFill>
          <a:blip r:embed="rId2"/>
          <a:stretch>
            <a:fillRect/>
          </a:stretch>
        </p:blipFill>
        <p:spPr>
          <a:xfrm>
            <a:off x="0" y="1139154"/>
            <a:ext cx="11887199" cy="5912139"/>
          </a:xfrm>
        </p:spPr>
      </p:pic>
      <p:sp>
        <p:nvSpPr>
          <p:cNvPr id="6" name="Arrow: Down 5">
            <a:extLst>
              <a:ext uri="{FF2B5EF4-FFF2-40B4-BE49-F238E27FC236}">
                <a16:creationId xmlns:a16="http://schemas.microsoft.com/office/drawing/2014/main" id="{732A8D9E-C854-6F62-731D-E6495903D0D7}"/>
              </a:ext>
            </a:extLst>
          </p:cNvPr>
          <p:cNvSpPr/>
          <p:nvPr/>
        </p:nvSpPr>
        <p:spPr>
          <a:xfrm rot="10524848">
            <a:off x="7117510" y="3442109"/>
            <a:ext cx="484632" cy="1569155"/>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9946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31784-BE87-4307-DE0A-CC074B7DB67C}"/>
              </a:ext>
            </a:extLst>
          </p:cNvPr>
          <p:cNvSpPr>
            <a:spLocks noGrp="1"/>
          </p:cNvSpPr>
          <p:nvPr>
            <p:ph type="title"/>
          </p:nvPr>
        </p:nvSpPr>
        <p:spPr>
          <a:xfrm>
            <a:off x="668867" y="0"/>
            <a:ext cx="10515600" cy="1325563"/>
          </a:xfrm>
        </p:spPr>
        <p:txBody>
          <a:bodyPr/>
          <a:lstStyle/>
          <a:p>
            <a:r>
              <a:rPr lang="en-US" dirty="0"/>
              <a:t>Profile   first step   phones</a:t>
            </a:r>
          </a:p>
        </p:txBody>
      </p:sp>
      <p:pic>
        <p:nvPicPr>
          <p:cNvPr id="5" name="Content Placeholder 4">
            <a:extLst>
              <a:ext uri="{FF2B5EF4-FFF2-40B4-BE49-F238E27FC236}">
                <a16:creationId xmlns:a16="http://schemas.microsoft.com/office/drawing/2014/main" id="{E0BA2AD0-2DB9-14E4-9FA9-304A92BC4D30}"/>
              </a:ext>
            </a:extLst>
          </p:cNvPr>
          <p:cNvPicPr>
            <a:picLocks noGrp="1" noChangeAspect="1"/>
          </p:cNvPicPr>
          <p:nvPr>
            <p:ph idx="1"/>
          </p:nvPr>
        </p:nvPicPr>
        <p:blipFill>
          <a:blip r:embed="rId2"/>
          <a:stretch>
            <a:fillRect/>
          </a:stretch>
        </p:blipFill>
        <p:spPr>
          <a:xfrm>
            <a:off x="112431" y="1027906"/>
            <a:ext cx="12079569" cy="6258301"/>
          </a:xfrm>
        </p:spPr>
      </p:pic>
      <p:sp>
        <p:nvSpPr>
          <p:cNvPr id="6" name="Arrow: Down 5">
            <a:extLst>
              <a:ext uri="{FF2B5EF4-FFF2-40B4-BE49-F238E27FC236}">
                <a16:creationId xmlns:a16="http://schemas.microsoft.com/office/drawing/2014/main" id="{4629CDFA-CC16-1514-27A0-90044CD49205}"/>
              </a:ext>
            </a:extLst>
          </p:cNvPr>
          <p:cNvSpPr/>
          <p:nvPr/>
        </p:nvSpPr>
        <p:spPr>
          <a:xfrm rot="5400000">
            <a:off x="1952978" y="2810933"/>
            <a:ext cx="282222" cy="17272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7121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785A0-B3B8-D19E-6264-3CA8B966EF78}"/>
              </a:ext>
            </a:extLst>
          </p:cNvPr>
          <p:cNvSpPr>
            <a:spLocks noGrp="1"/>
          </p:cNvSpPr>
          <p:nvPr>
            <p:ph type="title"/>
          </p:nvPr>
        </p:nvSpPr>
        <p:spPr>
          <a:xfrm>
            <a:off x="414337" y="365125"/>
            <a:ext cx="11544299" cy="1325563"/>
          </a:xfrm>
        </p:spPr>
        <p:txBody>
          <a:bodyPr/>
          <a:lstStyle/>
          <a:p>
            <a:r>
              <a:rPr lang="en-US" b="1" dirty="0"/>
              <a:t>Phone</a:t>
            </a:r>
            <a:r>
              <a:rPr lang="en-US" dirty="0"/>
              <a:t>   Minimum of 3, cell, land line, emergency</a:t>
            </a:r>
            <a:br>
              <a:rPr lang="en-US" dirty="0"/>
            </a:br>
            <a:r>
              <a:rPr lang="en-US" dirty="0"/>
              <a:t>You can list more, use the </a:t>
            </a:r>
            <a:r>
              <a:rPr lang="en-US" dirty="0">
                <a:highlight>
                  <a:srgbClr val="FFFF00"/>
                </a:highlight>
              </a:rPr>
              <a:t>plus sign to add</a:t>
            </a:r>
          </a:p>
        </p:txBody>
      </p:sp>
      <p:pic>
        <p:nvPicPr>
          <p:cNvPr id="5" name="Content Placeholder 4">
            <a:extLst>
              <a:ext uri="{FF2B5EF4-FFF2-40B4-BE49-F238E27FC236}">
                <a16:creationId xmlns:a16="http://schemas.microsoft.com/office/drawing/2014/main" id="{BA2CE47C-E4B5-675C-897E-A943DBDD510D}"/>
              </a:ext>
            </a:extLst>
          </p:cNvPr>
          <p:cNvPicPr>
            <a:picLocks noGrp="1" noChangeAspect="1"/>
          </p:cNvPicPr>
          <p:nvPr>
            <p:ph idx="1"/>
          </p:nvPr>
        </p:nvPicPr>
        <p:blipFill>
          <a:blip r:embed="rId2"/>
          <a:stretch>
            <a:fillRect/>
          </a:stretch>
        </p:blipFill>
        <p:spPr>
          <a:xfrm>
            <a:off x="414338" y="1825625"/>
            <a:ext cx="11544299" cy="5370044"/>
          </a:xfrm>
        </p:spPr>
      </p:pic>
      <p:sp>
        <p:nvSpPr>
          <p:cNvPr id="6" name="Arrow: Down 5">
            <a:extLst>
              <a:ext uri="{FF2B5EF4-FFF2-40B4-BE49-F238E27FC236}">
                <a16:creationId xmlns:a16="http://schemas.microsoft.com/office/drawing/2014/main" id="{0F6FA968-88E3-F91E-2DD6-205D8C5960CC}"/>
              </a:ext>
            </a:extLst>
          </p:cNvPr>
          <p:cNvSpPr/>
          <p:nvPr/>
        </p:nvSpPr>
        <p:spPr>
          <a:xfrm>
            <a:off x="900642" y="3429000"/>
            <a:ext cx="341136" cy="97840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3B4FF35-C1AA-B314-8B38-63FA4319CCFA}"/>
              </a:ext>
            </a:extLst>
          </p:cNvPr>
          <p:cNvSpPr txBox="1"/>
          <p:nvPr/>
        </p:nvSpPr>
        <p:spPr>
          <a:xfrm>
            <a:off x="1535289" y="5373511"/>
            <a:ext cx="7132402" cy="369332"/>
          </a:xfrm>
          <a:prstGeom prst="rect">
            <a:avLst/>
          </a:prstGeom>
          <a:solidFill>
            <a:schemeClr val="accent4"/>
          </a:solidFill>
        </p:spPr>
        <p:txBody>
          <a:bodyPr wrap="none" rtlCol="0">
            <a:spAutoFit/>
          </a:bodyPr>
          <a:lstStyle/>
          <a:p>
            <a:r>
              <a:rPr lang="en-US" dirty="0"/>
              <a:t>Cellular should be listed first, order adjusted by using the up/down arrows</a:t>
            </a:r>
          </a:p>
        </p:txBody>
      </p:sp>
      <p:sp>
        <p:nvSpPr>
          <p:cNvPr id="8" name="Arrow: Down 7">
            <a:extLst>
              <a:ext uri="{FF2B5EF4-FFF2-40B4-BE49-F238E27FC236}">
                <a16:creationId xmlns:a16="http://schemas.microsoft.com/office/drawing/2014/main" id="{BDE7F4CF-8610-0BC1-834E-12D75655E3F7}"/>
              </a:ext>
            </a:extLst>
          </p:cNvPr>
          <p:cNvSpPr/>
          <p:nvPr/>
        </p:nvSpPr>
        <p:spPr>
          <a:xfrm rot="10800000">
            <a:off x="11040532" y="5558177"/>
            <a:ext cx="484632" cy="978408"/>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372DDFD-FE4F-B77E-DA60-ADBEEDD2E1E7}"/>
              </a:ext>
            </a:extLst>
          </p:cNvPr>
          <p:cNvSpPr txBox="1"/>
          <p:nvPr/>
        </p:nvSpPr>
        <p:spPr>
          <a:xfrm>
            <a:off x="1866021" y="5887265"/>
            <a:ext cx="6801670" cy="369332"/>
          </a:xfrm>
          <a:prstGeom prst="rect">
            <a:avLst/>
          </a:prstGeom>
          <a:solidFill>
            <a:srgbClr val="92D050"/>
          </a:solidFill>
        </p:spPr>
        <p:txBody>
          <a:bodyPr wrap="none" rtlCol="0">
            <a:spAutoFit/>
          </a:bodyPr>
          <a:lstStyle/>
          <a:p>
            <a:r>
              <a:rPr lang="en-US" dirty="0"/>
              <a:t>Check box for numbers to be public for all with access to Arbiter to see</a:t>
            </a:r>
          </a:p>
        </p:txBody>
      </p:sp>
      <p:sp>
        <p:nvSpPr>
          <p:cNvPr id="10" name="Arrow: Down 9">
            <a:extLst>
              <a:ext uri="{FF2B5EF4-FFF2-40B4-BE49-F238E27FC236}">
                <a16:creationId xmlns:a16="http://schemas.microsoft.com/office/drawing/2014/main" id="{D3C5881B-D06A-338C-3108-0569ABE6FFF8}"/>
              </a:ext>
            </a:extLst>
          </p:cNvPr>
          <p:cNvSpPr/>
          <p:nvPr/>
        </p:nvSpPr>
        <p:spPr>
          <a:xfrm rot="10470471">
            <a:off x="9318559" y="5302162"/>
            <a:ext cx="484632" cy="1170207"/>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2CA8CE0-3C33-649D-CA3B-741DEB7C74A6}"/>
              </a:ext>
            </a:extLst>
          </p:cNvPr>
          <p:cNvSpPr txBox="1"/>
          <p:nvPr/>
        </p:nvSpPr>
        <p:spPr>
          <a:xfrm>
            <a:off x="3937268" y="6351920"/>
            <a:ext cx="2529026" cy="369332"/>
          </a:xfrm>
          <a:prstGeom prst="rect">
            <a:avLst/>
          </a:prstGeom>
          <a:noFill/>
        </p:spPr>
        <p:txBody>
          <a:bodyPr wrap="none" rtlCol="0">
            <a:spAutoFit/>
          </a:bodyPr>
          <a:lstStyle/>
          <a:p>
            <a:r>
              <a:rPr lang="en-US" dirty="0"/>
              <a:t>Exit        when completed</a:t>
            </a:r>
          </a:p>
        </p:txBody>
      </p:sp>
    </p:spTree>
    <p:extLst>
      <p:ext uri="{BB962C8B-B14F-4D97-AF65-F5344CB8AC3E}">
        <p14:creationId xmlns:p14="http://schemas.microsoft.com/office/powerpoint/2010/main" val="1252880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B3814-C83B-6056-CE26-5101210269CB}"/>
              </a:ext>
            </a:extLst>
          </p:cNvPr>
          <p:cNvSpPr>
            <a:spLocks noGrp="1"/>
          </p:cNvSpPr>
          <p:nvPr>
            <p:ph type="title"/>
          </p:nvPr>
        </p:nvSpPr>
        <p:spPr>
          <a:xfrm>
            <a:off x="104775" y="-120650"/>
            <a:ext cx="11982450" cy="1325563"/>
          </a:xfrm>
        </p:spPr>
        <p:txBody>
          <a:bodyPr/>
          <a:lstStyle/>
          <a:p>
            <a:r>
              <a:rPr lang="en-US" dirty="0"/>
              <a:t>Complete personal info, name, </a:t>
            </a:r>
            <a:r>
              <a:rPr lang="en-US" dirty="0" err="1"/>
              <a:t>address,email</a:t>
            </a:r>
            <a:r>
              <a:rPr lang="en-US" dirty="0"/>
              <a:t> &amp; </a:t>
            </a:r>
            <a:r>
              <a:rPr lang="en-US" b="1" dirty="0"/>
              <a:t>save</a:t>
            </a:r>
          </a:p>
        </p:txBody>
      </p:sp>
      <p:pic>
        <p:nvPicPr>
          <p:cNvPr id="5" name="Content Placeholder 4">
            <a:extLst>
              <a:ext uri="{FF2B5EF4-FFF2-40B4-BE49-F238E27FC236}">
                <a16:creationId xmlns:a16="http://schemas.microsoft.com/office/drawing/2014/main" id="{FCC3EDBB-2ED1-5D89-A1E3-CF5AF4B33D3D}"/>
              </a:ext>
            </a:extLst>
          </p:cNvPr>
          <p:cNvPicPr>
            <a:picLocks noGrp="1" noChangeAspect="1"/>
          </p:cNvPicPr>
          <p:nvPr>
            <p:ph idx="1"/>
          </p:nvPr>
        </p:nvPicPr>
        <p:blipFill>
          <a:blip r:embed="rId2"/>
          <a:stretch>
            <a:fillRect/>
          </a:stretch>
        </p:blipFill>
        <p:spPr>
          <a:xfrm>
            <a:off x="-1" y="774654"/>
            <a:ext cx="12087226" cy="6182709"/>
          </a:xfrm>
        </p:spPr>
      </p:pic>
    </p:spTree>
    <p:extLst>
      <p:ext uri="{BB962C8B-B14F-4D97-AF65-F5344CB8AC3E}">
        <p14:creationId xmlns:p14="http://schemas.microsoft.com/office/powerpoint/2010/main" val="35923722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White with Blue Bar Segoe Template">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White with Blue Bar Segoe Template">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3_White with Blue Bar Segoe Template">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5.xml><?xml version="1.0" encoding="utf-8"?>
<a:theme xmlns:a="http://schemas.openxmlformats.org/drawingml/2006/main" name="4_White with Blue Bar Segoe Template">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otalTime>77</TotalTime>
  <Words>2392</Words>
  <Application>Microsoft Office PowerPoint</Application>
  <PresentationFormat>Widescreen</PresentationFormat>
  <Paragraphs>184</Paragraphs>
  <Slides>47</Slides>
  <Notes>13</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47</vt:i4>
      </vt:variant>
    </vt:vector>
  </HeadingPairs>
  <TitlesOfParts>
    <vt:vector size="58" baseType="lpstr">
      <vt:lpstr>Arial</vt:lpstr>
      <vt:lpstr>Calibri</vt:lpstr>
      <vt:lpstr>Calibri Light</vt:lpstr>
      <vt:lpstr>Noto Sans Symbols</vt:lpstr>
      <vt:lpstr>Segoe</vt:lpstr>
      <vt:lpstr>Wingdings</vt:lpstr>
      <vt:lpstr>Office Theme</vt:lpstr>
      <vt:lpstr>1_White with Blue Bar Segoe Template</vt:lpstr>
      <vt:lpstr>2_White with Blue Bar Segoe Template</vt:lpstr>
      <vt:lpstr>3_White with Blue Bar Segoe Template</vt:lpstr>
      <vt:lpstr>4_White with Blue Bar Segoe Template</vt:lpstr>
      <vt:lpstr>EMLOA 2023  Arbiter Training March 19, 2023  How To’s &amp; Do’s and Don’ts Doug Davenport &amp; Darrell Benson</vt:lpstr>
      <vt:lpstr>Agenda</vt:lpstr>
      <vt:lpstr>EMLOA 2023 - Arbiter Training  Initial Setup</vt:lpstr>
      <vt:lpstr>PowerPoint Presentation</vt:lpstr>
      <vt:lpstr>Step 2   Check Box   Ready to be Assigned</vt:lpstr>
      <vt:lpstr>Next   Profile</vt:lpstr>
      <vt:lpstr>Profile   first step   phones</vt:lpstr>
      <vt:lpstr>Phone   Minimum of 3, cell, land line, emergency You can list more, use the plus sign to add</vt:lpstr>
      <vt:lpstr>Complete personal info, name, address,email &amp; save</vt:lpstr>
      <vt:lpstr>Next   Custom Fields  </vt:lpstr>
      <vt:lpstr>PowerPoint Presentation</vt:lpstr>
      <vt:lpstr>EMLOA 2023 - Arbiter Training  Profile Picture Upload</vt:lpstr>
      <vt:lpstr>PowerPoint Presentation</vt:lpstr>
      <vt:lpstr>Next    Profile</vt:lpstr>
      <vt:lpstr>To Upload Head Shot Picture   click on plus sign</vt:lpstr>
      <vt:lpstr>PowerPoint Presentation</vt:lpstr>
      <vt:lpstr>EMLOA 2023 - Arbiter Training  Your availability &amp; Blocks</vt:lpstr>
      <vt:lpstr>PowerPoint Presentation</vt:lpstr>
      <vt:lpstr>Start by selecting the groups you wish to see your availability</vt:lpstr>
      <vt:lpstr>PowerPoint Presentation</vt:lpstr>
      <vt:lpstr>PowerPoint Presentation</vt:lpstr>
      <vt:lpstr>EMLOA 2023 - Arbiter Training  Travel limits &amp; Leave city</vt:lpstr>
      <vt:lpstr>PowerPoint Presentation</vt:lpstr>
      <vt:lpstr>PowerPoint Presentation</vt:lpstr>
      <vt:lpstr>PowerPoint Presentation</vt:lpstr>
      <vt:lpstr>EMLOA 2023 - Arbiter Training  Notifications &amp; Messaging check</vt:lpstr>
      <vt:lpstr>PowerPoint Presentation</vt:lpstr>
      <vt:lpstr>PowerPoint Presentation</vt:lpstr>
      <vt:lpstr>PowerPoint Presentation</vt:lpstr>
      <vt:lpstr>EMLOA 2023 - Arbiter Training  Printing your schedule</vt:lpstr>
      <vt:lpstr>PowerPoint Presentation</vt:lpstr>
      <vt:lpstr>PowerPoint Presentation</vt:lpstr>
      <vt:lpstr>PowerPoint Presentation</vt:lpstr>
      <vt:lpstr>PowerPoint Presentation</vt:lpstr>
      <vt:lpstr>EMLOA 2023 - Arbiter Training  Game &amp; Crew information</vt:lpstr>
      <vt:lpstr>PowerPoint Presentation</vt:lpstr>
      <vt:lpstr>PowerPoint Presentation</vt:lpstr>
      <vt:lpstr>PowerPoint Presentation</vt:lpstr>
      <vt:lpstr>PowerPoint Presentation</vt:lpstr>
      <vt:lpstr>PowerPoint Presentation</vt:lpstr>
      <vt:lpstr>EMLOA 2023 - Arbiter Training  Arbiter Pay</vt:lpstr>
      <vt:lpstr>PowerPoint Presentation</vt:lpstr>
      <vt:lpstr>PowerPoint Presentation</vt:lpstr>
      <vt:lpstr>PowerPoint Presentation</vt:lpstr>
      <vt:lpstr>PowerPoint Presentation</vt:lpstr>
      <vt:lpstr>PowerPoint Presentation</vt:lpstr>
      <vt:lpstr>EMLOA 2023 - Arbiter Training  Thank you!  - 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 davenport</dc:creator>
  <cp:lastModifiedBy>doug davenport</cp:lastModifiedBy>
  <cp:revision>3</cp:revision>
  <dcterms:created xsi:type="dcterms:W3CDTF">2023-02-20T19:07:06Z</dcterms:created>
  <dcterms:modified xsi:type="dcterms:W3CDTF">2023-03-17T20:22:38Z</dcterms:modified>
</cp:coreProperties>
</file>