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76" r:id="rId3"/>
    <p:sldMasterId id="2147483702" r:id="rId4"/>
  </p:sldMasterIdLst>
  <p:notesMasterIdLst>
    <p:notesMasterId r:id="rId3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x="9144000" cy="6858000" type="screen4x3"/>
  <p:notesSz cx="6858000" cy="9144000"/>
  <p:embeddedFontLst>
    <p:embeddedFont>
      <p:font typeface="Calibri" panose="020F0502020204030204" pitchFamily="34" charset="0"/>
      <p:regular r:id="rId39"/>
      <p:bold r:id="rId40"/>
      <p:italic r:id="rId41"/>
      <p:boldItalic r:id="rId42"/>
    </p:embeddedFont>
    <p:embeddedFont>
      <p:font typeface="Helvetica Neue"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jleQXwBPwJgvqzAWGcXmy2p6lc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102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0" name="Google Shape;70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701" name="Google Shape;701;p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2" name="Google Shape;702;p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a:t>1/13/2017 3:17 PM</a:t>
            </a:r>
            <a:endParaRPr/>
          </a:p>
        </p:txBody>
      </p:sp>
      <p:sp>
        <p:nvSpPr>
          <p:cNvPr id="703" name="Google Shape;703;p1: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500">
                <a:solidFill>
                  <a:srgbClr val="000000"/>
                </a:solidFill>
              </a:rPr>
              <a:t>© 2007 Microsoft Corporation. All rights reserved. Microsoft, Windows, Windows Vista and other product names are or may be registered trademarks and/or trademarks in the U.S. and/or other countries.</a:t>
            </a:r>
            <a:endParaRPr/>
          </a:p>
          <a:p>
            <a:pPr marL="0" lvl="0" indent="0" algn="l" rtl="0">
              <a:lnSpc>
                <a:spcPct val="100000"/>
              </a:lnSpc>
              <a:spcBef>
                <a:spcPts val="0"/>
              </a:spcBef>
              <a:spcAft>
                <a:spcPts val="0"/>
              </a:spcAft>
              <a:buSzPts val="1400"/>
              <a:buNone/>
            </a:pPr>
            <a:r>
              <a:rPr lang="en-US" sz="50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rPr>
            </a:br>
            <a:r>
              <a:rPr lang="en-US" sz="500">
                <a:solidFill>
                  <a:srgbClr val="000000"/>
                </a:solidFill>
              </a:rPr>
              <a:t>MICROSOFT MAKES NO WARRANTIES, EXPRESS, IMPLIED OR STATUTORY, AS TO THE INFORMATION IN THIS PRESENTATION.</a:t>
            </a:r>
            <a:endParaRPr/>
          </a:p>
          <a:p>
            <a:pPr marL="0" lvl="0" indent="0" algn="l" rtl="0">
              <a:lnSpc>
                <a:spcPct val="100000"/>
              </a:lnSpc>
              <a:spcBef>
                <a:spcPts val="0"/>
              </a:spcBef>
              <a:spcAft>
                <a:spcPts val="0"/>
              </a:spcAft>
              <a:buSzPts val="1400"/>
              <a:buNone/>
            </a:pPr>
            <a:endParaRPr sz="500"/>
          </a:p>
        </p:txBody>
      </p:sp>
      <p:sp>
        <p:nvSpPr>
          <p:cNvPr id="704" name="Google Shape;704;p1:notes"/>
          <p:cNvSpPr txBox="1">
            <a:spLocks noGrp="1"/>
          </p:cNvSpPr>
          <p:nvPr>
            <p:ph type="sldNum" idx="12"/>
          </p:nvPr>
        </p:nvSpPr>
        <p:spPr>
          <a:xfrm>
            <a:off x="6172199" y="8685213"/>
            <a:ext cx="684213"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4" name="Google Shape;78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6" name="Google Shape;80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827" name="Google Shape;827;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3" name="Google Shape;833;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457200" marR="0" lvl="0" indent="-228600" algn="l" rtl="0">
              <a:lnSpc>
                <a:spcPct val="100000"/>
              </a:lnSpc>
              <a:spcBef>
                <a:spcPts val="0"/>
              </a:spcBef>
              <a:spcAft>
                <a:spcPts val="0"/>
              </a:spcAft>
              <a:buSzPts val="1400"/>
              <a:buNone/>
            </a:pPr>
            <a:endParaRPr/>
          </a:p>
        </p:txBody>
      </p:sp>
      <p:sp>
        <p:nvSpPr>
          <p:cNvPr id="834" name="Google Shape;834;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845" name="Google Shape;84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5" name="Google Shape;855;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457200" marR="0" lvl="0" indent="-228600" algn="l" rtl="0">
              <a:lnSpc>
                <a:spcPct val="100000"/>
              </a:lnSpc>
              <a:spcBef>
                <a:spcPts val="0"/>
              </a:spcBef>
              <a:spcAft>
                <a:spcPts val="0"/>
              </a:spcAft>
              <a:buSzPts val="1400"/>
              <a:buNone/>
            </a:pPr>
            <a:endParaRPr/>
          </a:p>
        </p:txBody>
      </p:sp>
      <p:sp>
        <p:nvSpPr>
          <p:cNvPr id="856" name="Google Shape;856;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866" name="Google Shape;86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874" name="Google Shape;874;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906" name="Google Shape;906;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920" name="Google Shape;920;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936" name="Google Shape;936;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953" name="Google Shape;953;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967" name="Google Shape;967;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6" name="Google Shape;976;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7" name="Google Shape;977;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3" name="Google Shape;983;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4" name="Google Shape;984;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0" name="Google Shape;990;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rgbClr val="000000"/>
                </a:solidFill>
              </a:rPr>
              <a:t>The level of lacrosse skill, physical ability, size of players as well as the  importance  of the game (playoff, arch rival etc.) will inform how you call the game. Discuss this with your partner before the game.</a:t>
            </a:r>
            <a:endParaRPr/>
          </a:p>
          <a:p>
            <a:pPr marL="0" lvl="0" indent="0" algn="l" rtl="0">
              <a:lnSpc>
                <a:spcPct val="100000"/>
              </a:lnSpc>
              <a:spcBef>
                <a:spcPts val="0"/>
              </a:spcBef>
              <a:spcAft>
                <a:spcPts val="0"/>
              </a:spcAft>
              <a:buSzPts val="1400"/>
              <a:buNone/>
            </a:pPr>
            <a:endParaRPr sz="1050">
              <a:solidFill>
                <a:srgbClr val="000000"/>
              </a:solidFill>
            </a:endParaRPr>
          </a:p>
          <a:p>
            <a:pPr marL="0" lvl="0" indent="0" algn="l" rtl="0">
              <a:lnSpc>
                <a:spcPct val="100000"/>
              </a:lnSpc>
              <a:spcBef>
                <a:spcPts val="0"/>
              </a:spcBef>
              <a:spcAft>
                <a:spcPts val="0"/>
              </a:spcAft>
              <a:buSzPts val="1400"/>
              <a:buNone/>
            </a:pPr>
            <a:endParaRPr/>
          </a:p>
        </p:txBody>
      </p:sp>
      <p:sp>
        <p:nvSpPr>
          <p:cNvPr id="991" name="Google Shape;991;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9" name="Google Shape;999;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8" name="Google Shape;1008;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6" name="Google Shape;1016;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4" name="Google Shape;1024;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Ejection Rule 5:12 </a:t>
            </a:r>
            <a:endParaRPr/>
          </a:p>
          <a:p>
            <a:pPr marL="0" lvl="0" indent="0" algn="l" rtl="0">
              <a:lnSpc>
                <a:spcPct val="100000"/>
              </a:lnSpc>
              <a:spcBef>
                <a:spcPts val="0"/>
              </a:spcBef>
              <a:spcAft>
                <a:spcPts val="0"/>
              </a:spcAft>
              <a:buSzPts val="1400"/>
              <a:buNone/>
            </a:pPr>
            <a:r>
              <a:rPr lang="en-US"/>
              <a:t>3 minute NR USC in addition to ejection: must leave premises unless no school personnel can supervise in which case player is confined to bench area. Ejection can occur after the game has ended!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USC Rule 5:10</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US"/>
              <a:t>Conduct Rule 6:6 </a:t>
            </a:r>
            <a:endParaRPr/>
          </a:p>
          <a:p>
            <a:pPr marL="0" lvl="0" indent="0" algn="l" rtl="0">
              <a:lnSpc>
                <a:spcPct val="100000"/>
              </a:lnSpc>
              <a:spcBef>
                <a:spcPts val="0"/>
              </a:spcBef>
              <a:spcAft>
                <a:spcPts val="0"/>
              </a:spcAft>
              <a:buSzPts val="1400"/>
              <a:buNone/>
            </a:pPr>
            <a:endParaRPr/>
          </a:p>
        </p:txBody>
      </p:sp>
      <p:sp>
        <p:nvSpPr>
          <p:cNvPr id="1025" name="Google Shape;1025;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29</a:t>
            </a:fld>
            <a:endParaRP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6" name="Google Shape;71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4" name="Google Shape;1044;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3" name="Google Shape;1053;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054" name="Google Shape;1054;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1" name="Google Shape;1071;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2" name="Google Shape;1072;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078" name="Google Shape;1078;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721" name="Google Shape;72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7" name="Google Shape;72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3" name="Google Shape;73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3" name="Google Shape;74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755" name="Google Shape;75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2" name="Google Shape;7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13"/>
          <p:cNvSpPr txBox="1">
            <a:spLocks noGrp="1"/>
          </p:cNvSpPr>
          <p:nvPr>
            <p:ph type="ctrTitle"/>
          </p:nvPr>
        </p:nvSpPr>
        <p:spPr>
          <a:xfrm>
            <a:off x="730250" y="1905000"/>
            <a:ext cx="7681913" cy="1523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ubTitle" idx="1"/>
          </p:nvPr>
        </p:nvSpPr>
        <p:spPr>
          <a:xfrm>
            <a:off x="730249" y="4344988"/>
            <a:ext cx="7681913"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dk1"/>
        </a:solidFill>
        <a:effectLst/>
      </p:bgPr>
    </p:bg>
    <p:spTree>
      <p:nvGrpSpPr>
        <p:cNvPr id="1" name="Shape 43"/>
        <p:cNvGrpSpPr/>
        <p:nvPr/>
      </p:nvGrpSpPr>
      <p:grpSpPr>
        <a:xfrm>
          <a:off x="0" y="0"/>
          <a:ext cx="0" cy="0"/>
          <a:chOff x="0" y="0"/>
          <a:chExt cx="0" cy="0"/>
        </a:xfrm>
      </p:grpSpPr>
      <p:sp>
        <p:nvSpPr>
          <p:cNvPr id="44" name="Google Shape;44;p23"/>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3"/>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6" name="Google Shape;46;p23"/>
          <p:cNvSpPr txBox="1">
            <a:spLocks noGrp="1"/>
          </p:cNvSpPr>
          <p:nvPr>
            <p:ph type="body" idx="2"/>
          </p:nvPr>
        </p:nvSpPr>
        <p:spPr>
          <a:xfrm>
            <a:off x="0" y="6238875"/>
            <a:ext cx="9144001" cy="619125"/>
          </a:xfrm>
          <a:prstGeom prst="rect">
            <a:avLst/>
          </a:prstGeom>
          <a:solidFill>
            <a:srgbClr val="FFFF99"/>
          </a:solidFill>
          <a:ln>
            <a:noFill/>
          </a:ln>
        </p:spPr>
        <p:txBody>
          <a:bodyPr spcFirstLastPara="1" wrap="square" lIns="152375" tIns="76175" rIns="152375" bIns="76175" anchor="b" anchorCtr="0">
            <a:noAutofit/>
          </a:bodyPr>
          <a:lstStyle>
            <a:lvl1pPr marL="457200" lvl="0" indent="-228600" algn="r">
              <a:lnSpc>
                <a:spcPct val="90000"/>
              </a:lnSpc>
              <a:spcBef>
                <a:spcPts val="640"/>
              </a:spcBef>
              <a:spcAft>
                <a:spcPts val="0"/>
              </a:spcAft>
              <a:buClr>
                <a:srgbClr val="000000"/>
              </a:buClr>
              <a:buSzPts val="3200"/>
              <a:buFont typeface="Arial"/>
              <a:buNone/>
              <a:defRPr>
                <a:solidFill>
                  <a:srgbClr val="000000"/>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Demo, Video etc. &quot;special&quot; slides">
  <p:cSld name="2_Demo, Video etc. &quot;special&quot; slides">
    <p:spTree>
      <p:nvGrpSpPr>
        <p:cNvPr id="1" name="Shape 47"/>
        <p:cNvGrpSpPr/>
        <p:nvPr/>
      </p:nvGrpSpPr>
      <p:grpSpPr>
        <a:xfrm>
          <a:off x="0" y="0"/>
          <a:ext cx="0" cy="0"/>
          <a:chOff x="0" y="0"/>
          <a:chExt cx="0" cy="0"/>
        </a:xfrm>
      </p:grpSpPr>
      <p:sp>
        <p:nvSpPr>
          <p:cNvPr id="48" name="Google Shape;48;p24"/>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4"/>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50" name="Google Shape;50;p24"/>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ull Field">
  <p:cSld name="Full Field">
    <p:spTree>
      <p:nvGrpSpPr>
        <p:cNvPr id="1" name="Shape 51"/>
        <p:cNvGrpSpPr/>
        <p:nvPr/>
      </p:nvGrpSpPr>
      <p:grpSpPr>
        <a:xfrm>
          <a:off x="0" y="0"/>
          <a:ext cx="0" cy="0"/>
          <a:chOff x="0" y="0"/>
          <a:chExt cx="0" cy="0"/>
        </a:xfrm>
      </p:grpSpPr>
      <p:grpSp>
        <p:nvGrpSpPr>
          <p:cNvPr id="52" name="Google Shape;52;p56"/>
          <p:cNvGrpSpPr/>
          <p:nvPr/>
        </p:nvGrpSpPr>
        <p:grpSpPr>
          <a:xfrm>
            <a:off x="113006" y="832528"/>
            <a:ext cx="8917995" cy="5542872"/>
            <a:chOff x="76200" y="624396"/>
            <a:chExt cx="8917995" cy="4157154"/>
          </a:xfrm>
        </p:grpSpPr>
        <p:sp>
          <p:nvSpPr>
            <p:cNvPr id="53" name="Google Shape;53;p56"/>
            <p:cNvSpPr/>
            <p:nvPr/>
          </p:nvSpPr>
          <p:spPr>
            <a:xfrm>
              <a:off x="2909976" y="730240"/>
              <a:ext cx="1626375" cy="3518814"/>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54" name="Google Shape;54;p56"/>
            <p:cNvSpPr/>
            <p:nvPr/>
          </p:nvSpPr>
          <p:spPr>
            <a:xfrm>
              <a:off x="113470" y="730240"/>
              <a:ext cx="2796507" cy="597317"/>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55" name="Google Shape;55;p56"/>
            <p:cNvSpPr/>
            <p:nvPr/>
          </p:nvSpPr>
          <p:spPr>
            <a:xfrm>
              <a:off x="113166" y="3651737"/>
              <a:ext cx="2796810" cy="597317"/>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56" name="Google Shape;56;p56"/>
            <p:cNvSpPr/>
            <p:nvPr/>
          </p:nvSpPr>
          <p:spPr>
            <a:xfrm>
              <a:off x="76200" y="624396"/>
              <a:ext cx="64172" cy="11993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7" name="Google Shape;57;p56"/>
            <p:cNvSpPr/>
            <p:nvPr/>
          </p:nvSpPr>
          <p:spPr>
            <a:xfrm>
              <a:off x="77182" y="4240361"/>
              <a:ext cx="64172" cy="113896"/>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8" name="Google Shape;58;p56"/>
            <p:cNvSpPr/>
            <p:nvPr/>
          </p:nvSpPr>
          <p:spPr>
            <a:xfrm>
              <a:off x="2452806" y="4249055"/>
              <a:ext cx="1263083" cy="423805"/>
            </a:xfrm>
            <a:prstGeom prst="rect">
              <a:avLst/>
            </a:prstGeom>
            <a:noFill/>
            <a:ln w="25400" cap="flat" cmpd="sng">
              <a:solidFill>
                <a:schemeClr val="lt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59" name="Google Shape;59;p56"/>
            <p:cNvSpPr/>
            <p:nvPr/>
          </p:nvSpPr>
          <p:spPr>
            <a:xfrm>
              <a:off x="3669080" y="4184677"/>
              <a:ext cx="95921" cy="71941"/>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Arial"/>
                <a:buNone/>
              </a:pPr>
              <a:endParaRPr sz="1950" b="0" i="0" u="none" strike="noStrike" cap="none">
                <a:solidFill>
                  <a:srgbClr val="FFFFFF"/>
                </a:solidFill>
                <a:latin typeface="Arial"/>
                <a:ea typeface="Arial"/>
                <a:cs typeface="Arial"/>
                <a:sym typeface="Arial"/>
              </a:endParaRPr>
            </a:p>
          </p:txBody>
        </p:sp>
        <p:sp>
          <p:nvSpPr>
            <p:cNvPr id="60" name="Google Shape;60;p56"/>
            <p:cNvSpPr/>
            <p:nvPr/>
          </p:nvSpPr>
          <p:spPr>
            <a:xfrm>
              <a:off x="1075191" y="2276247"/>
              <a:ext cx="462717" cy="450769"/>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61" name="Google Shape;61;p56"/>
            <p:cNvCxnSpPr/>
            <p:nvPr/>
          </p:nvCxnSpPr>
          <p:spPr>
            <a:xfrm rot="10800000">
              <a:off x="1306549" y="2421056"/>
              <a:ext cx="0" cy="161149"/>
            </a:xfrm>
            <a:prstGeom prst="straightConnector1">
              <a:avLst/>
            </a:prstGeom>
            <a:noFill/>
            <a:ln w="19050" cap="flat" cmpd="sng">
              <a:solidFill>
                <a:schemeClr val="lt1"/>
              </a:solidFill>
              <a:prstDash val="solid"/>
              <a:miter lim="400000"/>
              <a:headEnd type="none" w="sm" len="sm"/>
              <a:tailEnd type="none" w="sm" len="sm"/>
            </a:ln>
          </p:spPr>
        </p:cxnSp>
        <p:cxnSp>
          <p:nvCxnSpPr>
            <p:cNvPr id="62" name="Google Shape;62;p56"/>
            <p:cNvCxnSpPr/>
            <p:nvPr/>
          </p:nvCxnSpPr>
          <p:spPr>
            <a:xfrm rot="10800000">
              <a:off x="3716192" y="4256618"/>
              <a:ext cx="0" cy="524932"/>
            </a:xfrm>
            <a:prstGeom prst="straightConnector1">
              <a:avLst/>
            </a:prstGeom>
            <a:noFill/>
            <a:ln w="28575" cap="flat" cmpd="sng">
              <a:solidFill>
                <a:schemeClr val="lt1"/>
              </a:solidFill>
              <a:prstDash val="solid"/>
              <a:round/>
              <a:headEnd type="none" w="sm" len="sm"/>
              <a:tailEnd type="none" w="sm" len="sm"/>
            </a:ln>
          </p:spPr>
        </p:cxnSp>
        <p:sp>
          <p:nvSpPr>
            <p:cNvPr id="63" name="Google Shape;63;p56"/>
            <p:cNvSpPr/>
            <p:nvPr/>
          </p:nvSpPr>
          <p:spPr>
            <a:xfrm>
              <a:off x="113470" y="1328649"/>
              <a:ext cx="2796507" cy="2320590"/>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64" name="Google Shape;64;p56"/>
            <p:cNvCxnSpPr/>
            <p:nvPr/>
          </p:nvCxnSpPr>
          <p:spPr>
            <a:xfrm rot="10800000">
              <a:off x="3720384" y="3651692"/>
              <a:ext cx="813188" cy="0"/>
            </a:xfrm>
            <a:prstGeom prst="straightConnector1">
              <a:avLst/>
            </a:prstGeom>
            <a:noFill/>
            <a:ln w="28575" cap="flat" cmpd="sng">
              <a:solidFill>
                <a:schemeClr val="lt1"/>
              </a:solidFill>
              <a:prstDash val="solid"/>
              <a:round/>
              <a:headEnd type="none" w="sm" len="sm"/>
              <a:tailEnd type="none" w="sm" len="sm"/>
            </a:ln>
          </p:spPr>
        </p:cxnSp>
        <p:cxnSp>
          <p:nvCxnSpPr>
            <p:cNvPr id="65" name="Google Shape;65;p56"/>
            <p:cNvCxnSpPr/>
            <p:nvPr/>
          </p:nvCxnSpPr>
          <p:spPr>
            <a:xfrm rot="10800000">
              <a:off x="3720384" y="1327557"/>
              <a:ext cx="813188" cy="0"/>
            </a:xfrm>
            <a:prstGeom prst="straightConnector1">
              <a:avLst/>
            </a:prstGeom>
            <a:noFill/>
            <a:ln w="28575" cap="flat" cmpd="sng">
              <a:solidFill>
                <a:schemeClr val="lt1"/>
              </a:solidFill>
              <a:prstDash val="solid"/>
              <a:round/>
              <a:headEnd type="none" w="sm" len="sm"/>
              <a:tailEnd type="none" w="sm" len="sm"/>
            </a:ln>
          </p:spPr>
        </p:cxnSp>
        <p:cxnSp>
          <p:nvCxnSpPr>
            <p:cNvPr id="66" name="Google Shape;66;p56"/>
            <p:cNvCxnSpPr/>
            <p:nvPr/>
          </p:nvCxnSpPr>
          <p:spPr>
            <a:xfrm rot="10800000">
              <a:off x="3720384" y="4672860"/>
              <a:ext cx="813188" cy="0"/>
            </a:xfrm>
            <a:prstGeom prst="straightConnector1">
              <a:avLst/>
            </a:prstGeom>
            <a:noFill/>
            <a:ln w="28575" cap="flat" cmpd="sng">
              <a:solidFill>
                <a:schemeClr val="lt1"/>
              </a:solidFill>
              <a:prstDash val="solid"/>
              <a:round/>
              <a:headEnd type="none" w="sm" len="sm"/>
              <a:tailEnd type="none" w="sm" len="sm"/>
            </a:ln>
          </p:spPr>
        </p:cxnSp>
        <p:sp>
          <p:nvSpPr>
            <p:cNvPr id="67" name="Google Shape;67;p56"/>
            <p:cNvSpPr/>
            <p:nvPr/>
          </p:nvSpPr>
          <p:spPr>
            <a:xfrm flipH="1">
              <a:off x="4534044" y="730240"/>
              <a:ext cx="1626375" cy="3518814"/>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68" name="Google Shape;68;p56"/>
            <p:cNvSpPr/>
            <p:nvPr/>
          </p:nvSpPr>
          <p:spPr>
            <a:xfrm flipH="1">
              <a:off x="6160418" y="730240"/>
              <a:ext cx="2796507" cy="597317"/>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69" name="Google Shape;69;p56"/>
            <p:cNvSpPr/>
            <p:nvPr/>
          </p:nvSpPr>
          <p:spPr>
            <a:xfrm flipH="1">
              <a:off x="6160419" y="3651737"/>
              <a:ext cx="2796810" cy="597317"/>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70" name="Google Shape;70;p56"/>
            <p:cNvSpPr/>
            <p:nvPr/>
          </p:nvSpPr>
          <p:spPr>
            <a:xfrm flipH="1">
              <a:off x="8930023" y="624396"/>
              <a:ext cx="64172" cy="11993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1" name="Google Shape;71;p56"/>
            <p:cNvSpPr/>
            <p:nvPr/>
          </p:nvSpPr>
          <p:spPr>
            <a:xfrm flipH="1">
              <a:off x="8929041" y="4240361"/>
              <a:ext cx="64172" cy="113896"/>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2" name="Google Shape;72;p56"/>
            <p:cNvSpPr/>
            <p:nvPr/>
          </p:nvSpPr>
          <p:spPr>
            <a:xfrm flipH="1">
              <a:off x="5354506" y="4249055"/>
              <a:ext cx="1263083" cy="423805"/>
            </a:xfrm>
            <a:prstGeom prst="rect">
              <a:avLst/>
            </a:prstGeom>
            <a:noFill/>
            <a:ln w="25400" cap="flat" cmpd="sng">
              <a:solidFill>
                <a:schemeClr val="lt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73" name="Google Shape;73;p56"/>
            <p:cNvSpPr/>
            <p:nvPr/>
          </p:nvSpPr>
          <p:spPr>
            <a:xfrm flipH="1">
              <a:off x="5305394" y="4184677"/>
              <a:ext cx="95921" cy="71941"/>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Arial"/>
                <a:buNone/>
              </a:pPr>
              <a:endParaRPr sz="1950" b="0" i="0" u="none" strike="noStrike" cap="none">
                <a:solidFill>
                  <a:srgbClr val="FFFFFF"/>
                </a:solidFill>
                <a:latin typeface="Arial"/>
                <a:ea typeface="Arial"/>
                <a:cs typeface="Arial"/>
                <a:sym typeface="Arial"/>
              </a:endParaRPr>
            </a:p>
          </p:txBody>
        </p:sp>
        <p:sp>
          <p:nvSpPr>
            <p:cNvPr id="74" name="Google Shape;74;p56"/>
            <p:cNvSpPr/>
            <p:nvPr/>
          </p:nvSpPr>
          <p:spPr>
            <a:xfrm flipH="1">
              <a:off x="7532487" y="2276247"/>
              <a:ext cx="462717" cy="450769"/>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75" name="Google Shape;75;p56"/>
            <p:cNvCxnSpPr/>
            <p:nvPr/>
          </p:nvCxnSpPr>
          <p:spPr>
            <a:xfrm rot="10800000">
              <a:off x="7763846" y="2421056"/>
              <a:ext cx="0" cy="161149"/>
            </a:xfrm>
            <a:prstGeom prst="straightConnector1">
              <a:avLst/>
            </a:prstGeom>
            <a:noFill/>
            <a:ln w="19050" cap="flat" cmpd="sng">
              <a:solidFill>
                <a:schemeClr val="lt1"/>
              </a:solidFill>
              <a:prstDash val="solid"/>
              <a:miter lim="400000"/>
              <a:headEnd type="none" w="sm" len="sm"/>
              <a:tailEnd type="none" w="sm" len="sm"/>
            </a:ln>
          </p:spPr>
        </p:cxnSp>
        <p:cxnSp>
          <p:nvCxnSpPr>
            <p:cNvPr id="76" name="Google Shape;76;p56"/>
            <p:cNvCxnSpPr/>
            <p:nvPr/>
          </p:nvCxnSpPr>
          <p:spPr>
            <a:xfrm rot="10800000">
              <a:off x="5354203" y="4256618"/>
              <a:ext cx="0" cy="524932"/>
            </a:xfrm>
            <a:prstGeom prst="straightConnector1">
              <a:avLst/>
            </a:prstGeom>
            <a:noFill/>
            <a:ln w="28575" cap="flat" cmpd="sng">
              <a:solidFill>
                <a:schemeClr val="lt1"/>
              </a:solidFill>
              <a:prstDash val="solid"/>
              <a:round/>
              <a:headEnd type="none" w="sm" len="sm"/>
              <a:tailEnd type="none" w="sm" len="sm"/>
            </a:ln>
          </p:spPr>
        </p:cxnSp>
        <p:sp>
          <p:nvSpPr>
            <p:cNvPr id="77" name="Google Shape;77;p56"/>
            <p:cNvSpPr/>
            <p:nvPr/>
          </p:nvSpPr>
          <p:spPr>
            <a:xfrm flipH="1">
              <a:off x="6160418" y="1328649"/>
              <a:ext cx="2796507" cy="2320590"/>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78" name="Google Shape;78;p56"/>
            <p:cNvCxnSpPr/>
            <p:nvPr/>
          </p:nvCxnSpPr>
          <p:spPr>
            <a:xfrm>
              <a:off x="4536823" y="3651692"/>
              <a:ext cx="813188" cy="0"/>
            </a:xfrm>
            <a:prstGeom prst="straightConnector1">
              <a:avLst/>
            </a:prstGeom>
            <a:noFill/>
            <a:ln w="28575" cap="flat" cmpd="sng">
              <a:solidFill>
                <a:schemeClr val="lt1"/>
              </a:solidFill>
              <a:prstDash val="solid"/>
              <a:round/>
              <a:headEnd type="none" w="sm" len="sm"/>
              <a:tailEnd type="none" w="sm" len="sm"/>
            </a:ln>
          </p:spPr>
        </p:cxnSp>
        <p:cxnSp>
          <p:nvCxnSpPr>
            <p:cNvPr id="79" name="Google Shape;79;p56"/>
            <p:cNvCxnSpPr/>
            <p:nvPr/>
          </p:nvCxnSpPr>
          <p:spPr>
            <a:xfrm>
              <a:off x="4536823" y="1327557"/>
              <a:ext cx="813188" cy="0"/>
            </a:xfrm>
            <a:prstGeom prst="straightConnector1">
              <a:avLst/>
            </a:prstGeom>
            <a:noFill/>
            <a:ln w="28575" cap="flat" cmpd="sng">
              <a:solidFill>
                <a:schemeClr val="lt1"/>
              </a:solidFill>
              <a:prstDash val="solid"/>
              <a:round/>
              <a:headEnd type="none" w="sm" len="sm"/>
              <a:tailEnd type="none" w="sm" len="sm"/>
            </a:ln>
          </p:spPr>
        </p:cxnSp>
        <p:cxnSp>
          <p:nvCxnSpPr>
            <p:cNvPr id="80" name="Google Shape;80;p56"/>
            <p:cNvCxnSpPr/>
            <p:nvPr/>
          </p:nvCxnSpPr>
          <p:spPr>
            <a:xfrm>
              <a:off x="4536823" y="4672860"/>
              <a:ext cx="813188" cy="0"/>
            </a:xfrm>
            <a:prstGeom prst="straightConnector1">
              <a:avLst/>
            </a:prstGeom>
            <a:noFill/>
            <a:ln w="28575" cap="flat" cmpd="sng">
              <a:solidFill>
                <a:schemeClr val="lt1"/>
              </a:solidFill>
              <a:prstDash val="solid"/>
              <a:round/>
              <a:headEnd type="none" w="sm" len="sm"/>
              <a:tailEnd type="none" w="sm" len="sm"/>
            </a:ln>
          </p:spPr>
        </p:cxnSp>
        <p:sp>
          <p:nvSpPr>
            <p:cNvPr id="81" name="Google Shape;81;p56"/>
            <p:cNvSpPr/>
            <p:nvPr/>
          </p:nvSpPr>
          <p:spPr>
            <a:xfrm>
              <a:off x="4487571" y="624396"/>
              <a:ext cx="70848" cy="125745"/>
            </a:xfrm>
            <a:prstGeom prst="rect">
              <a:avLst/>
            </a:prstGeom>
            <a:solidFill>
              <a:srgbClr val="7B3C9E"/>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2" name="Google Shape;82;p56"/>
            <p:cNvSpPr/>
            <p:nvPr/>
          </p:nvSpPr>
          <p:spPr>
            <a:xfrm>
              <a:off x="4516358" y="2451713"/>
              <a:ext cx="39979" cy="99837"/>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grpSp>
      <p:sp>
        <p:nvSpPr>
          <p:cNvPr id="83" name="Google Shape;83;p56"/>
          <p:cNvSpPr txBox="1">
            <a:spLocks noGrp="1"/>
          </p:cNvSpPr>
          <p:nvPr>
            <p:ph type="title"/>
          </p:nvPr>
        </p:nvSpPr>
        <p:spPr>
          <a:xfrm>
            <a:off x="457202" y="231133"/>
            <a:ext cx="6705599" cy="221599"/>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4800"/>
              <a:buNone/>
              <a:defRPr sz="16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4" name="Google Shape;84;p56"/>
          <p:cNvPicPr preferRelativeResize="0"/>
          <p:nvPr/>
        </p:nvPicPr>
        <p:blipFill rotWithShape="1">
          <a:blip r:embed="rId2">
            <a:alphaModFix/>
          </a:blip>
          <a:srcRect/>
          <a:stretch/>
        </p:blipFill>
        <p:spPr>
          <a:xfrm>
            <a:off x="1633121" y="1070934"/>
            <a:ext cx="841251" cy="559233"/>
          </a:xfrm>
          <a:prstGeom prst="rect">
            <a:avLst/>
          </a:prstGeom>
          <a:noFill/>
          <a:ln>
            <a:noFill/>
          </a:ln>
        </p:spPr>
      </p:pic>
      <p:pic>
        <p:nvPicPr>
          <p:cNvPr id="85" name="Google Shape;85;p56"/>
          <p:cNvPicPr preferRelativeResize="0"/>
          <p:nvPr/>
        </p:nvPicPr>
        <p:blipFill rotWithShape="1">
          <a:blip r:embed="rId2">
            <a:alphaModFix/>
          </a:blip>
          <a:srcRect/>
          <a:stretch/>
        </p:blipFill>
        <p:spPr>
          <a:xfrm>
            <a:off x="6545642" y="4980304"/>
            <a:ext cx="841251" cy="55923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ull Field">
  <p:cSld name="Full Field">
    <p:spTree>
      <p:nvGrpSpPr>
        <p:cNvPr id="1" name="Shape 92"/>
        <p:cNvGrpSpPr/>
        <p:nvPr/>
      </p:nvGrpSpPr>
      <p:grpSpPr>
        <a:xfrm>
          <a:off x="0" y="0"/>
          <a:ext cx="0" cy="0"/>
          <a:chOff x="0" y="0"/>
          <a:chExt cx="0" cy="0"/>
        </a:xfrm>
      </p:grpSpPr>
      <p:grpSp>
        <p:nvGrpSpPr>
          <p:cNvPr id="93" name="Google Shape;93;p48"/>
          <p:cNvGrpSpPr/>
          <p:nvPr/>
        </p:nvGrpSpPr>
        <p:grpSpPr>
          <a:xfrm>
            <a:off x="113006" y="832528"/>
            <a:ext cx="8917995" cy="5542872"/>
            <a:chOff x="76200" y="624396"/>
            <a:chExt cx="8917995" cy="4157154"/>
          </a:xfrm>
        </p:grpSpPr>
        <p:sp>
          <p:nvSpPr>
            <p:cNvPr id="94" name="Google Shape;94;p48"/>
            <p:cNvSpPr/>
            <p:nvPr/>
          </p:nvSpPr>
          <p:spPr>
            <a:xfrm>
              <a:off x="2909976" y="730240"/>
              <a:ext cx="1626375" cy="3518814"/>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95" name="Google Shape;95;p48"/>
            <p:cNvSpPr/>
            <p:nvPr/>
          </p:nvSpPr>
          <p:spPr>
            <a:xfrm>
              <a:off x="113470" y="730240"/>
              <a:ext cx="2796507"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96" name="Google Shape;96;p48"/>
            <p:cNvSpPr/>
            <p:nvPr/>
          </p:nvSpPr>
          <p:spPr>
            <a:xfrm>
              <a:off x="113166" y="3651737"/>
              <a:ext cx="2796810"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97" name="Google Shape;97;p48"/>
            <p:cNvSpPr/>
            <p:nvPr/>
          </p:nvSpPr>
          <p:spPr>
            <a:xfrm>
              <a:off x="76200" y="624396"/>
              <a:ext cx="64172" cy="11993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98" name="Google Shape;98;p48"/>
            <p:cNvSpPr/>
            <p:nvPr/>
          </p:nvSpPr>
          <p:spPr>
            <a:xfrm>
              <a:off x="77182" y="4240361"/>
              <a:ext cx="64172" cy="113896"/>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99" name="Google Shape;99;p48"/>
            <p:cNvSpPr/>
            <p:nvPr/>
          </p:nvSpPr>
          <p:spPr>
            <a:xfrm>
              <a:off x="2452806" y="4249055"/>
              <a:ext cx="1263083" cy="423805"/>
            </a:xfrm>
            <a:prstGeom prst="rect">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00" name="Google Shape;100;p48"/>
            <p:cNvSpPr/>
            <p:nvPr/>
          </p:nvSpPr>
          <p:spPr>
            <a:xfrm>
              <a:off x="3669080" y="4184677"/>
              <a:ext cx="95921" cy="71941"/>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Arial"/>
                <a:buNone/>
              </a:pPr>
              <a:endParaRPr sz="1950" b="0" i="0" u="none" strike="noStrike" cap="none">
                <a:solidFill>
                  <a:srgbClr val="FFFFFF"/>
                </a:solidFill>
                <a:latin typeface="Arial"/>
                <a:ea typeface="Arial"/>
                <a:cs typeface="Arial"/>
                <a:sym typeface="Arial"/>
              </a:endParaRPr>
            </a:p>
          </p:txBody>
        </p:sp>
        <p:sp>
          <p:nvSpPr>
            <p:cNvPr id="101" name="Google Shape;101;p48"/>
            <p:cNvSpPr/>
            <p:nvPr/>
          </p:nvSpPr>
          <p:spPr>
            <a:xfrm>
              <a:off x="1075191" y="2276247"/>
              <a:ext cx="462717" cy="450769"/>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02" name="Google Shape;102;p48"/>
            <p:cNvCxnSpPr/>
            <p:nvPr/>
          </p:nvCxnSpPr>
          <p:spPr>
            <a:xfrm rot="10800000">
              <a:off x="1306549" y="2421056"/>
              <a:ext cx="0" cy="161149"/>
            </a:xfrm>
            <a:prstGeom prst="straightConnector1">
              <a:avLst/>
            </a:prstGeom>
            <a:noFill/>
            <a:ln w="19050" cap="flat" cmpd="sng">
              <a:solidFill>
                <a:schemeClr val="lt1"/>
              </a:solidFill>
              <a:prstDash val="solid"/>
              <a:miter lim="400000"/>
              <a:headEnd type="none" w="sm" len="sm"/>
              <a:tailEnd type="none" w="sm" len="sm"/>
            </a:ln>
          </p:spPr>
        </p:cxnSp>
        <p:cxnSp>
          <p:nvCxnSpPr>
            <p:cNvPr id="103" name="Google Shape;103;p48"/>
            <p:cNvCxnSpPr/>
            <p:nvPr/>
          </p:nvCxnSpPr>
          <p:spPr>
            <a:xfrm rot="10800000">
              <a:off x="3716192" y="4256618"/>
              <a:ext cx="0" cy="524932"/>
            </a:xfrm>
            <a:prstGeom prst="straightConnector1">
              <a:avLst/>
            </a:prstGeom>
            <a:noFill/>
            <a:ln w="28575" cap="flat" cmpd="sng">
              <a:solidFill>
                <a:schemeClr val="lt1"/>
              </a:solidFill>
              <a:prstDash val="solid"/>
              <a:miter lim="800000"/>
              <a:headEnd type="none" w="sm" len="sm"/>
              <a:tailEnd type="none" w="sm" len="sm"/>
            </a:ln>
          </p:spPr>
        </p:cxnSp>
        <p:sp>
          <p:nvSpPr>
            <p:cNvPr id="104" name="Google Shape;104;p48"/>
            <p:cNvSpPr/>
            <p:nvPr/>
          </p:nvSpPr>
          <p:spPr>
            <a:xfrm>
              <a:off x="113470" y="1328649"/>
              <a:ext cx="2796507" cy="232059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105" name="Google Shape;105;p48"/>
            <p:cNvCxnSpPr/>
            <p:nvPr/>
          </p:nvCxnSpPr>
          <p:spPr>
            <a:xfrm rot="10800000">
              <a:off x="3720384" y="3651692"/>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06" name="Google Shape;106;p48"/>
            <p:cNvCxnSpPr/>
            <p:nvPr/>
          </p:nvCxnSpPr>
          <p:spPr>
            <a:xfrm rot="10800000">
              <a:off x="3720384" y="1327557"/>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07" name="Google Shape;107;p48"/>
            <p:cNvCxnSpPr/>
            <p:nvPr/>
          </p:nvCxnSpPr>
          <p:spPr>
            <a:xfrm rot="10800000">
              <a:off x="3720384" y="4672860"/>
              <a:ext cx="813188" cy="0"/>
            </a:xfrm>
            <a:prstGeom prst="straightConnector1">
              <a:avLst/>
            </a:prstGeom>
            <a:noFill/>
            <a:ln w="28575" cap="flat" cmpd="sng">
              <a:solidFill>
                <a:schemeClr val="lt1"/>
              </a:solidFill>
              <a:prstDash val="solid"/>
              <a:miter lim="800000"/>
              <a:headEnd type="none" w="sm" len="sm"/>
              <a:tailEnd type="none" w="sm" len="sm"/>
            </a:ln>
          </p:spPr>
        </p:cxnSp>
        <p:sp>
          <p:nvSpPr>
            <p:cNvPr id="108" name="Google Shape;108;p48"/>
            <p:cNvSpPr/>
            <p:nvPr/>
          </p:nvSpPr>
          <p:spPr>
            <a:xfrm flipH="1">
              <a:off x="4534044" y="730240"/>
              <a:ext cx="1626375" cy="3518814"/>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09" name="Google Shape;109;p48"/>
            <p:cNvSpPr/>
            <p:nvPr/>
          </p:nvSpPr>
          <p:spPr>
            <a:xfrm flipH="1">
              <a:off x="6160418" y="730240"/>
              <a:ext cx="2796507"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10" name="Google Shape;110;p48"/>
            <p:cNvSpPr/>
            <p:nvPr/>
          </p:nvSpPr>
          <p:spPr>
            <a:xfrm flipH="1">
              <a:off x="6160419" y="3651737"/>
              <a:ext cx="2796810"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11" name="Google Shape;111;p48"/>
            <p:cNvSpPr/>
            <p:nvPr/>
          </p:nvSpPr>
          <p:spPr>
            <a:xfrm flipH="1">
              <a:off x="8930023" y="624396"/>
              <a:ext cx="64172" cy="11993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12" name="Google Shape;112;p48"/>
            <p:cNvSpPr/>
            <p:nvPr/>
          </p:nvSpPr>
          <p:spPr>
            <a:xfrm flipH="1">
              <a:off x="8929041" y="4240361"/>
              <a:ext cx="64172" cy="113896"/>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13" name="Google Shape;113;p48"/>
            <p:cNvSpPr/>
            <p:nvPr/>
          </p:nvSpPr>
          <p:spPr>
            <a:xfrm flipH="1">
              <a:off x="5354506" y="4249055"/>
              <a:ext cx="1263083" cy="423805"/>
            </a:xfrm>
            <a:prstGeom prst="rect">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14" name="Google Shape;114;p48"/>
            <p:cNvSpPr/>
            <p:nvPr/>
          </p:nvSpPr>
          <p:spPr>
            <a:xfrm flipH="1">
              <a:off x="5305394" y="4184677"/>
              <a:ext cx="95921" cy="71941"/>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Arial"/>
                <a:buNone/>
              </a:pPr>
              <a:endParaRPr sz="1950" b="0" i="0" u="none" strike="noStrike" cap="none">
                <a:solidFill>
                  <a:srgbClr val="FFFFFF"/>
                </a:solidFill>
                <a:latin typeface="Arial"/>
                <a:ea typeface="Arial"/>
                <a:cs typeface="Arial"/>
                <a:sym typeface="Arial"/>
              </a:endParaRPr>
            </a:p>
          </p:txBody>
        </p:sp>
        <p:sp>
          <p:nvSpPr>
            <p:cNvPr id="115" name="Google Shape;115;p48"/>
            <p:cNvSpPr/>
            <p:nvPr/>
          </p:nvSpPr>
          <p:spPr>
            <a:xfrm flipH="1">
              <a:off x="7532487" y="2276247"/>
              <a:ext cx="462717" cy="450769"/>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16" name="Google Shape;116;p48"/>
            <p:cNvCxnSpPr/>
            <p:nvPr/>
          </p:nvCxnSpPr>
          <p:spPr>
            <a:xfrm rot="10800000">
              <a:off x="7763846" y="2421056"/>
              <a:ext cx="0" cy="161149"/>
            </a:xfrm>
            <a:prstGeom prst="straightConnector1">
              <a:avLst/>
            </a:prstGeom>
            <a:noFill/>
            <a:ln w="19050" cap="flat" cmpd="sng">
              <a:solidFill>
                <a:schemeClr val="lt1"/>
              </a:solidFill>
              <a:prstDash val="solid"/>
              <a:miter lim="400000"/>
              <a:headEnd type="none" w="sm" len="sm"/>
              <a:tailEnd type="none" w="sm" len="sm"/>
            </a:ln>
          </p:spPr>
        </p:cxnSp>
        <p:cxnSp>
          <p:nvCxnSpPr>
            <p:cNvPr id="117" name="Google Shape;117;p48"/>
            <p:cNvCxnSpPr/>
            <p:nvPr/>
          </p:nvCxnSpPr>
          <p:spPr>
            <a:xfrm rot="10800000">
              <a:off x="5354203" y="4256618"/>
              <a:ext cx="0" cy="524932"/>
            </a:xfrm>
            <a:prstGeom prst="straightConnector1">
              <a:avLst/>
            </a:prstGeom>
            <a:noFill/>
            <a:ln w="28575" cap="flat" cmpd="sng">
              <a:solidFill>
                <a:schemeClr val="lt1"/>
              </a:solidFill>
              <a:prstDash val="solid"/>
              <a:miter lim="800000"/>
              <a:headEnd type="none" w="sm" len="sm"/>
              <a:tailEnd type="none" w="sm" len="sm"/>
            </a:ln>
          </p:spPr>
        </p:cxnSp>
        <p:sp>
          <p:nvSpPr>
            <p:cNvPr id="118" name="Google Shape;118;p48"/>
            <p:cNvSpPr/>
            <p:nvPr/>
          </p:nvSpPr>
          <p:spPr>
            <a:xfrm flipH="1">
              <a:off x="6160418" y="1328649"/>
              <a:ext cx="2796507" cy="232059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119" name="Google Shape;119;p48"/>
            <p:cNvCxnSpPr/>
            <p:nvPr/>
          </p:nvCxnSpPr>
          <p:spPr>
            <a:xfrm>
              <a:off x="4536823" y="3651692"/>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20" name="Google Shape;120;p48"/>
            <p:cNvCxnSpPr/>
            <p:nvPr/>
          </p:nvCxnSpPr>
          <p:spPr>
            <a:xfrm>
              <a:off x="4536823" y="1327557"/>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21" name="Google Shape;121;p48"/>
            <p:cNvCxnSpPr/>
            <p:nvPr/>
          </p:nvCxnSpPr>
          <p:spPr>
            <a:xfrm>
              <a:off x="4536823" y="4672860"/>
              <a:ext cx="813188" cy="0"/>
            </a:xfrm>
            <a:prstGeom prst="straightConnector1">
              <a:avLst/>
            </a:prstGeom>
            <a:noFill/>
            <a:ln w="28575" cap="flat" cmpd="sng">
              <a:solidFill>
                <a:schemeClr val="lt1"/>
              </a:solidFill>
              <a:prstDash val="solid"/>
              <a:miter lim="800000"/>
              <a:headEnd type="none" w="sm" len="sm"/>
              <a:tailEnd type="none" w="sm" len="sm"/>
            </a:ln>
          </p:spPr>
        </p:cxnSp>
        <p:sp>
          <p:nvSpPr>
            <p:cNvPr id="122" name="Google Shape;122;p48"/>
            <p:cNvSpPr/>
            <p:nvPr/>
          </p:nvSpPr>
          <p:spPr>
            <a:xfrm>
              <a:off x="4487571" y="624396"/>
              <a:ext cx="70848" cy="125745"/>
            </a:xfrm>
            <a:prstGeom prst="rect">
              <a:avLst/>
            </a:prstGeom>
            <a:solidFill>
              <a:srgbClr val="548135"/>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23" name="Google Shape;123;p48"/>
            <p:cNvSpPr/>
            <p:nvPr/>
          </p:nvSpPr>
          <p:spPr>
            <a:xfrm>
              <a:off x="4516358" y="2451713"/>
              <a:ext cx="39979" cy="99837"/>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grpSp>
      <p:sp>
        <p:nvSpPr>
          <p:cNvPr id="124" name="Google Shape;124;p48"/>
          <p:cNvSpPr txBox="1">
            <a:spLocks noGrp="1"/>
          </p:cNvSpPr>
          <p:nvPr>
            <p:ph type="title"/>
          </p:nvPr>
        </p:nvSpPr>
        <p:spPr>
          <a:xfrm>
            <a:off x="457202" y="231133"/>
            <a:ext cx="6705599" cy="2215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600"/>
              <a:buFont typeface="Calibri"/>
              <a:buNone/>
              <a:defRPr sz="16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5" name="Google Shape;125;p48"/>
          <p:cNvPicPr preferRelativeResize="0"/>
          <p:nvPr/>
        </p:nvPicPr>
        <p:blipFill rotWithShape="1">
          <a:blip r:embed="rId2">
            <a:alphaModFix/>
          </a:blip>
          <a:srcRect/>
          <a:stretch/>
        </p:blipFill>
        <p:spPr>
          <a:xfrm>
            <a:off x="1633121" y="1070934"/>
            <a:ext cx="841251" cy="559233"/>
          </a:xfrm>
          <a:prstGeom prst="rect">
            <a:avLst/>
          </a:prstGeom>
          <a:noFill/>
          <a:ln>
            <a:noFill/>
          </a:ln>
        </p:spPr>
      </p:pic>
      <p:pic>
        <p:nvPicPr>
          <p:cNvPr id="126" name="Google Shape;126;p48"/>
          <p:cNvPicPr preferRelativeResize="0"/>
          <p:nvPr/>
        </p:nvPicPr>
        <p:blipFill rotWithShape="1">
          <a:blip r:embed="rId2">
            <a:alphaModFix/>
          </a:blip>
          <a:srcRect/>
          <a:stretch/>
        </p:blipFill>
        <p:spPr>
          <a:xfrm>
            <a:off x="6545642" y="4980304"/>
            <a:ext cx="841251" cy="55923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ield Right Text">
  <p:cSld name="Field Right Text">
    <p:spTree>
      <p:nvGrpSpPr>
        <p:cNvPr id="1" name="Shape 127"/>
        <p:cNvGrpSpPr/>
        <p:nvPr/>
      </p:nvGrpSpPr>
      <p:grpSpPr>
        <a:xfrm>
          <a:off x="0" y="0"/>
          <a:ext cx="0" cy="0"/>
          <a:chOff x="0" y="0"/>
          <a:chExt cx="0" cy="0"/>
        </a:xfrm>
      </p:grpSpPr>
      <p:sp>
        <p:nvSpPr>
          <p:cNvPr id="128" name="Google Shape;128;p49"/>
          <p:cNvSpPr txBox="1">
            <a:spLocks noGrp="1"/>
          </p:cNvSpPr>
          <p:nvPr>
            <p:ph type="body" idx="1"/>
          </p:nvPr>
        </p:nvSpPr>
        <p:spPr>
          <a:xfrm>
            <a:off x="232913" y="973653"/>
            <a:ext cx="4038600" cy="5038012"/>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chemeClr val="lt1"/>
              </a:buClr>
              <a:buSzPts val="2100"/>
              <a:buChar char="•"/>
              <a:defRPr sz="2100">
                <a:solidFill>
                  <a:schemeClr val="lt1"/>
                </a:solidFill>
              </a:defRPr>
            </a:lvl1pPr>
            <a:lvl2pPr marL="914400" lvl="1" indent="-342900" algn="l">
              <a:lnSpc>
                <a:spcPct val="90000"/>
              </a:lnSpc>
              <a:spcBef>
                <a:spcPts val="375"/>
              </a:spcBef>
              <a:spcAft>
                <a:spcPts val="0"/>
              </a:spcAft>
              <a:buClr>
                <a:schemeClr val="lt1"/>
              </a:buClr>
              <a:buSzPts val="1800"/>
              <a:buChar char="•"/>
              <a:defRPr sz="1800">
                <a:solidFill>
                  <a:schemeClr val="lt1"/>
                </a:solidFill>
              </a:defRPr>
            </a:lvl2pPr>
            <a:lvl3pPr marL="1371600" lvl="2" indent="-323850" algn="l">
              <a:lnSpc>
                <a:spcPct val="90000"/>
              </a:lnSpc>
              <a:spcBef>
                <a:spcPts val="375"/>
              </a:spcBef>
              <a:spcAft>
                <a:spcPts val="0"/>
              </a:spcAft>
              <a:buClr>
                <a:schemeClr val="lt1"/>
              </a:buClr>
              <a:buSzPts val="1500"/>
              <a:buChar char="•"/>
              <a:defRPr sz="1500">
                <a:solidFill>
                  <a:schemeClr val="lt1"/>
                </a:solidFill>
              </a:defRPr>
            </a:lvl3pPr>
            <a:lvl4pPr marL="1828800" lvl="3" indent="-314325" algn="l">
              <a:lnSpc>
                <a:spcPct val="90000"/>
              </a:lnSpc>
              <a:spcBef>
                <a:spcPts val="375"/>
              </a:spcBef>
              <a:spcAft>
                <a:spcPts val="0"/>
              </a:spcAft>
              <a:buClr>
                <a:schemeClr val="lt1"/>
              </a:buClr>
              <a:buSzPts val="1350"/>
              <a:buChar char="•"/>
              <a:defRPr sz="1350">
                <a:solidFill>
                  <a:schemeClr val="lt1"/>
                </a:solidFill>
              </a:defRPr>
            </a:lvl4pPr>
            <a:lvl5pPr marL="2286000" lvl="4" indent="-314325" algn="l">
              <a:lnSpc>
                <a:spcPct val="90000"/>
              </a:lnSpc>
              <a:spcBef>
                <a:spcPts val="375"/>
              </a:spcBef>
              <a:spcAft>
                <a:spcPts val="0"/>
              </a:spcAft>
              <a:buClr>
                <a:schemeClr val="lt1"/>
              </a:buClr>
              <a:buSzPts val="1350"/>
              <a:buChar char="•"/>
              <a:defRPr sz="1350">
                <a:solidFill>
                  <a:schemeClr val="lt1"/>
                </a:solidFill>
              </a:defRPr>
            </a:lvl5pPr>
            <a:lvl6pPr marL="2743200" lvl="5" indent="-314325" algn="l">
              <a:lnSpc>
                <a:spcPct val="90000"/>
              </a:lnSpc>
              <a:spcBef>
                <a:spcPts val="375"/>
              </a:spcBef>
              <a:spcAft>
                <a:spcPts val="0"/>
              </a:spcAft>
              <a:buClr>
                <a:schemeClr val="dk1"/>
              </a:buClr>
              <a:buSzPts val="1350"/>
              <a:buChar char="•"/>
              <a:defRPr sz="1350"/>
            </a:lvl6pPr>
            <a:lvl7pPr marL="3200400" lvl="6" indent="-314325" algn="l">
              <a:lnSpc>
                <a:spcPct val="90000"/>
              </a:lnSpc>
              <a:spcBef>
                <a:spcPts val="375"/>
              </a:spcBef>
              <a:spcAft>
                <a:spcPts val="0"/>
              </a:spcAft>
              <a:buClr>
                <a:schemeClr val="dk1"/>
              </a:buClr>
              <a:buSzPts val="1350"/>
              <a:buChar char="•"/>
              <a:defRPr sz="1350"/>
            </a:lvl7pPr>
            <a:lvl8pPr marL="3657600" lvl="7" indent="-314325" algn="l">
              <a:lnSpc>
                <a:spcPct val="90000"/>
              </a:lnSpc>
              <a:spcBef>
                <a:spcPts val="375"/>
              </a:spcBef>
              <a:spcAft>
                <a:spcPts val="0"/>
              </a:spcAft>
              <a:buClr>
                <a:schemeClr val="dk1"/>
              </a:buClr>
              <a:buSzPts val="1350"/>
              <a:buChar char="•"/>
              <a:defRPr sz="1350"/>
            </a:lvl8pPr>
            <a:lvl9pPr marL="4114800" lvl="8" indent="-314325" algn="l">
              <a:lnSpc>
                <a:spcPct val="90000"/>
              </a:lnSpc>
              <a:spcBef>
                <a:spcPts val="375"/>
              </a:spcBef>
              <a:spcAft>
                <a:spcPts val="0"/>
              </a:spcAft>
              <a:buClr>
                <a:schemeClr val="dk1"/>
              </a:buClr>
              <a:buSzPts val="1350"/>
              <a:buChar char="•"/>
              <a:defRPr sz="1350"/>
            </a:lvl9pPr>
          </a:lstStyle>
          <a:p>
            <a:endParaRPr/>
          </a:p>
        </p:txBody>
      </p:sp>
      <p:grpSp>
        <p:nvGrpSpPr>
          <p:cNvPr id="129" name="Google Shape;129;p49"/>
          <p:cNvGrpSpPr/>
          <p:nvPr/>
        </p:nvGrpSpPr>
        <p:grpSpPr>
          <a:xfrm flipH="1">
            <a:off x="4495803" y="832528"/>
            <a:ext cx="4482219" cy="5542872"/>
            <a:chOff x="76200" y="624396"/>
            <a:chExt cx="4482219" cy="4157154"/>
          </a:xfrm>
        </p:grpSpPr>
        <p:sp>
          <p:nvSpPr>
            <p:cNvPr id="130" name="Google Shape;130;p49"/>
            <p:cNvSpPr/>
            <p:nvPr/>
          </p:nvSpPr>
          <p:spPr>
            <a:xfrm>
              <a:off x="2909976" y="730240"/>
              <a:ext cx="1626375" cy="3518814"/>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31" name="Google Shape;131;p49"/>
            <p:cNvSpPr/>
            <p:nvPr/>
          </p:nvSpPr>
          <p:spPr>
            <a:xfrm>
              <a:off x="113470" y="730240"/>
              <a:ext cx="2796507"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32" name="Google Shape;132;p49"/>
            <p:cNvSpPr/>
            <p:nvPr/>
          </p:nvSpPr>
          <p:spPr>
            <a:xfrm>
              <a:off x="113166" y="3651737"/>
              <a:ext cx="2796810"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33" name="Google Shape;133;p49"/>
            <p:cNvSpPr/>
            <p:nvPr/>
          </p:nvSpPr>
          <p:spPr>
            <a:xfrm>
              <a:off x="76200" y="624396"/>
              <a:ext cx="64172" cy="11993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34" name="Google Shape;134;p49"/>
            <p:cNvSpPr/>
            <p:nvPr/>
          </p:nvSpPr>
          <p:spPr>
            <a:xfrm>
              <a:off x="77182" y="4240361"/>
              <a:ext cx="64172" cy="113896"/>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35" name="Google Shape;135;p49"/>
            <p:cNvSpPr/>
            <p:nvPr/>
          </p:nvSpPr>
          <p:spPr>
            <a:xfrm>
              <a:off x="2452806" y="4249055"/>
              <a:ext cx="1263083" cy="423805"/>
            </a:xfrm>
            <a:prstGeom prst="rect">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36" name="Google Shape;136;p49"/>
            <p:cNvSpPr/>
            <p:nvPr/>
          </p:nvSpPr>
          <p:spPr>
            <a:xfrm>
              <a:off x="3669080" y="4184677"/>
              <a:ext cx="95921" cy="71941"/>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Arial"/>
                <a:buNone/>
              </a:pPr>
              <a:endParaRPr sz="1950" b="0" i="0" u="none" strike="noStrike" cap="none">
                <a:solidFill>
                  <a:srgbClr val="FFFFFF"/>
                </a:solidFill>
                <a:latin typeface="Arial"/>
                <a:ea typeface="Arial"/>
                <a:cs typeface="Arial"/>
                <a:sym typeface="Arial"/>
              </a:endParaRPr>
            </a:p>
          </p:txBody>
        </p:sp>
        <p:sp>
          <p:nvSpPr>
            <p:cNvPr id="137" name="Google Shape;137;p49"/>
            <p:cNvSpPr/>
            <p:nvPr/>
          </p:nvSpPr>
          <p:spPr>
            <a:xfrm>
              <a:off x="1075191" y="2276247"/>
              <a:ext cx="462717" cy="450769"/>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38" name="Google Shape;138;p49"/>
            <p:cNvCxnSpPr/>
            <p:nvPr/>
          </p:nvCxnSpPr>
          <p:spPr>
            <a:xfrm rot="10800000">
              <a:off x="1306549" y="2421056"/>
              <a:ext cx="0" cy="161149"/>
            </a:xfrm>
            <a:prstGeom prst="straightConnector1">
              <a:avLst/>
            </a:prstGeom>
            <a:noFill/>
            <a:ln w="19050" cap="flat" cmpd="sng">
              <a:solidFill>
                <a:schemeClr val="lt1"/>
              </a:solidFill>
              <a:prstDash val="solid"/>
              <a:miter lim="400000"/>
              <a:headEnd type="none" w="sm" len="sm"/>
              <a:tailEnd type="none" w="sm" len="sm"/>
            </a:ln>
          </p:spPr>
        </p:cxnSp>
        <p:cxnSp>
          <p:nvCxnSpPr>
            <p:cNvPr id="139" name="Google Shape;139;p49"/>
            <p:cNvCxnSpPr/>
            <p:nvPr/>
          </p:nvCxnSpPr>
          <p:spPr>
            <a:xfrm rot="10800000">
              <a:off x="3716192" y="4256618"/>
              <a:ext cx="0" cy="524932"/>
            </a:xfrm>
            <a:prstGeom prst="straightConnector1">
              <a:avLst/>
            </a:prstGeom>
            <a:noFill/>
            <a:ln w="28575" cap="flat" cmpd="sng">
              <a:solidFill>
                <a:schemeClr val="lt1"/>
              </a:solidFill>
              <a:prstDash val="solid"/>
              <a:miter lim="800000"/>
              <a:headEnd type="none" w="sm" len="sm"/>
              <a:tailEnd type="none" w="sm" len="sm"/>
            </a:ln>
          </p:spPr>
        </p:cxnSp>
        <p:sp>
          <p:nvSpPr>
            <p:cNvPr id="140" name="Google Shape;140;p49"/>
            <p:cNvSpPr/>
            <p:nvPr/>
          </p:nvSpPr>
          <p:spPr>
            <a:xfrm>
              <a:off x="113470" y="1328649"/>
              <a:ext cx="2796507" cy="232059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141" name="Google Shape;141;p49"/>
            <p:cNvCxnSpPr/>
            <p:nvPr/>
          </p:nvCxnSpPr>
          <p:spPr>
            <a:xfrm rot="10800000">
              <a:off x="3720384" y="3651692"/>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42" name="Google Shape;142;p49"/>
            <p:cNvCxnSpPr/>
            <p:nvPr/>
          </p:nvCxnSpPr>
          <p:spPr>
            <a:xfrm rot="10800000">
              <a:off x="3720384" y="1327557"/>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43" name="Google Shape;143;p49"/>
            <p:cNvCxnSpPr/>
            <p:nvPr/>
          </p:nvCxnSpPr>
          <p:spPr>
            <a:xfrm rot="10800000">
              <a:off x="3720384" y="4672860"/>
              <a:ext cx="813188" cy="0"/>
            </a:xfrm>
            <a:prstGeom prst="straightConnector1">
              <a:avLst/>
            </a:prstGeom>
            <a:noFill/>
            <a:ln w="28575" cap="flat" cmpd="sng">
              <a:solidFill>
                <a:schemeClr val="lt1"/>
              </a:solidFill>
              <a:prstDash val="solid"/>
              <a:miter lim="800000"/>
              <a:headEnd type="none" w="sm" len="sm"/>
              <a:tailEnd type="none" w="sm" len="sm"/>
            </a:ln>
          </p:spPr>
        </p:cxnSp>
        <p:sp>
          <p:nvSpPr>
            <p:cNvPr id="144" name="Google Shape;144;p49"/>
            <p:cNvSpPr/>
            <p:nvPr/>
          </p:nvSpPr>
          <p:spPr>
            <a:xfrm>
              <a:off x="4487571" y="624396"/>
              <a:ext cx="70848" cy="125745"/>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45" name="Google Shape;145;p49"/>
            <p:cNvSpPr/>
            <p:nvPr/>
          </p:nvSpPr>
          <p:spPr>
            <a:xfrm>
              <a:off x="4516358" y="2451713"/>
              <a:ext cx="39979" cy="99837"/>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grpSp>
      <p:sp>
        <p:nvSpPr>
          <p:cNvPr id="146" name="Google Shape;146;p49"/>
          <p:cNvSpPr txBox="1">
            <a:spLocks noGrp="1"/>
          </p:cNvSpPr>
          <p:nvPr>
            <p:ph type="title"/>
          </p:nvPr>
        </p:nvSpPr>
        <p:spPr>
          <a:xfrm>
            <a:off x="457202" y="231133"/>
            <a:ext cx="6705599" cy="4546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600"/>
              <a:buFont typeface="Calibri"/>
              <a:buNone/>
              <a:defRPr sz="16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47" name="Google Shape;147;p49"/>
          <p:cNvPicPr preferRelativeResize="0"/>
          <p:nvPr/>
        </p:nvPicPr>
        <p:blipFill rotWithShape="1">
          <a:blip r:embed="rId2">
            <a:alphaModFix/>
          </a:blip>
          <a:srcRect/>
          <a:stretch/>
        </p:blipFill>
        <p:spPr>
          <a:xfrm>
            <a:off x="6545642" y="4980304"/>
            <a:ext cx="841251" cy="55923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ull Field">
  <p:cSld name="1_Full Field">
    <p:spTree>
      <p:nvGrpSpPr>
        <p:cNvPr id="1" name="Shape 148"/>
        <p:cNvGrpSpPr/>
        <p:nvPr/>
      </p:nvGrpSpPr>
      <p:grpSpPr>
        <a:xfrm>
          <a:off x="0" y="0"/>
          <a:ext cx="0" cy="0"/>
          <a:chOff x="0" y="0"/>
          <a:chExt cx="0" cy="0"/>
        </a:xfrm>
      </p:grpSpPr>
      <p:grpSp>
        <p:nvGrpSpPr>
          <p:cNvPr id="149" name="Google Shape;149;p50"/>
          <p:cNvGrpSpPr/>
          <p:nvPr/>
        </p:nvGrpSpPr>
        <p:grpSpPr>
          <a:xfrm>
            <a:off x="113006" y="832528"/>
            <a:ext cx="8917995" cy="5542872"/>
            <a:chOff x="76200" y="624396"/>
            <a:chExt cx="8917995" cy="4157154"/>
          </a:xfrm>
        </p:grpSpPr>
        <p:sp>
          <p:nvSpPr>
            <p:cNvPr id="150" name="Google Shape;150;p50"/>
            <p:cNvSpPr/>
            <p:nvPr/>
          </p:nvSpPr>
          <p:spPr>
            <a:xfrm>
              <a:off x="2909976" y="730240"/>
              <a:ext cx="1626375" cy="3518814"/>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51" name="Google Shape;151;p50"/>
            <p:cNvSpPr/>
            <p:nvPr/>
          </p:nvSpPr>
          <p:spPr>
            <a:xfrm>
              <a:off x="113470" y="730240"/>
              <a:ext cx="2796507"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52" name="Google Shape;152;p50"/>
            <p:cNvSpPr/>
            <p:nvPr/>
          </p:nvSpPr>
          <p:spPr>
            <a:xfrm>
              <a:off x="113166" y="3651737"/>
              <a:ext cx="2796810"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53" name="Google Shape;153;p50"/>
            <p:cNvSpPr/>
            <p:nvPr/>
          </p:nvSpPr>
          <p:spPr>
            <a:xfrm>
              <a:off x="76200" y="624396"/>
              <a:ext cx="64172" cy="11993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54" name="Google Shape;154;p50"/>
            <p:cNvSpPr/>
            <p:nvPr/>
          </p:nvSpPr>
          <p:spPr>
            <a:xfrm>
              <a:off x="77182" y="4240361"/>
              <a:ext cx="64172" cy="113896"/>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55" name="Google Shape;155;p50"/>
            <p:cNvSpPr/>
            <p:nvPr/>
          </p:nvSpPr>
          <p:spPr>
            <a:xfrm>
              <a:off x="2452806" y="4249055"/>
              <a:ext cx="1263083" cy="423805"/>
            </a:xfrm>
            <a:prstGeom prst="rect">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56" name="Google Shape;156;p50"/>
            <p:cNvSpPr/>
            <p:nvPr/>
          </p:nvSpPr>
          <p:spPr>
            <a:xfrm>
              <a:off x="3669080" y="4184677"/>
              <a:ext cx="95921" cy="71941"/>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Arial"/>
                <a:buNone/>
              </a:pPr>
              <a:endParaRPr sz="1950" b="0" i="0" u="none" strike="noStrike" cap="none">
                <a:solidFill>
                  <a:srgbClr val="FFFFFF"/>
                </a:solidFill>
                <a:latin typeface="Arial"/>
                <a:ea typeface="Arial"/>
                <a:cs typeface="Arial"/>
                <a:sym typeface="Arial"/>
              </a:endParaRPr>
            </a:p>
          </p:txBody>
        </p:sp>
        <p:sp>
          <p:nvSpPr>
            <p:cNvPr id="157" name="Google Shape;157;p50"/>
            <p:cNvSpPr/>
            <p:nvPr/>
          </p:nvSpPr>
          <p:spPr>
            <a:xfrm>
              <a:off x="1075191" y="2276247"/>
              <a:ext cx="462717" cy="450769"/>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58" name="Google Shape;158;p50"/>
            <p:cNvCxnSpPr/>
            <p:nvPr/>
          </p:nvCxnSpPr>
          <p:spPr>
            <a:xfrm rot="10800000">
              <a:off x="1306549" y="2421056"/>
              <a:ext cx="0" cy="161149"/>
            </a:xfrm>
            <a:prstGeom prst="straightConnector1">
              <a:avLst/>
            </a:prstGeom>
            <a:noFill/>
            <a:ln w="19050" cap="flat" cmpd="sng">
              <a:solidFill>
                <a:schemeClr val="lt1"/>
              </a:solidFill>
              <a:prstDash val="solid"/>
              <a:miter lim="400000"/>
              <a:headEnd type="none" w="sm" len="sm"/>
              <a:tailEnd type="none" w="sm" len="sm"/>
            </a:ln>
          </p:spPr>
        </p:cxnSp>
        <p:cxnSp>
          <p:nvCxnSpPr>
            <p:cNvPr id="159" name="Google Shape;159;p50"/>
            <p:cNvCxnSpPr/>
            <p:nvPr/>
          </p:nvCxnSpPr>
          <p:spPr>
            <a:xfrm rot="10800000">
              <a:off x="3716192" y="4256618"/>
              <a:ext cx="0" cy="524932"/>
            </a:xfrm>
            <a:prstGeom prst="straightConnector1">
              <a:avLst/>
            </a:prstGeom>
            <a:noFill/>
            <a:ln w="28575" cap="flat" cmpd="sng">
              <a:solidFill>
                <a:schemeClr val="lt1"/>
              </a:solidFill>
              <a:prstDash val="solid"/>
              <a:miter lim="800000"/>
              <a:headEnd type="none" w="sm" len="sm"/>
              <a:tailEnd type="none" w="sm" len="sm"/>
            </a:ln>
          </p:spPr>
        </p:cxnSp>
        <p:sp>
          <p:nvSpPr>
            <p:cNvPr id="160" name="Google Shape;160;p50"/>
            <p:cNvSpPr/>
            <p:nvPr/>
          </p:nvSpPr>
          <p:spPr>
            <a:xfrm>
              <a:off x="113470" y="1328649"/>
              <a:ext cx="2796507" cy="232059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161" name="Google Shape;161;p50"/>
            <p:cNvCxnSpPr/>
            <p:nvPr/>
          </p:nvCxnSpPr>
          <p:spPr>
            <a:xfrm rot="10800000">
              <a:off x="3720384" y="3651692"/>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62" name="Google Shape;162;p50"/>
            <p:cNvCxnSpPr/>
            <p:nvPr/>
          </p:nvCxnSpPr>
          <p:spPr>
            <a:xfrm rot="10800000">
              <a:off x="3720384" y="1327557"/>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63" name="Google Shape;163;p50"/>
            <p:cNvCxnSpPr/>
            <p:nvPr/>
          </p:nvCxnSpPr>
          <p:spPr>
            <a:xfrm rot="10800000">
              <a:off x="3720384" y="4672860"/>
              <a:ext cx="813188" cy="0"/>
            </a:xfrm>
            <a:prstGeom prst="straightConnector1">
              <a:avLst/>
            </a:prstGeom>
            <a:noFill/>
            <a:ln w="28575" cap="flat" cmpd="sng">
              <a:solidFill>
                <a:schemeClr val="lt1"/>
              </a:solidFill>
              <a:prstDash val="solid"/>
              <a:miter lim="800000"/>
              <a:headEnd type="none" w="sm" len="sm"/>
              <a:tailEnd type="none" w="sm" len="sm"/>
            </a:ln>
          </p:spPr>
        </p:cxnSp>
        <p:sp>
          <p:nvSpPr>
            <p:cNvPr id="164" name="Google Shape;164;p50"/>
            <p:cNvSpPr/>
            <p:nvPr/>
          </p:nvSpPr>
          <p:spPr>
            <a:xfrm flipH="1">
              <a:off x="4534044" y="730240"/>
              <a:ext cx="1626375" cy="3518814"/>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65" name="Google Shape;165;p50"/>
            <p:cNvSpPr/>
            <p:nvPr/>
          </p:nvSpPr>
          <p:spPr>
            <a:xfrm flipH="1">
              <a:off x="6160418" y="730240"/>
              <a:ext cx="2796507"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66" name="Google Shape;166;p50"/>
            <p:cNvSpPr/>
            <p:nvPr/>
          </p:nvSpPr>
          <p:spPr>
            <a:xfrm flipH="1">
              <a:off x="6160419" y="3651737"/>
              <a:ext cx="2796810"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67" name="Google Shape;167;p50"/>
            <p:cNvSpPr/>
            <p:nvPr/>
          </p:nvSpPr>
          <p:spPr>
            <a:xfrm flipH="1">
              <a:off x="8930023" y="624396"/>
              <a:ext cx="64172" cy="11993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68" name="Google Shape;168;p50"/>
            <p:cNvSpPr/>
            <p:nvPr/>
          </p:nvSpPr>
          <p:spPr>
            <a:xfrm flipH="1">
              <a:off x="8929041" y="4240361"/>
              <a:ext cx="64172" cy="113896"/>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69" name="Google Shape;169;p50"/>
            <p:cNvSpPr/>
            <p:nvPr/>
          </p:nvSpPr>
          <p:spPr>
            <a:xfrm flipH="1">
              <a:off x="5354506" y="4249055"/>
              <a:ext cx="1263083" cy="423805"/>
            </a:xfrm>
            <a:prstGeom prst="rect">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70" name="Google Shape;170;p50"/>
            <p:cNvSpPr/>
            <p:nvPr/>
          </p:nvSpPr>
          <p:spPr>
            <a:xfrm flipH="1">
              <a:off x="5305394" y="4184677"/>
              <a:ext cx="95921" cy="71941"/>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Arial"/>
                <a:buNone/>
              </a:pPr>
              <a:endParaRPr sz="1950" b="0" i="0" u="none" strike="noStrike" cap="none">
                <a:solidFill>
                  <a:srgbClr val="FFFFFF"/>
                </a:solidFill>
                <a:latin typeface="Arial"/>
                <a:ea typeface="Arial"/>
                <a:cs typeface="Arial"/>
                <a:sym typeface="Arial"/>
              </a:endParaRPr>
            </a:p>
          </p:txBody>
        </p:sp>
        <p:sp>
          <p:nvSpPr>
            <p:cNvPr id="171" name="Google Shape;171;p50"/>
            <p:cNvSpPr/>
            <p:nvPr/>
          </p:nvSpPr>
          <p:spPr>
            <a:xfrm flipH="1">
              <a:off x="7532487" y="2276247"/>
              <a:ext cx="462717" cy="450769"/>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72" name="Google Shape;172;p50"/>
            <p:cNvCxnSpPr/>
            <p:nvPr/>
          </p:nvCxnSpPr>
          <p:spPr>
            <a:xfrm rot="10800000">
              <a:off x="7763846" y="2421056"/>
              <a:ext cx="0" cy="161149"/>
            </a:xfrm>
            <a:prstGeom prst="straightConnector1">
              <a:avLst/>
            </a:prstGeom>
            <a:noFill/>
            <a:ln w="19050" cap="flat" cmpd="sng">
              <a:solidFill>
                <a:schemeClr val="lt1"/>
              </a:solidFill>
              <a:prstDash val="solid"/>
              <a:miter lim="400000"/>
              <a:headEnd type="none" w="sm" len="sm"/>
              <a:tailEnd type="none" w="sm" len="sm"/>
            </a:ln>
          </p:spPr>
        </p:cxnSp>
        <p:cxnSp>
          <p:nvCxnSpPr>
            <p:cNvPr id="173" name="Google Shape;173;p50"/>
            <p:cNvCxnSpPr/>
            <p:nvPr/>
          </p:nvCxnSpPr>
          <p:spPr>
            <a:xfrm rot="10800000">
              <a:off x="5354203" y="4256618"/>
              <a:ext cx="0" cy="524932"/>
            </a:xfrm>
            <a:prstGeom prst="straightConnector1">
              <a:avLst/>
            </a:prstGeom>
            <a:noFill/>
            <a:ln w="28575" cap="flat" cmpd="sng">
              <a:solidFill>
                <a:schemeClr val="lt1"/>
              </a:solidFill>
              <a:prstDash val="solid"/>
              <a:miter lim="800000"/>
              <a:headEnd type="none" w="sm" len="sm"/>
              <a:tailEnd type="none" w="sm" len="sm"/>
            </a:ln>
          </p:spPr>
        </p:cxnSp>
        <p:sp>
          <p:nvSpPr>
            <p:cNvPr id="174" name="Google Shape;174;p50"/>
            <p:cNvSpPr/>
            <p:nvPr/>
          </p:nvSpPr>
          <p:spPr>
            <a:xfrm flipH="1">
              <a:off x="6160418" y="1328649"/>
              <a:ext cx="2796507" cy="232059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175" name="Google Shape;175;p50"/>
            <p:cNvCxnSpPr/>
            <p:nvPr/>
          </p:nvCxnSpPr>
          <p:spPr>
            <a:xfrm>
              <a:off x="4536823" y="3651692"/>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76" name="Google Shape;176;p50"/>
            <p:cNvCxnSpPr/>
            <p:nvPr/>
          </p:nvCxnSpPr>
          <p:spPr>
            <a:xfrm>
              <a:off x="4536823" y="1327557"/>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77" name="Google Shape;177;p50"/>
            <p:cNvCxnSpPr/>
            <p:nvPr/>
          </p:nvCxnSpPr>
          <p:spPr>
            <a:xfrm>
              <a:off x="4536823" y="4672860"/>
              <a:ext cx="813188" cy="0"/>
            </a:xfrm>
            <a:prstGeom prst="straightConnector1">
              <a:avLst/>
            </a:prstGeom>
            <a:noFill/>
            <a:ln w="28575" cap="flat" cmpd="sng">
              <a:solidFill>
                <a:schemeClr val="lt1"/>
              </a:solidFill>
              <a:prstDash val="solid"/>
              <a:miter lim="800000"/>
              <a:headEnd type="none" w="sm" len="sm"/>
              <a:tailEnd type="none" w="sm" len="sm"/>
            </a:ln>
          </p:spPr>
        </p:cxnSp>
        <p:sp>
          <p:nvSpPr>
            <p:cNvPr id="178" name="Google Shape;178;p50"/>
            <p:cNvSpPr/>
            <p:nvPr/>
          </p:nvSpPr>
          <p:spPr>
            <a:xfrm>
              <a:off x="4487571" y="624396"/>
              <a:ext cx="70848" cy="125745"/>
            </a:xfrm>
            <a:prstGeom prst="rect">
              <a:avLst/>
            </a:prstGeom>
            <a:solidFill>
              <a:srgbClr val="548135"/>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79" name="Google Shape;179;p50"/>
            <p:cNvSpPr/>
            <p:nvPr/>
          </p:nvSpPr>
          <p:spPr>
            <a:xfrm>
              <a:off x="4516358" y="2451713"/>
              <a:ext cx="39979" cy="99837"/>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grpSp>
      <p:sp>
        <p:nvSpPr>
          <p:cNvPr id="180" name="Google Shape;180;p50"/>
          <p:cNvSpPr txBox="1">
            <a:spLocks noGrp="1"/>
          </p:cNvSpPr>
          <p:nvPr>
            <p:ph type="title"/>
          </p:nvPr>
        </p:nvSpPr>
        <p:spPr>
          <a:xfrm>
            <a:off x="457202" y="231133"/>
            <a:ext cx="6705599" cy="2215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600"/>
              <a:buFont typeface="Calibri"/>
              <a:buNone/>
              <a:defRPr sz="16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81" name="Google Shape;181;p50"/>
          <p:cNvPicPr preferRelativeResize="0"/>
          <p:nvPr/>
        </p:nvPicPr>
        <p:blipFill rotWithShape="1">
          <a:blip r:embed="rId2">
            <a:alphaModFix/>
          </a:blip>
          <a:srcRect/>
          <a:stretch/>
        </p:blipFill>
        <p:spPr>
          <a:xfrm>
            <a:off x="1633121" y="1070934"/>
            <a:ext cx="841251" cy="559233"/>
          </a:xfrm>
          <a:prstGeom prst="rect">
            <a:avLst/>
          </a:prstGeom>
          <a:noFill/>
          <a:ln>
            <a:noFill/>
          </a:ln>
        </p:spPr>
      </p:pic>
      <p:pic>
        <p:nvPicPr>
          <p:cNvPr id="182" name="Google Shape;182;p50"/>
          <p:cNvPicPr preferRelativeResize="0"/>
          <p:nvPr/>
        </p:nvPicPr>
        <p:blipFill rotWithShape="1">
          <a:blip r:embed="rId2">
            <a:alphaModFix/>
          </a:blip>
          <a:srcRect/>
          <a:stretch/>
        </p:blipFill>
        <p:spPr>
          <a:xfrm>
            <a:off x="6545642" y="4980304"/>
            <a:ext cx="841251" cy="55923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3"/>
        <p:cNvGrpSpPr/>
        <p:nvPr/>
      </p:nvGrpSpPr>
      <p:grpSpPr>
        <a:xfrm>
          <a:off x="0" y="0"/>
          <a:ext cx="0" cy="0"/>
          <a:chOff x="0" y="0"/>
          <a:chExt cx="0" cy="0"/>
        </a:xfrm>
      </p:grpSpPr>
      <p:sp>
        <p:nvSpPr>
          <p:cNvPr id="184" name="Google Shape;184;p57"/>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57"/>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6" name="Google Shape;186;p5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5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9"/>
        <p:cNvGrpSpPr/>
        <p:nvPr/>
      </p:nvGrpSpPr>
      <p:grpSpPr>
        <a:xfrm>
          <a:off x="0" y="0"/>
          <a:ext cx="0" cy="0"/>
          <a:chOff x="0" y="0"/>
          <a:chExt cx="0" cy="0"/>
        </a:xfrm>
      </p:grpSpPr>
      <p:sp>
        <p:nvSpPr>
          <p:cNvPr id="190" name="Google Shape;190;p5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 name="Google Shape;191;p5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92" name="Google Shape;192;p5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5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5"/>
        <p:cNvGrpSpPr/>
        <p:nvPr/>
      </p:nvGrpSpPr>
      <p:grpSpPr>
        <a:xfrm>
          <a:off x="0" y="0"/>
          <a:ext cx="0" cy="0"/>
          <a:chOff x="0" y="0"/>
          <a:chExt cx="0" cy="0"/>
        </a:xfrm>
      </p:grpSpPr>
      <p:sp>
        <p:nvSpPr>
          <p:cNvPr id="196" name="Google Shape;196;p59"/>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 name="Google Shape;197;p59"/>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98" name="Google Shape;198;p5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5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1"/>
        <p:cNvGrpSpPr/>
        <p:nvPr/>
      </p:nvGrpSpPr>
      <p:grpSpPr>
        <a:xfrm>
          <a:off x="0" y="0"/>
          <a:ext cx="0" cy="0"/>
          <a:chOff x="0" y="0"/>
          <a:chExt cx="0" cy="0"/>
        </a:xfrm>
      </p:grpSpPr>
      <p:sp>
        <p:nvSpPr>
          <p:cNvPr id="202" name="Google Shape;202;p6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3" name="Google Shape;203;p60"/>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4" name="Google Shape;204;p60"/>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5" name="Google Shape;205;p6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6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6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381000" y="1411552"/>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8"/>
        <p:cNvGrpSpPr/>
        <p:nvPr/>
      </p:nvGrpSpPr>
      <p:grpSpPr>
        <a:xfrm>
          <a:off x="0" y="0"/>
          <a:ext cx="0" cy="0"/>
          <a:chOff x="0" y="0"/>
          <a:chExt cx="0" cy="0"/>
        </a:xfrm>
      </p:grpSpPr>
      <p:sp>
        <p:nvSpPr>
          <p:cNvPr id="209" name="Google Shape;209;p61"/>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61"/>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11" name="Google Shape;211;p61"/>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2" name="Google Shape;212;p61"/>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13" name="Google Shape;213;p61"/>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4" name="Google Shape;214;p6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6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6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7"/>
        <p:cNvGrpSpPr/>
        <p:nvPr/>
      </p:nvGrpSpPr>
      <p:grpSpPr>
        <a:xfrm>
          <a:off x="0" y="0"/>
          <a:ext cx="0" cy="0"/>
          <a:chOff x="0" y="0"/>
          <a:chExt cx="0" cy="0"/>
        </a:xfrm>
      </p:grpSpPr>
      <p:sp>
        <p:nvSpPr>
          <p:cNvPr id="218" name="Google Shape;218;p6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9" name="Google Shape;219;p6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6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6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2"/>
        <p:cNvGrpSpPr/>
        <p:nvPr/>
      </p:nvGrpSpPr>
      <p:grpSpPr>
        <a:xfrm>
          <a:off x="0" y="0"/>
          <a:ext cx="0" cy="0"/>
          <a:chOff x="0" y="0"/>
          <a:chExt cx="0" cy="0"/>
        </a:xfrm>
      </p:grpSpPr>
      <p:sp>
        <p:nvSpPr>
          <p:cNvPr id="223" name="Google Shape;223;p6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6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6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26"/>
        <p:cNvGrpSpPr/>
        <p:nvPr/>
      </p:nvGrpSpPr>
      <p:grpSpPr>
        <a:xfrm>
          <a:off x="0" y="0"/>
          <a:ext cx="0" cy="0"/>
          <a:chOff x="0" y="0"/>
          <a:chExt cx="0" cy="0"/>
        </a:xfrm>
      </p:grpSpPr>
      <p:sp>
        <p:nvSpPr>
          <p:cNvPr id="227" name="Google Shape;227;p6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8" name="Google Shape;228;p64"/>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229" name="Google Shape;229;p64"/>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30" name="Google Shape;230;p6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 name="Google Shape;231;p6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6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3"/>
        <p:cNvGrpSpPr/>
        <p:nvPr/>
      </p:nvGrpSpPr>
      <p:grpSpPr>
        <a:xfrm>
          <a:off x="0" y="0"/>
          <a:ext cx="0" cy="0"/>
          <a:chOff x="0" y="0"/>
          <a:chExt cx="0" cy="0"/>
        </a:xfrm>
      </p:grpSpPr>
      <p:sp>
        <p:nvSpPr>
          <p:cNvPr id="234" name="Google Shape;234;p6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5" name="Google Shape;235;p65"/>
          <p:cNvSpPr>
            <a:spLocks noGrp="1"/>
          </p:cNvSpPr>
          <p:nvPr>
            <p:ph type="pic" idx="2"/>
          </p:nvPr>
        </p:nvSpPr>
        <p:spPr>
          <a:xfrm>
            <a:off x="3887391" y="987426"/>
            <a:ext cx="4629150" cy="4873625"/>
          </a:xfrm>
          <a:prstGeom prst="rect">
            <a:avLst/>
          </a:prstGeom>
          <a:noFill/>
          <a:ln>
            <a:noFill/>
          </a:ln>
        </p:spPr>
      </p:sp>
      <p:sp>
        <p:nvSpPr>
          <p:cNvPr id="236" name="Google Shape;236;p65"/>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37" name="Google Shape;237;p6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p6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 name="Google Shape;239;p6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40"/>
        <p:cNvGrpSpPr/>
        <p:nvPr/>
      </p:nvGrpSpPr>
      <p:grpSpPr>
        <a:xfrm>
          <a:off x="0" y="0"/>
          <a:ext cx="0" cy="0"/>
          <a:chOff x="0" y="0"/>
          <a:chExt cx="0" cy="0"/>
        </a:xfrm>
      </p:grpSpPr>
      <p:sp>
        <p:nvSpPr>
          <p:cNvPr id="241" name="Google Shape;241;p6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p66"/>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3" name="Google Shape;243;p6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p6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p6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6"/>
        <p:cNvGrpSpPr/>
        <p:nvPr/>
      </p:nvGrpSpPr>
      <p:grpSpPr>
        <a:xfrm>
          <a:off x="0" y="0"/>
          <a:ext cx="0" cy="0"/>
          <a:chOff x="0" y="0"/>
          <a:chExt cx="0" cy="0"/>
        </a:xfrm>
      </p:grpSpPr>
      <p:sp>
        <p:nvSpPr>
          <p:cNvPr id="247" name="Google Shape;247;p67"/>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8" name="Google Shape;248;p67"/>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9" name="Google Shape;249;p6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p6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6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258"/>
        <p:cNvGrpSpPr/>
        <p:nvPr/>
      </p:nvGrpSpPr>
      <p:grpSpPr>
        <a:xfrm>
          <a:off x="0" y="0"/>
          <a:ext cx="0" cy="0"/>
          <a:chOff x="0" y="0"/>
          <a:chExt cx="0" cy="0"/>
        </a:xfrm>
      </p:grpSpPr>
      <p:sp>
        <p:nvSpPr>
          <p:cNvPr id="259" name="Google Shape;259;p52"/>
          <p:cNvSpPr txBox="1">
            <a:spLocks noGrp="1"/>
          </p:cNvSpPr>
          <p:nvPr>
            <p:ph type="title"/>
          </p:nvPr>
        </p:nvSpPr>
        <p:spPr>
          <a:xfrm>
            <a:off x="381000" y="230188"/>
            <a:ext cx="8382000" cy="66479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172D58"/>
              </a:buClr>
              <a:buSzPts val="1800"/>
              <a:buNon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sp>
        <p:nvSpPr>
          <p:cNvPr id="260" name="Google Shape;260;p52"/>
          <p:cNvSpPr txBox="1">
            <a:spLocks noGrp="1"/>
          </p:cNvSpPr>
          <p:nvPr>
            <p:ph type="body" idx="1"/>
          </p:nvPr>
        </p:nvSpPr>
        <p:spPr>
          <a:xfrm>
            <a:off x="628650" y="1825625"/>
            <a:ext cx="3886200" cy="4351338"/>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700"/>
              </a:spcBef>
              <a:spcAft>
                <a:spcPts val="0"/>
              </a:spcAft>
              <a:buClr>
                <a:srgbClr val="000000"/>
              </a:buClr>
              <a:buSzPts val="1800"/>
              <a:buChar char="•"/>
              <a:defRPr/>
            </a:lvl1pPr>
            <a:lvl2pPr marL="914400" lvl="1" indent="-342900" algn="l">
              <a:lnSpc>
                <a:spcPct val="90000"/>
              </a:lnSpc>
              <a:spcBef>
                <a:spcPts val="700"/>
              </a:spcBef>
              <a:spcAft>
                <a:spcPts val="0"/>
              </a:spcAft>
              <a:buClr>
                <a:srgbClr val="000000"/>
              </a:buClr>
              <a:buSzPts val="1800"/>
              <a:buChar char="•"/>
              <a:defRPr/>
            </a:lvl2pPr>
            <a:lvl3pPr marL="1371600" lvl="2" indent="-342900" algn="l">
              <a:lnSpc>
                <a:spcPct val="90000"/>
              </a:lnSpc>
              <a:spcBef>
                <a:spcPts val="700"/>
              </a:spcBef>
              <a:spcAft>
                <a:spcPts val="0"/>
              </a:spcAft>
              <a:buClr>
                <a:srgbClr val="000000"/>
              </a:buClr>
              <a:buSzPts val="1800"/>
              <a:buChar char="•"/>
              <a:defRPr/>
            </a:lvl3pPr>
            <a:lvl4pPr marL="1828800" lvl="3" indent="-342900" algn="l">
              <a:lnSpc>
                <a:spcPct val="90000"/>
              </a:lnSpc>
              <a:spcBef>
                <a:spcPts val="700"/>
              </a:spcBef>
              <a:spcAft>
                <a:spcPts val="0"/>
              </a:spcAft>
              <a:buClr>
                <a:srgbClr val="000000"/>
              </a:buClr>
              <a:buSzPts val="1800"/>
              <a:buChar char="•"/>
              <a:defRPr/>
            </a:lvl4pPr>
            <a:lvl5pPr marL="2286000" lvl="4" indent="-342900" algn="l">
              <a:lnSpc>
                <a:spcPct val="90000"/>
              </a:lnSpc>
              <a:spcBef>
                <a:spcPts val="700"/>
              </a:spcBef>
              <a:spcAft>
                <a:spcPts val="0"/>
              </a:spcAft>
              <a:buClr>
                <a:srgbClr val="000000"/>
              </a:buClr>
              <a:buSzPts val="1800"/>
              <a:buChar char="•"/>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261" name="Google Shape;261;p52"/>
          <p:cNvSpPr txBox="1">
            <a:spLocks noGrp="1"/>
          </p:cNvSpPr>
          <p:nvPr>
            <p:ph type="body" idx="2"/>
          </p:nvPr>
        </p:nvSpPr>
        <p:spPr>
          <a:xfrm>
            <a:off x="4629150" y="1825625"/>
            <a:ext cx="3886200" cy="4351338"/>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700"/>
              </a:spcBef>
              <a:spcAft>
                <a:spcPts val="0"/>
              </a:spcAft>
              <a:buClr>
                <a:srgbClr val="000000"/>
              </a:buClr>
              <a:buSzPts val="1800"/>
              <a:buChar char="•"/>
              <a:defRPr/>
            </a:lvl1pPr>
            <a:lvl2pPr marL="914400" lvl="1" indent="-342900" algn="l">
              <a:lnSpc>
                <a:spcPct val="90000"/>
              </a:lnSpc>
              <a:spcBef>
                <a:spcPts val="700"/>
              </a:spcBef>
              <a:spcAft>
                <a:spcPts val="0"/>
              </a:spcAft>
              <a:buClr>
                <a:srgbClr val="000000"/>
              </a:buClr>
              <a:buSzPts val="1800"/>
              <a:buChar char="•"/>
              <a:defRPr/>
            </a:lvl2pPr>
            <a:lvl3pPr marL="1371600" lvl="2" indent="-342900" algn="l">
              <a:lnSpc>
                <a:spcPct val="90000"/>
              </a:lnSpc>
              <a:spcBef>
                <a:spcPts val="700"/>
              </a:spcBef>
              <a:spcAft>
                <a:spcPts val="0"/>
              </a:spcAft>
              <a:buClr>
                <a:srgbClr val="000000"/>
              </a:buClr>
              <a:buSzPts val="1800"/>
              <a:buChar char="•"/>
              <a:defRPr/>
            </a:lvl3pPr>
            <a:lvl4pPr marL="1828800" lvl="3" indent="-342900" algn="l">
              <a:lnSpc>
                <a:spcPct val="90000"/>
              </a:lnSpc>
              <a:spcBef>
                <a:spcPts val="700"/>
              </a:spcBef>
              <a:spcAft>
                <a:spcPts val="0"/>
              </a:spcAft>
              <a:buClr>
                <a:srgbClr val="000000"/>
              </a:buClr>
              <a:buSzPts val="1800"/>
              <a:buChar char="•"/>
              <a:defRPr/>
            </a:lvl4pPr>
            <a:lvl5pPr marL="2286000" lvl="4" indent="-342900" algn="l">
              <a:lnSpc>
                <a:spcPct val="90000"/>
              </a:lnSpc>
              <a:spcBef>
                <a:spcPts val="700"/>
              </a:spcBef>
              <a:spcAft>
                <a:spcPts val="0"/>
              </a:spcAft>
              <a:buClr>
                <a:srgbClr val="000000"/>
              </a:buClr>
              <a:buSzPts val="1800"/>
              <a:buChar char="•"/>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262" name="Google Shape;262;p5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63" name="Google Shape;263;p5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64" name="Google Shape;264;p52"/>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265"/>
        <p:cNvGrpSpPr/>
        <p:nvPr/>
      </p:nvGrpSpPr>
      <p:grpSpPr>
        <a:xfrm>
          <a:off x="0" y="0"/>
          <a:ext cx="0" cy="0"/>
          <a:chOff x="0" y="0"/>
          <a:chExt cx="0" cy="0"/>
        </a:xfrm>
      </p:grpSpPr>
      <p:sp>
        <p:nvSpPr>
          <p:cNvPr id="266" name="Google Shape;266;p53"/>
          <p:cNvSpPr txBox="1">
            <a:spLocks noGrp="1"/>
          </p:cNvSpPr>
          <p:nvPr>
            <p:ph type="title"/>
          </p:nvPr>
        </p:nvSpPr>
        <p:spPr>
          <a:xfrm>
            <a:off x="381000" y="230188"/>
            <a:ext cx="8382000" cy="66479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172D58"/>
              </a:buClr>
              <a:buSzPts val="1800"/>
              <a:buNon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sp>
        <p:nvSpPr>
          <p:cNvPr id="267" name="Google Shape;267;p53"/>
          <p:cNvSpPr txBox="1">
            <a:spLocks noGrp="1"/>
          </p:cNvSpPr>
          <p:nvPr>
            <p:ph type="body" idx="1"/>
          </p:nvPr>
        </p:nvSpPr>
        <p:spPr>
          <a:xfrm>
            <a:off x="381000" y="1412875"/>
            <a:ext cx="8382000" cy="2210862"/>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700"/>
              </a:spcBef>
              <a:spcAft>
                <a:spcPts val="0"/>
              </a:spcAft>
              <a:buClr>
                <a:srgbClr val="000000"/>
              </a:buClr>
              <a:buSzPts val="1800"/>
              <a:buChar char="•"/>
              <a:defRPr/>
            </a:lvl1pPr>
            <a:lvl2pPr marL="914400" lvl="1" indent="-342900" algn="l">
              <a:lnSpc>
                <a:spcPct val="90000"/>
              </a:lnSpc>
              <a:spcBef>
                <a:spcPts val="700"/>
              </a:spcBef>
              <a:spcAft>
                <a:spcPts val="0"/>
              </a:spcAft>
              <a:buClr>
                <a:srgbClr val="000000"/>
              </a:buClr>
              <a:buSzPts val="1800"/>
              <a:buChar char="•"/>
              <a:defRPr/>
            </a:lvl2pPr>
            <a:lvl3pPr marL="1371600" lvl="2" indent="-342900" algn="l">
              <a:lnSpc>
                <a:spcPct val="90000"/>
              </a:lnSpc>
              <a:spcBef>
                <a:spcPts val="700"/>
              </a:spcBef>
              <a:spcAft>
                <a:spcPts val="0"/>
              </a:spcAft>
              <a:buClr>
                <a:srgbClr val="000000"/>
              </a:buClr>
              <a:buSzPts val="1800"/>
              <a:buChar char="•"/>
              <a:defRPr/>
            </a:lvl3pPr>
            <a:lvl4pPr marL="1828800" lvl="3" indent="-342900" algn="l">
              <a:lnSpc>
                <a:spcPct val="90000"/>
              </a:lnSpc>
              <a:spcBef>
                <a:spcPts val="700"/>
              </a:spcBef>
              <a:spcAft>
                <a:spcPts val="0"/>
              </a:spcAft>
              <a:buClr>
                <a:srgbClr val="000000"/>
              </a:buClr>
              <a:buSzPts val="1800"/>
              <a:buChar char="•"/>
              <a:defRPr/>
            </a:lvl4pPr>
            <a:lvl5pPr marL="2286000" lvl="4" indent="-342900" algn="l">
              <a:lnSpc>
                <a:spcPct val="90000"/>
              </a:lnSpc>
              <a:spcBef>
                <a:spcPts val="700"/>
              </a:spcBef>
              <a:spcAft>
                <a:spcPts val="0"/>
              </a:spcAft>
              <a:buClr>
                <a:srgbClr val="000000"/>
              </a:buClr>
              <a:buSzPts val="1800"/>
              <a:buChar char="•"/>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268" name="Google Shape;268;p53"/>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69"/>
        <p:cNvGrpSpPr/>
        <p:nvPr/>
      </p:nvGrpSpPr>
      <p:grpSpPr>
        <a:xfrm>
          <a:off x="0" y="0"/>
          <a:ext cx="0" cy="0"/>
          <a:chOff x="0" y="0"/>
          <a:chExt cx="0" cy="0"/>
        </a:xfrm>
      </p:grpSpPr>
      <p:sp>
        <p:nvSpPr>
          <p:cNvPr id="270" name="Google Shape;270;p54"/>
          <p:cNvSpPr txBox="1">
            <a:spLocks noGrp="1"/>
          </p:cNvSpPr>
          <p:nvPr>
            <p:ph type="title"/>
          </p:nvPr>
        </p:nvSpPr>
        <p:spPr>
          <a:xfrm>
            <a:off x="381000" y="230188"/>
            <a:ext cx="8382000" cy="66479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172D58"/>
              </a:buClr>
              <a:buSzPts val="1800"/>
              <a:buNon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sp>
        <p:nvSpPr>
          <p:cNvPr id="271" name="Google Shape;271;p54"/>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72"/>
        <p:cNvGrpSpPr/>
        <p:nvPr/>
      </p:nvGrpSpPr>
      <p:grpSpPr>
        <a:xfrm>
          <a:off x="0" y="0"/>
          <a:ext cx="0" cy="0"/>
          <a:chOff x="0" y="0"/>
          <a:chExt cx="0" cy="0"/>
        </a:xfrm>
      </p:grpSpPr>
      <p:sp>
        <p:nvSpPr>
          <p:cNvPr id="273" name="Google Shape;273;p55"/>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4"/>
        <p:cNvGrpSpPr/>
        <p:nvPr/>
      </p:nvGrpSpPr>
      <p:grpSpPr>
        <a:xfrm>
          <a:off x="0" y="0"/>
          <a:ext cx="0" cy="0"/>
          <a:chOff x="0" y="0"/>
          <a:chExt cx="0" cy="0"/>
        </a:xfrm>
      </p:grpSpPr>
      <p:sp>
        <p:nvSpPr>
          <p:cNvPr id="275" name="Google Shape;275;p68"/>
          <p:cNvSpPr txBox="1">
            <a:spLocks noGrp="1"/>
          </p:cNvSpPr>
          <p:nvPr>
            <p:ph type="title"/>
          </p:nvPr>
        </p:nvSpPr>
        <p:spPr>
          <a:xfrm>
            <a:off x="730250" y="1905000"/>
            <a:ext cx="7681914" cy="152349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172D58"/>
              </a:buClr>
              <a:buSzPts val="5400"/>
              <a:buFont typeface="Calibri"/>
              <a:buNone/>
              <a:defRPr sz="5400"/>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sp>
        <p:nvSpPr>
          <p:cNvPr id="276" name="Google Shape;276;p68"/>
          <p:cNvSpPr txBox="1">
            <a:spLocks noGrp="1"/>
          </p:cNvSpPr>
          <p:nvPr>
            <p:ph type="body" idx="1"/>
          </p:nvPr>
        </p:nvSpPr>
        <p:spPr>
          <a:xfrm>
            <a:off x="730248" y="4344987"/>
            <a:ext cx="7681915" cy="461666"/>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0"/>
              </a:spcBef>
              <a:spcAft>
                <a:spcPts val="0"/>
              </a:spcAft>
              <a:buClr>
                <a:srgbClr val="000000"/>
              </a:buClr>
              <a:buSzPts val="1800"/>
              <a:buNone/>
              <a:defRPr/>
            </a:lvl1pPr>
            <a:lvl2pPr marL="914400" lvl="1" indent="-228600" algn="l">
              <a:lnSpc>
                <a:spcPct val="90000"/>
              </a:lnSpc>
              <a:spcBef>
                <a:spcPts val="0"/>
              </a:spcBef>
              <a:spcAft>
                <a:spcPts val="0"/>
              </a:spcAft>
              <a:buClr>
                <a:srgbClr val="000000"/>
              </a:buClr>
              <a:buSzPts val="1800"/>
              <a:buNone/>
              <a:defRPr/>
            </a:lvl2pPr>
            <a:lvl3pPr marL="1371600" lvl="2" indent="-228600" algn="l">
              <a:lnSpc>
                <a:spcPct val="90000"/>
              </a:lnSpc>
              <a:spcBef>
                <a:spcPts val="0"/>
              </a:spcBef>
              <a:spcAft>
                <a:spcPts val="0"/>
              </a:spcAft>
              <a:buClr>
                <a:srgbClr val="000000"/>
              </a:buClr>
              <a:buSzPts val="1800"/>
              <a:buNone/>
              <a:defRPr/>
            </a:lvl3pPr>
            <a:lvl4pPr marL="1828800" lvl="3" indent="-228600" algn="l">
              <a:lnSpc>
                <a:spcPct val="90000"/>
              </a:lnSpc>
              <a:spcBef>
                <a:spcPts val="0"/>
              </a:spcBef>
              <a:spcAft>
                <a:spcPts val="0"/>
              </a:spcAft>
              <a:buClr>
                <a:srgbClr val="000000"/>
              </a:buClr>
              <a:buSzPts val="1800"/>
              <a:buNone/>
              <a:defRPr/>
            </a:lvl4pPr>
            <a:lvl5pPr marL="2286000" lvl="4" indent="-228600" algn="l">
              <a:lnSpc>
                <a:spcPct val="90000"/>
              </a:lnSpc>
              <a:spcBef>
                <a:spcPts val="0"/>
              </a:spcBef>
              <a:spcAft>
                <a:spcPts val="0"/>
              </a:spcAft>
              <a:buClr>
                <a:srgbClr val="000000"/>
              </a:buClr>
              <a:buSzPts val="1800"/>
              <a:buNone/>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277" name="Google Shape;277;p68"/>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Demo, Video etc. &quot;special&quot; slides">
  <p:cSld name="1_Demo, Video etc. &quot;special&quot; slides">
    <p:spTree>
      <p:nvGrpSpPr>
        <p:cNvPr id="1" name="Shape 278"/>
        <p:cNvGrpSpPr/>
        <p:nvPr/>
      </p:nvGrpSpPr>
      <p:grpSpPr>
        <a:xfrm>
          <a:off x="0" y="0"/>
          <a:ext cx="0" cy="0"/>
          <a:chOff x="0" y="0"/>
          <a:chExt cx="0" cy="0"/>
        </a:xfrm>
      </p:grpSpPr>
      <p:sp>
        <p:nvSpPr>
          <p:cNvPr id="279" name="Google Shape;279;p69"/>
          <p:cNvSpPr txBox="1">
            <a:spLocks noGrp="1"/>
          </p:cNvSpPr>
          <p:nvPr>
            <p:ph type="title"/>
          </p:nvPr>
        </p:nvSpPr>
        <p:spPr>
          <a:xfrm>
            <a:off x="1369219" y="649805"/>
            <a:ext cx="7043209" cy="1523495"/>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172D58"/>
              </a:buClr>
              <a:buSzPts val="5400"/>
              <a:buFont typeface="Calibri"/>
              <a:buNone/>
              <a:defRPr sz="5400"/>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sp>
        <p:nvSpPr>
          <p:cNvPr id="280" name="Google Shape;280;p69"/>
          <p:cNvSpPr txBox="1">
            <a:spLocks noGrp="1"/>
          </p:cNvSpPr>
          <p:nvPr>
            <p:ph type="body" idx="1"/>
          </p:nvPr>
        </p:nvSpPr>
        <p:spPr>
          <a:xfrm>
            <a:off x="1368955" y="4344987"/>
            <a:ext cx="7043209" cy="461666"/>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0"/>
              </a:spcBef>
              <a:spcAft>
                <a:spcPts val="0"/>
              </a:spcAft>
              <a:buClr>
                <a:srgbClr val="000000"/>
              </a:buClr>
              <a:buSzPts val="1800"/>
              <a:buNone/>
              <a:defRPr/>
            </a:lvl1pPr>
            <a:lvl2pPr marL="914400" lvl="1" indent="-228600" algn="l">
              <a:lnSpc>
                <a:spcPct val="90000"/>
              </a:lnSpc>
              <a:spcBef>
                <a:spcPts val="0"/>
              </a:spcBef>
              <a:spcAft>
                <a:spcPts val="0"/>
              </a:spcAft>
              <a:buClr>
                <a:srgbClr val="000000"/>
              </a:buClr>
              <a:buSzPts val="1800"/>
              <a:buNone/>
              <a:defRPr/>
            </a:lvl2pPr>
            <a:lvl3pPr marL="1371600" lvl="2" indent="-228600" algn="l">
              <a:lnSpc>
                <a:spcPct val="90000"/>
              </a:lnSpc>
              <a:spcBef>
                <a:spcPts val="0"/>
              </a:spcBef>
              <a:spcAft>
                <a:spcPts val="0"/>
              </a:spcAft>
              <a:buClr>
                <a:srgbClr val="000000"/>
              </a:buClr>
              <a:buSzPts val="1800"/>
              <a:buNone/>
              <a:defRPr/>
            </a:lvl3pPr>
            <a:lvl4pPr marL="1828800" lvl="3" indent="-228600" algn="l">
              <a:lnSpc>
                <a:spcPct val="90000"/>
              </a:lnSpc>
              <a:spcBef>
                <a:spcPts val="0"/>
              </a:spcBef>
              <a:spcAft>
                <a:spcPts val="0"/>
              </a:spcAft>
              <a:buClr>
                <a:srgbClr val="000000"/>
              </a:buClr>
              <a:buSzPts val="1800"/>
              <a:buNone/>
              <a:defRPr/>
            </a:lvl4pPr>
            <a:lvl5pPr marL="2286000" lvl="4" indent="-228600" algn="l">
              <a:lnSpc>
                <a:spcPct val="90000"/>
              </a:lnSpc>
              <a:spcBef>
                <a:spcPts val="0"/>
              </a:spcBef>
              <a:spcAft>
                <a:spcPts val="0"/>
              </a:spcAft>
              <a:buClr>
                <a:srgbClr val="000000"/>
              </a:buClr>
              <a:buSzPts val="1800"/>
              <a:buNone/>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281" name="Google Shape;281;p69"/>
          <p:cNvSpPr txBox="1">
            <a:spLocks noGrp="1"/>
          </p:cNvSpPr>
          <p:nvPr>
            <p:ph type="body" idx="2"/>
          </p:nvPr>
        </p:nvSpPr>
        <p:spPr>
          <a:xfrm>
            <a:off x="722048" y="2355850"/>
            <a:ext cx="7690116" cy="1384995"/>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700"/>
              </a:spcBef>
              <a:spcAft>
                <a:spcPts val="0"/>
              </a:spcAft>
              <a:buClr>
                <a:srgbClr val="000000"/>
              </a:buClr>
              <a:buSzPts val="1800"/>
              <a:buChar char="•"/>
              <a:defRPr/>
            </a:lvl1pPr>
            <a:lvl2pPr marL="914400" lvl="1" indent="-342900" algn="l">
              <a:lnSpc>
                <a:spcPct val="90000"/>
              </a:lnSpc>
              <a:spcBef>
                <a:spcPts val="700"/>
              </a:spcBef>
              <a:spcAft>
                <a:spcPts val="0"/>
              </a:spcAft>
              <a:buClr>
                <a:srgbClr val="000000"/>
              </a:buClr>
              <a:buSzPts val="1800"/>
              <a:buChar char="•"/>
              <a:defRPr/>
            </a:lvl2pPr>
            <a:lvl3pPr marL="1371600" lvl="2" indent="-342900" algn="l">
              <a:lnSpc>
                <a:spcPct val="90000"/>
              </a:lnSpc>
              <a:spcBef>
                <a:spcPts val="700"/>
              </a:spcBef>
              <a:spcAft>
                <a:spcPts val="0"/>
              </a:spcAft>
              <a:buClr>
                <a:srgbClr val="000000"/>
              </a:buClr>
              <a:buSzPts val="1800"/>
              <a:buChar char="•"/>
              <a:defRPr/>
            </a:lvl3pPr>
            <a:lvl4pPr marL="1828800" lvl="3" indent="-342900" algn="l">
              <a:lnSpc>
                <a:spcPct val="90000"/>
              </a:lnSpc>
              <a:spcBef>
                <a:spcPts val="700"/>
              </a:spcBef>
              <a:spcAft>
                <a:spcPts val="0"/>
              </a:spcAft>
              <a:buClr>
                <a:srgbClr val="000000"/>
              </a:buClr>
              <a:buSzPts val="1800"/>
              <a:buChar char="•"/>
              <a:defRPr/>
            </a:lvl4pPr>
            <a:lvl5pPr marL="2286000" lvl="4" indent="-342900" algn="l">
              <a:lnSpc>
                <a:spcPct val="90000"/>
              </a:lnSpc>
              <a:spcBef>
                <a:spcPts val="700"/>
              </a:spcBef>
              <a:spcAft>
                <a:spcPts val="0"/>
              </a:spcAft>
              <a:buClr>
                <a:srgbClr val="000000"/>
              </a:buClr>
              <a:buSzPts val="1800"/>
              <a:buChar char="•"/>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282" name="Google Shape;282;p69"/>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83"/>
        <p:cNvGrpSpPr/>
        <p:nvPr/>
      </p:nvGrpSpPr>
      <p:grpSpPr>
        <a:xfrm>
          <a:off x="0" y="0"/>
          <a:ext cx="0" cy="0"/>
          <a:chOff x="0" y="0"/>
          <a:chExt cx="0" cy="0"/>
        </a:xfrm>
      </p:grpSpPr>
      <p:sp>
        <p:nvSpPr>
          <p:cNvPr id="284" name="Google Shape;284;p70"/>
          <p:cNvSpPr txBox="1">
            <a:spLocks noGrp="1"/>
          </p:cNvSpPr>
          <p:nvPr>
            <p:ph type="title"/>
          </p:nvPr>
        </p:nvSpPr>
        <p:spPr>
          <a:xfrm>
            <a:off x="381000" y="230188"/>
            <a:ext cx="8382000" cy="66479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172D58"/>
              </a:buClr>
              <a:buSzPts val="1800"/>
              <a:buNon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sp>
        <p:nvSpPr>
          <p:cNvPr id="285" name="Google Shape;285;p70"/>
          <p:cNvSpPr txBox="1">
            <a:spLocks noGrp="1"/>
          </p:cNvSpPr>
          <p:nvPr>
            <p:ph type="body" idx="1"/>
          </p:nvPr>
        </p:nvSpPr>
        <p:spPr>
          <a:xfrm>
            <a:off x="381000" y="1411552"/>
            <a:ext cx="8382000" cy="2210862"/>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700"/>
              </a:spcBef>
              <a:spcAft>
                <a:spcPts val="0"/>
              </a:spcAft>
              <a:buClr>
                <a:srgbClr val="000000"/>
              </a:buClr>
              <a:buSzPts val="1800"/>
              <a:buChar char="•"/>
              <a:defRPr/>
            </a:lvl1pPr>
            <a:lvl2pPr marL="914400" lvl="1" indent="-342900" algn="l">
              <a:lnSpc>
                <a:spcPct val="90000"/>
              </a:lnSpc>
              <a:spcBef>
                <a:spcPts val="700"/>
              </a:spcBef>
              <a:spcAft>
                <a:spcPts val="0"/>
              </a:spcAft>
              <a:buClr>
                <a:srgbClr val="000000"/>
              </a:buClr>
              <a:buSzPts val="1800"/>
              <a:buChar char="•"/>
              <a:defRPr/>
            </a:lvl2pPr>
            <a:lvl3pPr marL="1371600" lvl="2" indent="-342900" algn="l">
              <a:lnSpc>
                <a:spcPct val="90000"/>
              </a:lnSpc>
              <a:spcBef>
                <a:spcPts val="700"/>
              </a:spcBef>
              <a:spcAft>
                <a:spcPts val="0"/>
              </a:spcAft>
              <a:buClr>
                <a:srgbClr val="000000"/>
              </a:buClr>
              <a:buSzPts val="1800"/>
              <a:buChar char="•"/>
              <a:defRPr/>
            </a:lvl3pPr>
            <a:lvl4pPr marL="1828800" lvl="3" indent="-342900" algn="l">
              <a:lnSpc>
                <a:spcPct val="90000"/>
              </a:lnSpc>
              <a:spcBef>
                <a:spcPts val="700"/>
              </a:spcBef>
              <a:spcAft>
                <a:spcPts val="0"/>
              </a:spcAft>
              <a:buClr>
                <a:srgbClr val="000000"/>
              </a:buClr>
              <a:buSzPts val="1800"/>
              <a:buChar char="•"/>
              <a:defRPr/>
            </a:lvl4pPr>
            <a:lvl5pPr marL="2286000" lvl="4" indent="-342900" algn="l">
              <a:lnSpc>
                <a:spcPct val="90000"/>
              </a:lnSpc>
              <a:spcBef>
                <a:spcPts val="700"/>
              </a:spcBef>
              <a:spcAft>
                <a:spcPts val="0"/>
              </a:spcAft>
              <a:buClr>
                <a:srgbClr val="000000"/>
              </a:buClr>
              <a:buSzPts val="1800"/>
              <a:buChar char="•"/>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286" name="Google Shape;286;p70"/>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87"/>
        <p:cNvGrpSpPr/>
        <p:nvPr/>
      </p:nvGrpSpPr>
      <p:grpSpPr>
        <a:xfrm>
          <a:off x="0" y="0"/>
          <a:ext cx="0" cy="0"/>
          <a:chOff x="0" y="0"/>
          <a:chExt cx="0" cy="0"/>
        </a:xfrm>
      </p:grpSpPr>
      <p:sp>
        <p:nvSpPr>
          <p:cNvPr id="288" name="Google Shape;288;p71"/>
          <p:cNvSpPr txBox="1">
            <a:spLocks noGrp="1"/>
          </p:cNvSpPr>
          <p:nvPr>
            <p:ph type="title"/>
          </p:nvPr>
        </p:nvSpPr>
        <p:spPr>
          <a:xfrm>
            <a:off x="381000" y="230188"/>
            <a:ext cx="8382000" cy="66479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172D58"/>
              </a:buClr>
              <a:buSzPts val="1800"/>
              <a:buNon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sp>
        <p:nvSpPr>
          <p:cNvPr id="289" name="Google Shape;289;p71"/>
          <p:cNvSpPr txBox="1">
            <a:spLocks noGrp="1"/>
          </p:cNvSpPr>
          <p:nvPr>
            <p:ph type="body" idx="1"/>
          </p:nvPr>
        </p:nvSpPr>
        <p:spPr>
          <a:xfrm>
            <a:off x="381000" y="1411552"/>
            <a:ext cx="4114800" cy="2129815"/>
          </a:xfrm>
          <a:prstGeom prst="rect">
            <a:avLst/>
          </a:prstGeom>
          <a:noFill/>
          <a:ln>
            <a:noFill/>
          </a:ln>
        </p:spPr>
        <p:txBody>
          <a:bodyPr spcFirstLastPara="1" wrap="square" lIns="0" tIns="0" rIns="0" bIns="0" anchor="t" anchorCtr="0">
            <a:normAutofit/>
          </a:bodyPr>
          <a:lstStyle>
            <a:lvl1pPr marL="457200" lvl="0" indent="-406400" algn="l">
              <a:lnSpc>
                <a:spcPct val="90000"/>
              </a:lnSpc>
              <a:spcBef>
                <a:spcPts val="600"/>
              </a:spcBef>
              <a:spcAft>
                <a:spcPts val="0"/>
              </a:spcAft>
              <a:buClr>
                <a:srgbClr val="000000"/>
              </a:buClr>
              <a:buSzPts val="2800"/>
              <a:buFont typeface="Calibri"/>
              <a:buChar char="•"/>
              <a:defRPr sz="2800"/>
            </a:lvl1pPr>
            <a:lvl2pPr marL="914400" lvl="1" indent="-406400" algn="l">
              <a:lnSpc>
                <a:spcPct val="90000"/>
              </a:lnSpc>
              <a:spcBef>
                <a:spcPts val="600"/>
              </a:spcBef>
              <a:spcAft>
                <a:spcPts val="0"/>
              </a:spcAft>
              <a:buClr>
                <a:srgbClr val="000000"/>
              </a:buClr>
              <a:buSzPts val="2800"/>
              <a:buFont typeface="Calibri"/>
              <a:buChar char="•"/>
              <a:defRPr sz="2800"/>
            </a:lvl2pPr>
            <a:lvl3pPr marL="1371600" lvl="2" indent="-406400" algn="l">
              <a:lnSpc>
                <a:spcPct val="90000"/>
              </a:lnSpc>
              <a:spcBef>
                <a:spcPts val="600"/>
              </a:spcBef>
              <a:spcAft>
                <a:spcPts val="0"/>
              </a:spcAft>
              <a:buClr>
                <a:srgbClr val="000000"/>
              </a:buClr>
              <a:buSzPts val="2800"/>
              <a:buFont typeface="Calibri"/>
              <a:buChar char="•"/>
              <a:defRPr sz="2800"/>
            </a:lvl3pPr>
            <a:lvl4pPr marL="1828800" lvl="3" indent="-406400" algn="l">
              <a:lnSpc>
                <a:spcPct val="90000"/>
              </a:lnSpc>
              <a:spcBef>
                <a:spcPts val="600"/>
              </a:spcBef>
              <a:spcAft>
                <a:spcPts val="0"/>
              </a:spcAft>
              <a:buClr>
                <a:srgbClr val="000000"/>
              </a:buClr>
              <a:buSzPts val="2800"/>
              <a:buFont typeface="Calibri"/>
              <a:buChar char="•"/>
              <a:defRPr sz="2800"/>
            </a:lvl4pPr>
            <a:lvl5pPr marL="2286000" lvl="4" indent="-406400" algn="l">
              <a:lnSpc>
                <a:spcPct val="90000"/>
              </a:lnSpc>
              <a:spcBef>
                <a:spcPts val="600"/>
              </a:spcBef>
              <a:spcAft>
                <a:spcPts val="0"/>
              </a:spcAft>
              <a:buClr>
                <a:srgbClr val="000000"/>
              </a:buClr>
              <a:buSzPts val="2800"/>
              <a:buFont typeface="Calibri"/>
              <a:buChar char="•"/>
              <a:defRPr sz="2800"/>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290" name="Google Shape;290;p71"/>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91"/>
        <p:cNvGrpSpPr/>
        <p:nvPr/>
      </p:nvGrpSpPr>
      <p:grpSpPr>
        <a:xfrm>
          <a:off x="0" y="0"/>
          <a:ext cx="0" cy="0"/>
          <a:chOff x="0" y="0"/>
          <a:chExt cx="0" cy="0"/>
        </a:xfrm>
      </p:grpSpPr>
      <p:sp>
        <p:nvSpPr>
          <p:cNvPr id="292" name="Google Shape;292;p72"/>
          <p:cNvSpPr txBox="1">
            <a:spLocks noGrp="1"/>
          </p:cNvSpPr>
          <p:nvPr>
            <p:ph type="title"/>
          </p:nvPr>
        </p:nvSpPr>
        <p:spPr>
          <a:xfrm>
            <a:off x="381000" y="230188"/>
            <a:ext cx="8382000" cy="66479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172D58"/>
              </a:buClr>
              <a:buSzPts val="1800"/>
              <a:buNon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sp>
        <p:nvSpPr>
          <p:cNvPr id="293" name="Google Shape;293;p72"/>
          <p:cNvSpPr txBox="1">
            <a:spLocks noGrp="1"/>
          </p:cNvSpPr>
          <p:nvPr>
            <p:ph type="body" idx="1"/>
          </p:nvPr>
        </p:nvSpPr>
        <p:spPr>
          <a:xfrm>
            <a:off x="381000" y="1411552"/>
            <a:ext cx="4114800" cy="692499"/>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0"/>
              </a:spcBef>
              <a:spcAft>
                <a:spcPts val="0"/>
              </a:spcAft>
              <a:buClr>
                <a:srgbClr val="000000"/>
              </a:buClr>
              <a:buSzPts val="2500"/>
              <a:buFont typeface="Calibri"/>
              <a:buNone/>
              <a:defRPr sz="2500" b="1"/>
            </a:lvl1pPr>
            <a:lvl2pPr marL="914400" lvl="1" indent="-228600" algn="l">
              <a:lnSpc>
                <a:spcPct val="90000"/>
              </a:lnSpc>
              <a:spcBef>
                <a:spcPts val="0"/>
              </a:spcBef>
              <a:spcAft>
                <a:spcPts val="0"/>
              </a:spcAft>
              <a:buClr>
                <a:srgbClr val="000000"/>
              </a:buClr>
              <a:buSzPts val="2500"/>
              <a:buFont typeface="Calibri"/>
              <a:buNone/>
              <a:defRPr sz="2500" b="1"/>
            </a:lvl2pPr>
            <a:lvl3pPr marL="1371600" lvl="2" indent="-228600" algn="l">
              <a:lnSpc>
                <a:spcPct val="90000"/>
              </a:lnSpc>
              <a:spcBef>
                <a:spcPts val="0"/>
              </a:spcBef>
              <a:spcAft>
                <a:spcPts val="0"/>
              </a:spcAft>
              <a:buClr>
                <a:srgbClr val="000000"/>
              </a:buClr>
              <a:buSzPts val="2500"/>
              <a:buFont typeface="Calibri"/>
              <a:buNone/>
              <a:defRPr sz="2500" b="1"/>
            </a:lvl3pPr>
            <a:lvl4pPr marL="1828800" lvl="3" indent="-228600" algn="l">
              <a:lnSpc>
                <a:spcPct val="90000"/>
              </a:lnSpc>
              <a:spcBef>
                <a:spcPts val="0"/>
              </a:spcBef>
              <a:spcAft>
                <a:spcPts val="0"/>
              </a:spcAft>
              <a:buClr>
                <a:srgbClr val="000000"/>
              </a:buClr>
              <a:buSzPts val="2500"/>
              <a:buFont typeface="Calibri"/>
              <a:buNone/>
              <a:defRPr sz="2500" b="1"/>
            </a:lvl4pPr>
            <a:lvl5pPr marL="2286000" lvl="4" indent="-228600" algn="l">
              <a:lnSpc>
                <a:spcPct val="90000"/>
              </a:lnSpc>
              <a:spcBef>
                <a:spcPts val="0"/>
              </a:spcBef>
              <a:spcAft>
                <a:spcPts val="0"/>
              </a:spcAft>
              <a:buClr>
                <a:srgbClr val="000000"/>
              </a:buClr>
              <a:buSzPts val="2500"/>
              <a:buFont typeface="Calibri"/>
              <a:buNone/>
              <a:defRPr sz="2500" b="1"/>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294" name="Google Shape;294;p72"/>
          <p:cNvSpPr txBox="1">
            <a:spLocks noGrp="1"/>
          </p:cNvSpPr>
          <p:nvPr>
            <p:ph type="body" idx="2"/>
          </p:nvPr>
        </p:nvSpPr>
        <p:spPr>
          <a:xfrm>
            <a:off x="4645981" y="1411552"/>
            <a:ext cx="4117019" cy="692499"/>
          </a:xfrm>
          <a:prstGeom prst="rect">
            <a:avLst/>
          </a:prstGeom>
          <a:noFill/>
          <a:ln>
            <a:noFill/>
          </a:ln>
        </p:spPr>
        <p:txBody>
          <a:bodyPr spcFirstLastPara="1" wrap="square" lIns="0" tIns="0" rIns="0" bIns="0" anchor="b" anchorCtr="0">
            <a:normAutofit/>
          </a:bodyPr>
          <a:lstStyle>
            <a:lvl1pPr marL="457200" lvl="0" indent="-342900" algn="l">
              <a:lnSpc>
                <a:spcPct val="90000"/>
              </a:lnSpc>
              <a:spcBef>
                <a:spcPts val="700"/>
              </a:spcBef>
              <a:spcAft>
                <a:spcPts val="0"/>
              </a:spcAft>
              <a:buClr>
                <a:srgbClr val="000000"/>
              </a:buClr>
              <a:buSzPts val="1800"/>
              <a:buChar char="•"/>
              <a:defRPr/>
            </a:lvl1pPr>
            <a:lvl2pPr marL="914400" lvl="1" indent="-342900" algn="l">
              <a:lnSpc>
                <a:spcPct val="90000"/>
              </a:lnSpc>
              <a:spcBef>
                <a:spcPts val="700"/>
              </a:spcBef>
              <a:spcAft>
                <a:spcPts val="0"/>
              </a:spcAft>
              <a:buClr>
                <a:srgbClr val="000000"/>
              </a:buClr>
              <a:buSzPts val="1800"/>
              <a:buChar char="•"/>
              <a:defRPr/>
            </a:lvl2pPr>
            <a:lvl3pPr marL="1371600" lvl="2" indent="-342900" algn="l">
              <a:lnSpc>
                <a:spcPct val="90000"/>
              </a:lnSpc>
              <a:spcBef>
                <a:spcPts val="700"/>
              </a:spcBef>
              <a:spcAft>
                <a:spcPts val="0"/>
              </a:spcAft>
              <a:buClr>
                <a:srgbClr val="000000"/>
              </a:buClr>
              <a:buSzPts val="1800"/>
              <a:buChar char="•"/>
              <a:defRPr/>
            </a:lvl3pPr>
            <a:lvl4pPr marL="1828800" lvl="3" indent="-342900" algn="l">
              <a:lnSpc>
                <a:spcPct val="90000"/>
              </a:lnSpc>
              <a:spcBef>
                <a:spcPts val="700"/>
              </a:spcBef>
              <a:spcAft>
                <a:spcPts val="0"/>
              </a:spcAft>
              <a:buClr>
                <a:srgbClr val="000000"/>
              </a:buClr>
              <a:buSzPts val="1800"/>
              <a:buChar char="•"/>
              <a:defRPr/>
            </a:lvl4pPr>
            <a:lvl5pPr marL="2286000" lvl="4" indent="-342900" algn="l">
              <a:lnSpc>
                <a:spcPct val="90000"/>
              </a:lnSpc>
              <a:spcBef>
                <a:spcPts val="700"/>
              </a:spcBef>
              <a:spcAft>
                <a:spcPts val="0"/>
              </a:spcAft>
              <a:buClr>
                <a:srgbClr val="000000"/>
              </a:buClr>
              <a:buSzPts val="1800"/>
              <a:buChar char="•"/>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295" name="Google Shape;295;p72"/>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WALKIN - Prints in GRAYSCALE">
  <p:cSld name="WALKIN - Prints in GRAYSCALE">
    <p:spTree>
      <p:nvGrpSpPr>
        <p:cNvPr id="1" name="Shape 296"/>
        <p:cNvGrpSpPr/>
        <p:nvPr/>
      </p:nvGrpSpPr>
      <p:grpSpPr>
        <a:xfrm>
          <a:off x="0" y="0"/>
          <a:ext cx="0" cy="0"/>
          <a:chOff x="0" y="0"/>
          <a:chExt cx="0" cy="0"/>
        </a:xfrm>
      </p:grpSpPr>
      <p:sp>
        <p:nvSpPr>
          <p:cNvPr id="297" name="Google Shape;297;p73"/>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rgbClr val="000000"/>
        </a:solidFill>
        <a:effectLst/>
      </p:bgPr>
    </p:bg>
    <p:spTree>
      <p:nvGrpSpPr>
        <p:cNvPr id="1" name="Shape 298"/>
        <p:cNvGrpSpPr/>
        <p:nvPr/>
      </p:nvGrpSpPr>
      <p:grpSpPr>
        <a:xfrm>
          <a:off x="0" y="0"/>
          <a:ext cx="0" cy="0"/>
          <a:chOff x="0" y="0"/>
          <a:chExt cx="0" cy="0"/>
        </a:xfrm>
      </p:grpSpPr>
      <p:sp>
        <p:nvSpPr>
          <p:cNvPr id="299" name="Google Shape;299;p74"/>
          <p:cNvSpPr txBox="1">
            <a:spLocks noGrp="1"/>
          </p:cNvSpPr>
          <p:nvPr>
            <p:ph type="title"/>
          </p:nvPr>
        </p:nvSpPr>
        <p:spPr>
          <a:xfrm>
            <a:off x="381000" y="230188"/>
            <a:ext cx="8382000" cy="66479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sp>
        <p:nvSpPr>
          <p:cNvPr id="300" name="Google Shape;300;p74"/>
          <p:cNvSpPr txBox="1">
            <a:spLocks noGrp="1"/>
          </p:cNvSpPr>
          <p:nvPr>
            <p:ph type="body" idx="1"/>
          </p:nvPr>
        </p:nvSpPr>
        <p:spPr>
          <a:xfrm>
            <a:off x="381000" y="1411552"/>
            <a:ext cx="8382000" cy="2200603"/>
          </a:xfrm>
          <a:prstGeom prst="rect">
            <a:avLst/>
          </a:prstGeom>
          <a:noFill/>
          <a:ln>
            <a:noFill/>
          </a:ln>
        </p:spPr>
        <p:txBody>
          <a:bodyPr spcFirstLastPara="1" wrap="square" lIns="0" tIns="0" rIns="0" bIns="0" anchor="t" anchorCtr="0">
            <a:normAutofit/>
          </a:bodyPr>
          <a:lstStyle>
            <a:lvl1pPr marL="457200" lvl="0" indent="-370840" algn="l">
              <a:lnSpc>
                <a:spcPct val="90000"/>
              </a:lnSpc>
              <a:spcBef>
                <a:spcPts val="700"/>
              </a:spcBef>
              <a:spcAft>
                <a:spcPts val="0"/>
              </a:spcAft>
              <a:buClr>
                <a:srgbClr val="FFFFFF"/>
              </a:buClr>
              <a:buSzPts val="2240"/>
              <a:buFont typeface="Noto Sans Symbols"/>
              <a:buChar char="●"/>
              <a:defRPr>
                <a:solidFill>
                  <a:srgbClr val="FFFFFF"/>
                </a:solidFill>
              </a:defRPr>
            </a:lvl1pPr>
            <a:lvl2pPr marL="914400" lvl="1" indent="-370840" algn="l">
              <a:lnSpc>
                <a:spcPct val="90000"/>
              </a:lnSpc>
              <a:spcBef>
                <a:spcPts val="700"/>
              </a:spcBef>
              <a:spcAft>
                <a:spcPts val="0"/>
              </a:spcAft>
              <a:buClr>
                <a:srgbClr val="FFFFFF"/>
              </a:buClr>
              <a:buSzPts val="2240"/>
              <a:buFont typeface="Noto Sans Symbols"/>
              <a:buChar char="●"/>
              <a:defRPr>
                <a:solidFill>
                  <a:srgbClr val="FFFFFF"/>
                </a:solidFill>
              </a:defRPr>
            </a:lvl2pPr>
            <a:lvl3pPr marL="1371600" lvl="2" indent="-370839" algn="l">
              <a:lnSpc>
                <a:spcPct val="90000"/>
              </a:lnSpc>
              <a:spcBef>
                <a:spcPts val="700"/>
              </a:spcBef>
              <a:spcAft>
                <a:spcPts val="0"/>
              </a:spcAft>
              <a:buClr>
                <a:srgbClr val="FFFFFF"/>
              </a:buClr>
              <a:buSzPts val="2240"/>
              <a:buFont typeface="Noto Sans Symbols"/>
              <a:buChar char="●"/>
              <a:defRPr>
                <a:solidFill>
                  <a:srgbClr val="FFFFFF"/>
                </a:solidFill>
              </a:defRPr>
            </a:lvl3pPr>
            <a:lvl4pPr marL="1828800" lvl="3" indent="-370839" algn="l">
              <a:lnSpc>
                <a:spcPct val="90000"/>
              </a:lnSpc>
              <a:spcBef>
                <a:spcPts val="700"/>
              </a:spcBef>
              <a:spcAft>
                <a:spcPts val="0"/>
              </a:spcAft>
              <a:buClr>
                <a:srgbClr val="FFFFFF"/>
              </a:buClr>
              <a:buSzPts val="2240"/>
              <a:buFont typeface="Noto Sans Symbols"/>
              <a:buChar char="●"/>
              <a:defRPr>
                <a:solidFill>
                  <a:srgbClr val="FFFFFF"/>
                </a:solidFill>
              </a:defRPr>
            </a:lvl4pPr>
            <a:lvl5pPr marL="2286000" lvl="4" indent="-370839" algn="l">
              <a:lnSpc>
                <a:spcPct val="90000"/>
              </a:lnSpc>
              <a:spcBef>
                <a:spcPts val="700"/>
              </a:spcBef>
              <a:spcAft>
                <a:spcPts val="0"/>
              </a:spcAft>
              <a:buClr>
                <a:srgbClr val="FFFFFF"/>
              </a:buClr>
              <a:buSzPts val="2240"/>
              <a:buFont typeface="Noto Sans Symbols"/>
              <a:buChar char="●"/>
              <a:defRPr>
                <a:solidFill>
                  <a:srgbClr val="FFFFFF"/>
                </a:solidFill>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301" name="Google Shape;301;p74"/>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0000"/>
        </a:solidFill>
        <a:effectLst/>
      </p:bgPr>
    </p:bg>
    <p:spTree>
      <p:nvGrpSpPr>
        <p:cNvPr id="1" name="Shape 302"/>
        <p:cNvGrpSpPr/>
        <p:nvPr/>
      </p:nvGrpSpPr>
      <p:grpSpPr>
        <a:xfrm>
          <a:off x="0" y="0"/>
          <a:ext cx="0" cy="0"/>
          <a:chOff x="0" y="0"/>
          <a:chExt cx="0" cy="0"/>
        </a:xfrm>
      </p:grpSpPr>
      <p:sp>
        <p:nvSpPr>
          <p:cNvPr id="303" name="Google Shape;303;p75"/>
          <p:cNvSpPr txBox="1">
            <a:spLocks noGrp="1"/>
          </p:cNvSpPr>
          <p:nvPr>
            <p:ph type="title"/>
          </p:nvPr>
        </p:nvSpPr>
        <p:spPr>
          <a:xfrm>
            <a:off x="381000" y="230188"/>
            <a:ext cx="8382000" cy="66479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sp>
        <p:nvSpPr>
          <p:cNvPr id="304" name="Google Shape;304;p75"/>
          <p:cNvSpPr txBox="1">
            <a:spLocks noGrp="1"/>
          </p:cNvSpPr>
          <p:nvPr>
            <p:ph type="body" idx="1"/>
          </p:nvPr>
        </p:nvSpPr>
        <p:spPr>
          <a:xfrm>
            <a:off x="381000" y="1411552"/>
            <a:ext cx="8382000" cy="2200603"/>
          </a:xfrm>
          <a:prstGeom prst="rect">
            <a:avLst/>
          </a:prstGeom>
          <a:noFill/>
          <a:ln>
            <a:noFill/>
          </a:ln>
        </p:spPr>
        <p:txBody>
          <a:bodyPr spcFirstLastPara="1" wrap="square" lIns="0" tIns="0" rIns="0" bIns="0" anchor="t" anchorCtr="0">
            <a:normAutofit/>
          </a:bodyPr>
          <a:lstStyle>
            <a:lvl1pPr marL="457200" lvl="0" indent="-370840" algn="l">
              <a:lnSpc>
                <a:spcPct val="90000"/>
              </a:lnSpc>
              <a:spcBef>
                <a:spcPts val="700"/>
              </a:spcBef>
              <a:spcAft>
                <a:spcPts val="0"/>
              </a:spcAft>
              <a:buClr>
                <a:srgbClr val="FFFFFF"/>
              </a:buClr>
              <a:buSzPts val="2240"/>
              <a:buFont typeface="Noto Sans Symbols"/>
              <a:buChar char="●"/>
              <a:defRPr>
                <a:solidFill>
                  <a:srgbClr val="FFFFFF"/>
                </a:solidFill>
              </a:defRPr>
            </a:lvl1pPr>
            <a:lvl2pPr marL="914400" lvl="1" indent="-370840" algn="l">
              <a:lnSpc>
                <a:spcPct val="90000"/>
              </a:lnSpc>
              <a:spcBef>
                <a:spcPts val="700"/>
              </a:spcBef>
              <a:spcAft>
                <a:spcPts val="0"/>
              </a:spcAft>
              <a:buClr>
                <a:srgbClr val="FFFFFF"/>
              </a:buClr>
              <a:buSzPts val="2240"/>
              <a:buFont typeface="Noto Sans Symbols"/>
              <a:buChar char="●"/>
              <a:defRPr>
                <a:solidFill>
                  <a:srgbClr val="FFFFFF"/>
                </a:solidFill>
              </a:defRPr>
            </a:lvl2pPr>
            <a:lvl3pPr marL="1371600" lvl="2" indent="-370839" algn="l">
              <a:lnSpc>
                <a:spcPct val="90000"/>
              </a:lnSpc>
              <a:spcBef>
                <a:spcPts val="700"/>
              </a:spcBef>
              <a:spcAft>
                <a:spcPts val="0"/>
              </a:spcAft>
              <a:buClr>
                <a:srgbClr val="FFFFFF"/>
              </a:buClr>
              <a:buSzPts val="2240"/>
              <a:buFont typeface="Noto Sans Symbols"/>
              <a:buChar char="●"/>
              <a:defRPr>
                <a:solidFill>
                  <a:srgbClr val="FFFFFF"/>
                </a:solidFill>
              </a:defRPr>
            </a:lvl3pPr>
            <a:lvl4pPr marL="1828800" lvl="3" indent="-370839" algn="l">
              <a:lnSpc>
                <a:spcPct val="90000"/>
              </a:lnSpc>
              <a:spcBef>
                <a:spcPts val="700"/>
              </a:spcBef>
              <a:spcAft>
                <a:spcPts val="0"/>
              </a:spcAft>
              <a:buClr>
                <a:srgbClr val="FFFFFF"/>
              </a:buClr>
              <a:buSzPts val="2240"/>
              <a:buFont typeface="Noto Sans Symbols"/>
              <a:buChar char="●"/>
              <a:defRPr>
                <a:solidFill>
                  <a:srgbClr val="FFFFFF"/>
                </a:solidFill>
              </a:defRPr>
            </a:lvl4pPr>
            <a:lvl5pPr marL="2286000" lvl="4" indent="-370839" algn="l">
              <a:lnSpc>
                <a:spcPct val="90000"/>
              </a:lnSpc>
              <a:spcBef>
                <a:spcPts val="700"/>
              </a:spcBef>
              <a:spcAft>
                <a:spcPts val="0"/>
              </a:spcAft>
              <a:buClr>
                <a:srgbClr val="FFFFFF"/>
              </a:buClr>
              <a:buSzPts val="2240"/>
              <a:buFont typeface="Noto Sans Symbols"/>
              <a:buChar char="●"/>
              <a:defRPr>
                <a:solidFill>
                  <a:srgbClr val="FFFFFF"/>
                </a:solidFill>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305" name="Google Shape;305;p75"/>
          <p:cNvSpPr txBox="1">
            <a:spLocks noGrp="1"/>
          </p:cNvSpPr>
          <p:nvPr>
            <p:ph type="body" idx="2"/>
          </p:nvPr>
        </p:nvSpPr>
        <p:spPr>
          <a:xfrm>
            <a:off x="0" y="6238875"/>
            <a:ext cx="9144001" cy="619125"/>
          </a:xfrm>
          <a:prstGeom prst="rect">
            <a:avLst/>
          </a:prstGeom>
          <a:solidFill>
            <a:srgbClr val="FFFF99"/>
          </a:solidFill>
          <a:ln>
            <a:noFill/>
          </a:ln>
        </p:spPr>
        <p:txBody>
          <a:bodyPr spcFirstLastPara="1" wrap="square" lIns="76175" tIns="76175" rIns="76175" bIns="76175" anchor="b" anchorCtr="0">
            <a:normAutofit/>
          </a:bodyPr>
          <a:lstStyle>
            <a:lvl1pPr marL="457200" lvl="0" indent="-342900" algn="l">
              <a:lnSpc>
                <a:spcPct val="90000"/>
              </a:lnSpc>
              <a:spcBef>
                <a:spcPts val="700"/>
              </a:spcBef>
              <a:spcAft>
                <a:spcPts val="0"/>
              </a:spcAft>
              <a:buClr>
                <a:srgbClr val="000000"/>
              </a:buClr>
              <a:buSzPts val="1800"/>
              <a:buChar char="•"/>
              <a:defRPr/>
            </a:lvl1pPr>
            <a:lvl2pPr marL="914400" lvl="1" indent="-342900" algn="l">
              <a:lnSpc>
                <a:spcPct val="90000"/>
              </a:lnSpc>
              <a:spcBef>
                <a:spcPts val="700"/>
              </a:spcBef>
              <a:spcAft>
                <a:spcPts val="0"/>
              </a:spcAft>
              <a:buClr>
                <a:srgbClr val="000000"/>
              </a:buClr>
              <a:buSzPts val="1800"/>
              <a:buChar char="•"/>
              <a:defRPr/>
            </a:lvl2pPr>
            <a:lvl3pPr marL="1371600" lvl="2" indent="-342900" algn="l">
              <a:lnSpc>
                <a:spcPct val="90000"/>
              </a:lnSpc>
              <a:spcBef>
                <a:spcPts val="700"/>
              </a:spcBef>
              <a:spcAft>
                <a:spcPts val="0"/>
              </a:spcAft>
              <a:buClr>
                <a:srgbClr val="000000"/>
              </a:buClr>
              <a:buSzPts val="1800"/>
              <a:buChar char="•"/>
              <a:defRPr/>
            </a:lvl3pPr>
            <a:lvl4pPr marL="1828800" lvl="3" indent="-342900" algn="l">
              <a:lnSpc>
                <a:spcPct val="90000"/>
              </a:lnSpc>
              <a:spcBef>
                <a:spcPts val="700"/>
              </a:spcBef>
              <a:spcAft>
                <a:spcPts val="0"/>
              </a:spcAft>
              <a:buClr>
                <a:srgbClr val="000000"/>
              </a:buClr>
              <a:buSzPts val="1800"/>
              <a:buChar char="•"/>
              <a:defRPr/>
            </a:lvl4pPr>
            <a:lvl5pPr marL="2286000" lvl="4" indent="-342900" algn="l">
              <a:lnSpc>
                <a:spcPct val="90000"/>
              </a:lnSpc>
              <a:spcBef>
                <a:spcPts val="700"/>
              </a:spcBef>
              <a:spcAft>
                <a:spcPts val="0"/>
              </a:spcAft>
              <a:buClr>
                <a:srgbClr val="000000"/>
              </a:buClr>
              <a:buSzPts val="1800"/>
              <a:buChar char="•"/>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306" name="Google Shape;306;p75"/>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_Demo, Video etc. &quot;special&quot; slides">
  <p:cSld name="2_Demo, Video etc. &quot;special&quot; slides">
    <p:spTree>
      <p:nvGrpSpPr>
        <p:cNvPr id="1" name="Shape 307"/>
        <p:cNvGrpSpPr/>
        <p:nvPr/>
      </p:nvGrpSpPr>
      <p:grpSpPr>
        <a:xfrm>
          <a:off x="0" y="0"/>
          <a:ext cx="0" cy="0"/>
          <a:chOff x="0" y="0"/>
          <a:chExt cx="0" cy="0"/>
        </a:xfrm>
      </p:grpSpPr>
      <p:sp>
        <p:nvSpPr>
          <p:cNvPr id="308" name="Google Shape;308;p76"/>
          <p:cNvSpPr txBox="1">
            <a:spLocks noGrp="1"/>
          </p:cNvSpPr>
          <p:nvPr>
            <p:ph type="title"/>
          </p:nvPr>
        </p:nvSpPr>
        <p:spPr>
          <a:xfrm>
            <a:off x="1369219" y="649805"/>
            <a:ext cx="7043209" cy="1523495"/>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172D58"/>
              </a:buClr>
              <a:buSzPts val="5400"/>
              <a:buFont typeface="Calibri"/>
              <a:buNone/>
              <a:defRPr sz="5400"/>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sp>
        <p:nvSpPr>
          <p:cNvPr id="309" name="Google Shape;309;p76"/>
          <p:cNvSpPr txBox="1">
            <a:spLocks noGrp="1"/>
          </p:cNvSpPr>
          <p:nvPr>
            <p:ph type="body" idx="1"/>
          </p:nvPr>
        </p:nvSpPr>
        <p:spPr>
          <a:xfrm>
            <a:off x="1368955" y="4344987"/>
            <a:ext cx="7043209" cy="461666"/>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0"/>
              </a:spcBef>
              <a:spcAft>
                <a:spcPts val="0"/>
              </a:spcAft>
              <a:buClr>
                <a:srgbClr val="000000"/>
              </a:buClr>
              <a:buSzPts val="1800"/>
              <a:buNone/>
              <a:defRPr/>
            </a:lvl1pPr>
            <a:lvl2pPr marL="914400" lvl="1" indent="-228600" algn="l">
              <a:lnSpc>
                <a:spcPct val="90000"/>
              </a:lnSpc>
              <a:spcBef>
                <a:spcPts val="0"/>
              </a:spcBef>
              <a:spcAft>
                <a:spcPts val="0"/>
              </a:spcAft>
              <a:buClr>
                <a:srgbClr val="000000"/>
              </a:buClr>
              <a:buSzPts val="1800"/>
              <a:buNone/>
              <a:defRPr/>
            </a:lvl2pPr>
            <a:lvl3pPr marL="1371600" lvl="2" indent="-228600" algn="l">
              <a:lnSpc>
                <a:spcPct val="90000"/>
              </a:lnSpc>
              <a:spcBef>
                <a:spcPts val="0"/>
              </a:spcBef>
              <a:spcAft>
                <a:spcPts val="0"/>
              </a:spcAft>
              <a:buClr>
                <a:srgbClr val="000000"/>
              </a:buClr>
              <a:buSzPts val="1800"/>
              <a:buNone/>
              <a:defRPr/>
            </a:lvl3pPr>
            <a:lvl4pPr marL="1828800" lvl="3" indent="-228600" algn="l">
              <a:lnSpc>
                <a:spcPct val="90000"/>
              </a:lnSpc>
              <a:spcBef>
                <a:spcPts val="0"/>
              </a:spcBef>
              <a:spcAft>
                <a:spcPts val="0"/>
              </a:spcAft>
              <a:buClr>
                <a:srgbClr val="000000"/>
              </a:buClr>
              <a:buSzPts val="1800"/>
              <a:buNone/>
              <a:defRPr/>
            </a:lvl4pPr>
            <a:lvl5pPr marL="2286000" lvl="4" indent="-228600" algn="l">
              <a:lnSpc>
                <a:spcPct val="90000"/>
              </a:lnSpc>
              <a:spcBef>
                <a:spcPts val="0"/>
              </a:spcBef>
              <a:spcAft>
                <a:spcPts val="0"/>
              </a:spcAft>
              <a:buClr>
                <a:srgbClr val="000000"/>
              </a:buClr>
              <a:buSzPts val="1800"/>
              <a:buNone/>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310" name="Google Shape;310;p76"/>
          <p:cNvSpPr txBox="1">
            <a:spLocks noGrp="1"/>
          </p:cNvSpPr>
          <p:nvPr>
            <p:ph type="body" idx="2"/>
          </p:nvPr>
        </p:nvSpPr>
        <p:spPr>
          <a:xfrm>
            <a:off x="722048" y="2355850"/>
            <a:ext cx="7690116" cy="1384995"/>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700"/>
              </a:spcBef>
              <a:spcAft>
                <a:spcPts val="0"/>
              </a:spcAft>
              <a:buClr>
                <a:srgbClr val="000000"/>
              </a:buClr>
              <a:buSzPts val="1800"/>
              <a:buChar char="•"/>
              <a:defRPr/>
            </a:lvl1pPr>
            <a:lvl2pPr marL="914400" lvl="1" indent="-342900" algn="l">
              <a:lnSpc>
                <a:spcPct val="90000"/>
              </a:lnSpc>
              <a:spcBef>
                <a:spcPts val="700"/>
              </a:spcBef>
              <a:spcAft>
                <a:spcPts val="0"/>
              </a:spcAft>
              <a:buClr>
                <a:srgbClr val="000000"/>
              </a:buClr>
              <a:buSzPts val="1800"/>
              <a:buChar char="•"/>
              <a:defRPr/>
            </a:lvl2pPr>
            <a:lvl3pPr marL="1371600" lvl="2" indent="-342900" algn="l">
              <a:lnSpc>
                <a:spcPct val="90000"/>
              </a:lnSpc>
              <a:spcBef>
                <a:spcPts val="700"/>
              </a:spcBef>
              <a:spcAft>
                <a:spcPts val="0"/>
              </a:spcAft>
              <a:buClr>
                <a:srgbClr val="000000"/>
              </a:buClr>
              <a:buSzPts val="1800"/>
              <a:buChar char="•"/>
              <a:defRPr/>
            </a:lvl3pPr>
            <a:lvl4pPr marL="1828800" lvl="3" indent="-342900" algn="l">
              <a:lnSpc>
                <a:spcPct val="90000"/>
              </a:lnSpc>
              <a:spcBef>
                <a:spcPts val="700"/>
              </a:spcBef>
              <a:spcAft>
                <a:spcPts val="0"/>
              </a:spcAft>
              <a:buClr>
                <a:srgbClr val="000000"/>
              </a:buClr>
              <a:buSzPts val="1800"/>
              <a:buChar char="•"/>
              <a:defRPr/>
            </a:lvl4pPr>
            <a:lvl5pPr marL="2286000" lvl="4" indent="-342900" algn="l">
              <a:lnSpc>
                <a:spcPct val="90000"/>
              </a:lnSpc>
              <a:spcBef>
                <a:spcPts val="700"/>
              </a:spcBef>
              <a:spcAft>
                <a:spcPts val="0"/>
              </a:spcAft>
              <a:buClr>
                <a:srgbClr val="000000"/>
              </a:buClr>
              <a:buSzPts val="1800"/>
              <a:buChar char="•"/>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311" name="Google Shape;311;p76"/>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17"/>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7"/>
          <p:cNvSpPr txBox="1">
            <a:spLocks noGrp="1"/>
          </p:cNvSpPr>
          <p:nvPr>
            <p:ph type="body" idx="1"/>
          </p:nvPr>
        </p:nvSpPr>
        <p:spPr>
          <a:xfrm>
            <a:off x="381000" y="1412875"/>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Use for slides with Software Code">
  <p:cSld name="Use for slides with Software Code">
    <p:spTree>
      <p:nvGrpSpPr>
        <p:cNvPr id="1" name="Shape 312"/>
        <p:cNvGrpSpPr/>
        <p:nvPr/>
      </p:nvGrpSpPr>
      <p:grpSpPr>
        <a:xfrm>
          <a:off x="0" y="0"/>
          <a:ext cx="0" cy="0"/>
          <a:chOff x="0" y="0"/>
          <a:chExt cx="0" cy="0"/>
        </a:xfrm>
      </p:grpSpPr>
      <p:pic>
        <p:nvPicPr>
          <p:cNvPr id="313" name="Google Shape;313;p77" descr="white rectangle.png"/>
          <p:cNvPicPr preferRelativeResize="0"/>
          <p:nvPr/>
        </p:nvPicPr>
        <p:blipFill rotWithShape="1">
          <a:blip r:embed="rId2">
            <a:alphaModFix/>
          </a:blip>
          <a:srcRect b="10451"/>
          <a:stretch/>
        </p:blipFill>
        <p:spPr>
          <a:xfrm>
            <a:off x="0" y="1299706"/>
            <a:ext cx="9144000" cy="5558295"/>
          </a:xfrm>
          <a:prstGeom prst="rect">
            <a:avLst/>
          </a:prstGeom>
          <a:noFill/>
          <a:ln>
            <a:noFill/>
          </a:ln>
        </p:spPr>
      </p:pic>
      <p:sp>
        <p:nvSpPr>
          <p:cNvPr id="314" name="Google Shape;314;p77"/>
          <p:cNvSpPr txBox="1">
            <a:spLocks noGrp="1"/>
          </p:cNvSpPr>
          <p:nvPr>
            <p:ph type="title"/>
          </p:nvPr>
        </p:nvSpPr>
        <p:spPr>
          <a:xfrm>
            <a:off x="381000" y="230188"/>
            <a:ext cx="8382000" cy="66479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172D58"/>
              </a:buClr>
              <a:buSzPts val="4800"/>
              <a:buFont typeface="Calibri"/>
              <a:buNon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sp>
        <p:nvSpPr>
          <p:cNvPr id="315" name="Google Shape;315;p77"/>
          <p:cNvSpPr txBox="1">
            <a:spLocks noGrp="1"/>
          </p:cNvSpPr>
          <p:nvPr>
            <p:ph type="body" idx="1"/>
          </p:nvPr>
        </p:nvSpPr>
        <p:spPr>
          <a:xfrm>
            <a:off x="722312" y="1905000"/>
            <a:ext cx="8040690" cy="193899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00"/>
              </a:spcBef>
              <a:spcAft>
                <a:spcPts val="0"/>
              </a:spcAft>
              <a:buClr>
                <a:srgbClr val="000000"/>
              </a:buClr>
              <a:buSzPts val="3000"/>
              <a:buFont typeface="Courier New"/>
              <a:buNone/>
              <a:defRPr sz="3000" b="1">
                <a:latin typeface="Courier New"/>
                <a:ea typeface="Courier New"/>
                <a:cs typeface="Courier New"/>
                <a:sym typeface="Courier New"/>
              </a:defRPr>
            </a:lvl1pPr>
            <a:lvl2pPr marL="914400" lvl="1" indent="-228600" algn="l">
              <a:lnSpc>
                <a:spcPct val="90000"/>
              </a:lnSpc>
              <a:spcBef>
                <a:spcPts val="700"/>
              </a:spcBef>
              <a:spcAft>
                <a:spcPts val="0"/>
              </a:spcAft>
              <a:buClr>
                <a:srgbClr val="000000"/>
              </a:buClr>
              <a:buSzPts val="3000"/>
              <a:buFont typeface="Courier New"/>
              <a:buNone/>
              <a:defRPr sz="3000" b="1">
                <a:latin typeface="Courier New"/>
                <a:ea typeface="Courier New"/>
                <a:cs typeface="Courier New"/>
                <a:sym typeface="Courier New"/>
              </a:defRPr>
            </a:lvl2pPr>
            <a:lvl3pPr marL="1371600" lvl="2" indent="-228600" algn="l">
              <a:lnSpc>
                <a:spcPct val="90000"/>
              </a:lnSpc>
              <a:spcBef>
                <a:spcPts val="700"/>
              </a:spcBef>
              <a:spcAft>
                <a:spcPts val="0"/>
              </a:spcAft>
              <a:buClr>
                <a:srgbClr val="000000"/>
              </a:buClr>
              <a:buSzPts val="3000"/>
              <a:buFont typeface="Courier New"/>
              <a:buNone/>
              <a:defRPr sz="3000" b="1">
                <a:latin typeface="Courier New"/>
                <a:ea typeface="Courier New"/>
                <a:cs typeface="Courier New"/>
                <a:sym typeface="Courier New"/>
              </a:defRPr>
            </a:lvl3pPr>
            <a:lvl4pPr marL="1828800" lvl="3" indent="-228600" algn="l">
              <a:lnSpc>
                <a:spcPct val="90000"/>
              </a:lnSpc>
              <a:spcBef>
                <a:spcPts val="700"/>
              </a:spcBef>
              <a:spcAft>
                <a:spcPts val="0"/>
              </a:spcAft>
              <a:buClr>
                <a:srgbClr val="000000"/>
              </a:buClr>
              <a:buSzPts val="3000"/>
              <a:buFont typeface="Courier New"/>
              <a:buNone/>
              <a:defRPr sz="3000" b="1">
                <a:latin typeface="Courier New"/>
                <a:ea typeface="Courier New"/>
                <a:cs typeface="Courier New"/>
                <a:sym typeface="Courier New"/>
              </a:defRPr>
            </a:lvl4pPr>
            <a:lvl5pPr marL="2286000" lvl="4" indent="-228600" algn="l">
              <a:lnSpc>
                <a:spcPct val="90000"/>
              </a:lnSpc>
              <a:spcBef>
                <a:spcPts val="700"/>
              </a:spcBef>
              <a:spcAft>
                <a:spcPts val="0"/>
              </a:spcAft>
              <a:buClr>
                <a:srgbClr val="000000"/>
              </a:buClr>
              <a:buSzPts val="3000"/>
              <a:buFont typeface="Courier New"/>
              <a:buNone/>
              <a:defRPr sz="3000" b="1">
                <a:latin typeface="Courier New"/>
                <a:ea typeface="Courier New"/>
                <a:cs typeface="Courier New"/>
                <a:sym typeface="Courier New"/>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316" name="Google Shape;316;p77"/>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4_Title and Content">
  <p:cSld name="4_Title and Content">
    <p:bg>
      <p:bgPr>
        <a:blipFill>
          <a:blip r:embed="rId2">
            <a:alphaModFix/>
          </a:blip>
          <a:stretch>
            <a:fillRect/>
          </a:stretch>
        </a:blipFill>
        <a:effectLst/>
      </p:bgPr>
    </p:bg>
    <p:spTree>
      <p:nvGrpSpPr>
        <p:cNvPr id="1" name="Shape 317"/>
        <p:cNvGrpSpPr/>
        <p:nvPr/>
      </p:nvGrpSpPr>
      <p:grpSpPr>
        <a:xfrm>
          <a:off x="0" y="0"/>
          <a:ext cx="0" cy="0"/>
          <a:chOff x="0" y="0"/>
          <a:chExt cx="0" cy="0"/>
        </a:xfrm>
      </p:grpSpPr>
      <p:sp>
        <p:nvSpPr>
          <p:cNvPr id="318" name="Google Shape;318;p78"/>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4400"/>
              <a:buFont typeface="Calibri"/>
              <a:buNone/>
              <a:defRPr sz="4400" b="1">
                <a:solidFill>
                  <a:srgbClr val="000000"/>
                </a:solidFill>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sp>
        <p:nvSpPr>
          <p:cNvPr id="319" name="Google Shape;319;p78"/>
          <p:cNvSpPr txBox="1">
            <a:spLocks noGrp="1"/>
          </p:cNvSpPr>
          <p:nvPr>
            <p:ph type="body" idx="1"/>
          </p:nvPr>
        </p:nvSpPr>
        <p:spPr>
          <a:xfrm>
            <a:off x="457200" y="1600200"/>
            <a:ext cx="8229600" cy="4525963"/>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Font typeface="Noto Sans Symbols"/>
              <a:buChar char="●"/>
              <a:defRPr/>
            </a:lvl1pPr>
            <a:lvl2pPr marL="914400" lvl="1" indent="-342900" algn="l">
              <a:lnSpc>
                <a:spcPct val="100000"/>
              </a:lnSpc>
              <a:spcBef>
                <a:spcPts val="700"/>
              </a:spcBef>
              <a:spcAft>
                <a:spcPts val="0"/>
              </a:spcAft>
              <a:buClr>
                <a:srgbClr val="000000"/>
              </a:buClr>
              <a:buSzPts val="1800"/>
              <a:buFont typeface="Noto Sans Symbols"/>
              <a:buChar char="●"/>
              <a:defRPr/>
            </a:lvl2pPr>
            <a:lvl3pPr marL="1371600" lvl="2" indent="-342900" algn="l">
              <a:lnSpc>
                <a:spcPct val="100000"/>
              </a:lnSpc>
              <a:spcBef>
                <a:spcPts val="700"/>
              </a:spcBef>
              <a:spcAft>
                <a:spcPts val="0"/>
              </a:spcAft>
              <a:buClr>
                <a:srgbClr val="000000"/>
              </a:buClr>
              <a:buSzPts val="1800"/>
              <a:buFont typeface="Noto Sans Symbols"/>
              <a:buChar char="●"/>
              <a:defRPr/>
            </a:lvl3pPr>
            <a:lvl4pPr marL="1828800" lvl="3" indent="-342900" algn="l">
              <a:lnSpc>
                <a:spcPct val="100000"/>
              </a:lnSpc>
              <a:spcBef>
                <a:spcPts val="700"/>
              </a:spcBef>
              <a:spcAft>
                <a:spcPts val="0"/>
              </a:spcAft>
              <a:buClr>
                <a:srgbClr val="000000"/>
              </a:buClr>
              <a:buSzPts val="1800"/>
              <a:buFont typeface="Noto Sans Symbols"/>
              <a:buChar char="●"/>
              <a:defRPr/>
            </a:lvl4pPr>
            <a:lvl5pPr marL="2286000" lvl="4" indent="-342900" algn="l">
              <a:lnSpc>
                <a:spcPct val="100000"/>
              </a:lnSpc>
              <a:spcBef>
                <a:spcPts val="700"/>
              </a:spcBef>
              <a:spcAft>
                <a:spcPts val="0"/>
              </a:spcAft>
              <a:buClr>
                <a:srgbClr val="000000"/>
              </a:buClr>
              <a:buSzPts val="1800"/>
              <a:buFont typeface="Noto Sans Symbols"/>
              <a:buChar char="🕔"/>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320" name="Google Shape;320;p78"/>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Half Field Vertical Goal Down">
  <p:cSld name="Half Field Vertical Goal Down">
    <p:bg>
      <p:bgPr>
        <a:gradFill>
          <a:gsLst>
            <a:gs pos="0">
              <a:srgbClr val="000B5F"/>
            </a:gs>
            <a:gs pos="100000">
              <a:srgbClr val="000000"/>
            </a:gs>
          </a:gsLst>
          <a:path path="circle">
            <a:fillToRect l="50000" t="50000" r="50000" b="50000"/>
          </a:path>
          <a:tileRect/>
        </a:gradFill>
        <a:effectLst/>
      </p:bgPr>
    </p:bg>
    <p:spTree>
      <p:nvGrpSpPr>
        <p:cNvPr id="1" name="Shape 321"/>
        <p:cNvGrpSpPr/>
        <p:nvPr/>
      </p:nvGrpSpPr>
      <p:grpSpPr>
        <a:xfrm>
          <a:off x="0" y="0"/>
          <a:ext cx="0" cy="0"/>
          <a:chOff x="0" y="0"/>
          <a:chExt cx="0" cy="0"/>
        </a:xfrm>
      </p:grpSpPr>
      <p:sp>
        <p:nvSpPr>
          <p:cNvPr id="322" name="Google Shape;322;p79"/>
          <p:cNvSpPr/>
          <p:nvPr/>
        </p:nvSpPr>
        <p:spPr>
          <a:xfrm>
            <a:off x="7149776" y="5666503"/>
            <a:ext cx="1907513" cy="195581"/>
          </a:xfrm>
          <a:prstGeom prst="rect">
            <a:avLst/>
          </a:prstGeom>
          <a:noFill/>
          <a:ln>
            <a:noFill/>
          </a:ln>
        </p:spPr>
        <p:txBody>
          <a:bodyPr spcFirstLastPara="1" wrap="square" lIns="34275" tIns="34275" rIns="34275" bIns="34275" anchor="ctr" anchorCtr="0">
            <a:spAutoFit/>
          </a:bodyPr>
          <a:lstStyle/>
          <a:p>
            <a:pPr marL="0" marR="0" lvl="0" indent="0" algn="r" rtl="0">
              <a:lnSpc>
                <a:spcPct val="100000"/>
              </a:lnSpc>
              <a:spcBef>
                <a:spcPts val="0"/>
              </a:spcBef>
              <a:spcAft>
                <a:spcPts val="0"/>
              </a:spcAft>
              <a:buNone/>
            </a:pPr>
            <a:r>
              <a:rPr lang="en-US" sz="900" b="0" i="0" u="none" strike="noStrike" cap="none">
                <a:solidFill>
                  <a:srgbClr val="FFFFFF"/>
                </a:solidFill>
                <a:latin typeface="Calibri"/>
                <a:ea typeface="Calibri"/>
                <a:cs typeface="Calibri"/>
                <a:sym typeface="Calibri"/>
              </a:rPr>
              <a:t>FACEBOOK.COM/MENSLAXOFFICIALS</a:t>
            </a:r>
            <a:endParaRPr/>
          </a:p>
        </p:txBody>
      </p:sp>
      <p:sp>
        <p:nvSpPr>
          <p:cNvPr id="323" name="Google Shape;323;p79"/>
          <p:cNvSpPr txBox="1">
            <a:spLocks noGrp="1"/>
          </p:cNvSpPr>
          <p:nvPr>
            <p:ph type="title"/>
          </p:nvPr>
        </p:nvSpPr>
        <p:spPr>
          <a:xfrm>
            <a:off x="1" y="889598"/>
            <a:ext cx="9144002" cy="291142"/>
          </a:xfrm>
          <a:prstGeom prst="rect">
            <a:avLst/>
          </a:prstGeom>
          <a:noFill/>
          <a:ln>
            <a:noFill/>
          </a:ln>
        </p:spPr>
        <p:txBody>
          <a:bodyPr spcFirstLastPara="1" wrap="square" lIns="34275" tIns="34275" rIns="34275" bIns="34275" anchor="ctr" anchorCtr="0">
            <a:normAutofit/>
          </a:bodyPr>
          <a:lstStyle>
            <a:lvl1pPr lvl="0" algn="ctr">
              <a:lnSpc>
                <a:spcPct val="100000"/>
              </a:lnSpc>
              <a:spcBef>
                <a:spcPts val="0"/>
              </a:spcBef>
              <a:spcAft>
                <a:spcPts val="0"/>
              </a:spcAft>
              <a:buClr>
                <a:srgbClr val="FEBC11"/>
              </a:buClr>
              <a:buSzPts val="2000"/>
              <a:buFont typeface="Helvetica Neue"/>
              <a:buNone/>
              <a:defRPr sz="2000" b="1">
                <a:solidFill>
                  <a:srgbClr val="FEBC11"/>
                </a:solidFill>
                <a:latin typeface="Helvetica Neue"/>
                <a:ea typeface="Helvetica Neue"/>
                <a:cs typeface="Helvetica Neue"/>
                <a:sym typeface="Helvetica Neu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grpSp>
        <p:nvGrpSpPr>
          <p:cNvPr id="324" name="Google Shape;324;p79"/>
          <p:cNvGrpSpPr/>
          <p:nvPr/>
        </p:nvGrpSpPr>
        <p:grpSpPr>
          <a:xfrm>
            <a:off x="143209" y="1171910"/>
            <a:ext cx="8806088" cy="4478405"/>
            <a:chOff x="-1" y="0"/>
            <a:chExt cx="8806087" cy="4478404"/>
          </a:xfrm>
        </p:grpSpPr>
        <p:sp>
          <p:nvSpPr>
            <p:cNvPr id="325" name="Google Shape;325;p79"/>
            <p:cNvSpPr/>
            <p:nvPr/>
          </p:nvSpPr>
          <p:spPr>
            <a:xfrm rot="10800000" flipH="1">
              <a:off x="7237534" y="1634307"/>
              <a:ext cx="1420408" cy="2803763"/>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26" name="Google Shape;326;p79"/>
            <p:cNvSpPr/>
            <p:nvPr/>
          </p:nvSpPr>
          <p:spPr>
            <a:xfrm rot="10800000" flipH="1">
              <a:off x="1551028" y="1634307"/>
              <a:ext cx="5686507" cy="2803763"/>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27" name="Google Shape;327;p79"/>
            <p:cNvSpPr/>
            <p:nvPr/>
          </p:nvSpPr>
          <p:spPr>
            <a:xfrm rot="10800000" flipH="1">
              <a:off x="134265" y="1634307"/>
              <a:ext cx="1416764" cy="2803763"/>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28" name="Google Shape;328;p79"/>
            <p:cNvSpPr/>
            <p:nvPr/>
          </p:nvSpPr>
          <p:spPr>
            <a:xfrm rot="10800000" flipH="1">
              <a:off x="4105119" y="2870192"/>
              <a:ext cx="762001" cy="734353"/>
            </a:xfrm>
            <a:prstGeom prst="ellipse">
              <a:avLst/>
            </a:prstGeom>
            <a:noFill/>
            <a:ln w="254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cxnSp>
          <p:nvCxnSpPr>
            <p:cNvPr id="329" name="Google Shape;329;p79"/>
            <p:cNvCxnSpPr/>
            <p:nvPr/>
          </p:nvCxnSpPr>
          <p:spPr>
            <a:xfrm>
              <a:off x="4364866" y="3238321"/>
              <a:ext cx="242507" cy="1"/>
            </a:xfrm>
            <a:prstGeom prst="straightConnector1">
              <a:avLst/>
            </a:prstGeom>
            <a:noFill/>
            <a:ln w="12700" cap="flat" cmpd="sng">
              <a:solidFill>
                <a:srgbClr val="FFFFFF"/>
              </a:solidFill>
              <a:prstDash val="solid"/>
              <a:round/>
              <a:headEnd type="none" w="sm" len="sm"/>
              <a:tailEnd type="none" w="sm" len="sm"/>
            </a:ln>
          </p:spPr>
        </p:cxnSp>
        <p:sp>
          <p:nvSpPr>
            <p:cNvPr id="330" name="Google Shape;330;p79"/>
            <p:cNvSpPr/>
            <p:nvPr/>
          </p:nvSpPr>
          <p:spPr>
            <a:xfrm rot="10800000" flipH="1">
              <a:off x="134265" y="38867"/>
              <a:ext cx="8523678" cy="1595441"/>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cxnSp>
          <p:nvCxnSpPr>
            <p:cNvPr id="331" name="Google Shape;331;p79"/>
            <p:cNvCxnSpPr/>
            <p:nvPr/>
          </p:nvCxnSpPr>
          <p:spPr>
            <a:xfrm rot="10800000" flipH="1">
              <a:off x="1565371" y="38867"/>
              <a:ext cx="1" cy="760650"/>
            </a:xfrm>
            <a:prstGeom prst="straightConnector1">
              <a:avLst/>
            </a:prstGeom>
            <a:noFill/>
            <a:ln w="12700" cap="flat" cmpd="sng">
              <a:solidFill>
                <a:srgbClr val="FFFFFF"/>
              </a:solidFill>
              <a:prstDash val="solid"/>
              <a:round/>
              <a:headEnd type="none" w="sm" len="sm"/>
              <a:tailEnd type="none" w="sm" len="sm"/>
            </a:ln>
          </p:spPr>
        </p:cxnSp>
        <p:cxnSp>
          <p:nvCxnSpPr>
            <p:cNvPr id="332" name="Google Shape;332;p79"/>
            <p:cNvCxnSpPr/>
            <p:nvPr/>
          </p:nvCxnSpPr>
          <p:spPr>
            <a:xfrm rot="10800000" flipH="1">
              <a:off x="7239454" y="38867"/>
              <a:ext cx="1" cy="760650"/>
            </a:xfrm>
            <a:prstGeom prst="straightConnector1">
              <a:avLst/>
            </a:prstGeom>
            <a:noFill/>
            <a:ln w="12700" cap="flat" cmpd="sng">
              <a:solidFill>
                <a:srgbClr val="FFFFFF"/>
              </a:solidFill>
              <a:prstDash val="solid"/>
              <a:round/>
              <a:headEnd type="none" w="sm" len="sm"/>
              <a:tailEnd type="none" w="sm" len="sm"/>
            </a:ln>
          </p:spPr>
        </p:cxnSp>
        <p:sp>
          <p:nvSpPr>
            <p:cNvPr id="333" name="Google Shape;333;p79"/>
            <p:cNvSpPr/>
            <p:nvPr/>
          </p:nvSpPr>
          <p:spPr>
            <a:xfrm rot="5400000" flipH="1">
              <a:off x="4463259" y="-10647"/>
              <a:ext cx="45720" cy="99838"/>
            </a:xfrm>
            <a:prstGeom prst="rect">
              <a:avLst/>
            </a:prstGeom>
            <a:solidFill>
              <a:srgbClr val="C00000"/>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34" name="Google Shape;334;p79"/>
            <p:cNvSpPr/>
            <p:nvPr/>
          </p:nvSpPr>
          <p:spPr>
            <a:xfrm rot="5400000" flipH="1">
              <a:off x="8696239" y="-36458"/>
              <a:ext cx="73388" cy="146305"/>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335" name="Google Shape;335;p79"/>
            <p:cNvSpPr/>
            <p:nvPr/>
          </p:nvSpPr>
          <p:spPr>
            <a:xfrm rot="-5400000" flipH="1">
              <a:off x="-2263" y="726967"/>
              <a:ext cx="135373" cy="130850"/>
            </a:xfrm>
            <a:prstGeom prst="triangle">
              <a:avLst>
                <a:gd name="adj" fmla="val 50000"/>
              </a:avLst>
            </a:prstGeom>
            <a:solidFill>
              <a:srgbClr val="E46C0A"/>
            </a:solidFill>
            <a:ln w="9525" cap="flat" cmpd="sng">
              <a:solidFill>
                <a:srgbClr val="000000"/>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36" name="Google Shape;336;p79"/>
            <p:cNvSpPr/>
            <p:nvPr/>
          </p:nvSpPr>
          <p:spPr>
            <a:xfrm rot="5400000" flipH="1">
              <a:off x="8682469" y="4368557"/>
              <a:ext cx="73388" cy="146305"/>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337" name="Google Shape;337;p79"/>
            <p:cNvSpPr/>
            <p:nvPr/>
          </p:nvSpPr>
          <p:spPr>
            <a:xfrm rot="-5400000" flipH="1">
              <a:off x="54788" y="4368558"/>
              <a:ext cx="73387" cy="146305"/>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grpSp>
      <p:pic>
        <p:nvPicPr>
          <p:cNvPr id="338" name="Google Shape;338;p79" descr="top2.jpg"/>
          <p:cNvPicPr preferRelativeResize="0"/>
          <p:nvPr/>
        </p:nvPicPr>
        <p:blipFill rotWithShape="1">
          <a:blip r:embed="rId2">
            <a:alphaModFix/>
          </a:blip>
          <a:srcRect/>
          <a:stretch/>
        </p:blipFill>
        <p:spPr>
          <a:xfrm>
            <a:off x="0" y="5749635"/>
            <a:ext cx="9144000" cy="1108365"/>
          </a:xfrm>
          <a:prstGeom prst="rect">
            <a:avLst/>
          </a:prstGeom>
          <a:noFill/>
          <a:ln>
            <a:noFill/>
          </a:ln>
        </p:spPr>
      </p:pic>
      <p:sp>
        <p:nvSpPr>
          <p:cNvPr id="339" name="Google Shape;339;p79"/>
          <p:cNvSpPr txBox="1">
            <a:spLocks noGrp="1"/>
          </p:cNvSpPr>
          <p:nvPr>
            <p:ph type="sldNum" idx="12"/>
          </p:nvPr>
        </p:nvSpPr>
        <p:spPr>
          <a:xfrm>
            <a:off x="4419600" y="5484812"/>
            <a:ext cx="2133600" cy="279401"/>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1pPr>
            <a:lvl2pPr marL="0" lvl="1"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2pPr>
            <a:lvl3pPr marL="0" lvl="2"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3pPr>
            <a:lvl4pPr marL="0" lvl="3"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4pPr>
            <a:lvl5pPr marL="0" lvl="4"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5pPr>
            <a:lvl6pPr marL="0" lvl="5"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6pPr>
            <a:lvl7pPr marL="0" lvl="6"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7pPr>
            <a:lvl8pPr marL="0" lvl="7"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8pPr>
            <a:lvl9pPr marL="0" lvl="8"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Field Right Text">
  <p:cSld name="Field Right Text">
    <p:bg>
      <p:bgPr>
        <a:gradFill>
          <a:gsLst>
            <a:gs pos="0">
              <a:srgbClr val="000B5F"/>
            </a:gs>
            <a:gs pos="100000">
              <a:srgbClr val="000000"/>
            </a:gs>
          </a:gsLst>
          <a:path path="circle">
            <a:fillToRect l="50000" t="50000" r="50000" b="50000"/>
          </a:path>
          <a:tileRect/>
        </a:gradFill>
        <a:effectLst/>
      </p:bgPr>
    </p:bg>
    <p:spTree>
      <p:nvGrpSpPr>
        <p:cNvPr id="1" name="Shape 340"/>
        <p:cNvGrpSpPr/>
        <p:nvPr/>
      </p:nvGrpSpPr>
      <p:grpSpPr>
        <a:xfrm>
          <a:off x="0" y="0"/>
          <a:ext cx="0" cy="0"/>
          <a:chOff x="0" y="0"/>
          <a:chExt cx="0" cy="0"/>
        </a:xfrm>
      </p:grpSpPr>
      <p:sp>
        <p:nvSpPr>
          <p:cNvPr id="341" name="Google Shape;341;p80"/>
          <p:cNvSpPr txBox="1">
            <a:spLocks noGrp="1"/>
          </p:cNvSpPr>
          <p:nvPr>
            <p:ph type="body" idx="1"/>
          </p:nvPr>
        </p:nvSpPr>
        <p:spPr>
          <a:xfrm>
            <a:off x="232913" y="1439532"/>
            <a:ext cx="4038601" cy="3926467"/>
          </a:xfrm>
          <a:prstGeom prst="rect">
            <a:avLst/>
          </a:prstGeom>
          <a:noFill/>
          <a:ln>
            <a:noFill/>
          </a:ln>
        </p:spPr>
        <p:txBody>
          <a:bodyPr spcFirstLastPara="1" wrap="square" lIns="34275" tIns="34275" rIns="34275" bIns="34275" anchor="t" anchorCtr="0">
            <a:normAutofit/>
          </a:bodyPr>
          <a:lstStyle>
            <a:lvl1pPr marL="457200" lvl="0"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1pPr>
            <a:lvl2pPr marL="914400" lvl="1"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2pPr>
            <a:lvl3pPr marL="1371600" lvl="2"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3pPr>
            <a:lvl4pPr marL="1828800" lvl="3"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4pPr>
            <a:lvl5pPr marL="2286000" lvl="4"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342" name="Google Shape;342;p80"/>
          <p:cNvSpPr txBox="1">
            <a:spLocks noGrp="1"/>
          </p:cNvSpPr>
          <p:nvPr>
            <p:ph type="title"/>
          </p:nvPr>
        </p:nvSpPr>
        <p:spPr>
          <a:xfrm>
            <a:off x="1" y="889598"/>
            <a:ext cx="9144002" cy="291142"/>
          </a:xfrm>
          <a:prstGeom prst="rect">
            <a:avLst/>
          </a:prstGeom>
          <a:noFill/>
          <a:ln>
            <a:noFill/>
          </a:ln>
        </p:spPr>
        <p:txBody>
          <a:bodyPr spcFirstLastPara="1" wrap="square" lIns="34275" tIns="34275" rIns="34275" bIns="34275" anchor="ctr" anchorCtr="0">
            <a:normAutofit/>
          </a:bodyPr>
          <a:lstStyle>
            <a:lvl1pPr lvl="0" algn="ctr">
              <a:lnSpc>
                <a:spcPct val="100000"/>
              </a:lnSpc>
              <a:spcBef>
                <a:spcPts val="0"/>
              </a:spcBef>
              <a:spcAft>
                <a:spcPts val="0"/>
              </a:spcAft>
              <a:buClr>
                <a:srgbClr val="FEBC11"/>
              </a:buClr>
              <a:buSzPts val="2000"/>
              <a:buFont typeface="Helvetica Neue"/>
              <a:buNone/>
              <a:defRPr sz="2000" b="1">
                <a:solidFill>
                  <a:srgbClr val="FEBC11"/>
                </a:solidFill>
                <a:latin typeface="Helvetica Neue"/>
                <a:ea typeface="Helvetica Neue"/>
                <a:cs typeface="Helvetica Neue"/>
                <a:sym typeface="Helvetica Neu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grpSp>
        <p:nvGrpSpPr>
          <p:cNvPr id="343" name="Google Shape;343;p80"/>
          <p:cNvGrpSpPr/>
          <p:nvPr/>
        </p:nvGrpSpPr>
        <p:grpSpPr>
          <a:xfrm>
            <a:off x="4495801" y="1481645"/>
            <a:ext cx="4482221" cy="4157157"/>
            <a:chOff x="0" y="0"/>
            <a:chExt cx="4482220" cy="4157155"/>
          </a:xfrm>
        </p:grpSpPr>
        <p:sp>
          <p:nvSpPr>
            <p:cNvPr id="344" name="Google Shape;344;p80"/>
            <p:cNvSpPr/>
            <p:nvPr/>
          </p:nvSpPr>
          <p:spPr>
            <a:xfrm flipH="1">
              <a:off x="22068" y="105844"/>
              <a:ext cx="1626375" cy="3518814"/>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45" name="Google Shape;345;p80"/>
            <p:cNvSpPr/>
            <p:nvPr/>
          </p:nvSpPr>
          <p:spPr>
            <a:xfrm flipH="1">
              <a:off x="1648442" y="105843"/>
              <a:ext cx="2796508" cy="597318"/>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46" name="Google Shape;346;p80"/>
            <p:cNvSpPr/>
            <p:nvPr/>
          </p:nvSpPr>
          <p:spPr>
            <a:xfrm flipH="1">
              <a:off x="1648443" y="3027341"/>
              <a:ext cx="2796811" cy="597317"/>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47" name="Google Shape;347;p80"/>
            <p:cNvSpPr/>
            <p:nvPr/>
          </p:nvSpPr>
          <p:spPr>
            <a:xfrm flipH="1">
              <a:off x="4418047" y="0"/>
              <a:ext cx="64173" cy="119938"/>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348" name="Google Shape;348;p80"/>
            <p:cNvSpPr/>
            <p:nvPr/>
          </p:nvSpPr>
          <p:spPr>
            <a:xfrm flipH="1">
              <a:off x="4417065" y="3615964"/>
              <a:ext cx="64173" cy="113897"/>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349" name="Google Shape;349;p80"/>
            <p:cNvSpPr/>
            <p:nvPr/>
          </p:nvSpPr>
          <p:spPr>
            <a:xfrm flipH="1">
              <a:off x="842530" y="3624658"/>
              <a:ext cx="1263084" cy="423806"/>
            </a:xfrm>
            <a:prstGeom prst="rect">
              <a:avLst/>
            </a:prstGeom>
            <a:noFill/>
            <a:ln w="12700" cap="flat" cmpd="sng">
              <a:solidFill>
                <a:srgbClr val="FFFFFF"/>
              </a:solidFill>
              <a:prstDash val="dash"/>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50" name="Google Shape;350;p80"/>
            <p:cNvSpPr/>
            <p:nvPr/>
          </p:nvSpPr>
          <p:spPr>
            <a:xfrm flipH="1">
              <a:off x="793417" y="3560281"/>
              <a:ext cx="95923" cy="71942"/>
            </a:xfrm>
            <a:custGeom>
              <a:avLst/>
              <a:gdLst/>
              <a:ahLst/>
              <a:cxnLst/>
              <a:rect l="l" t="t" r="r" b="b"/>
              <a:pathLst>
                <a:path w="21600" h="21600" extrusionOk="0">
                  <a:moveTo>
                    <a:pt x="10800" y="0"/>
                  </a:moveTo>
                  <a:lnTo>
                    <a:pt x="21600" y="21600"/>
                  </a:lnTo>
                  <a:lnTo>
                    <a:pt x="0" y="21600"/>
                  </a:lnTo>
                  <a:close/>
                </a:path>
              </a:pathLst>
            </a:cu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600" b="0" i="0" u="none" strike="noStrike" cap="none">
                <a:solidFill>
                  <a:srgbClr val="FFFFFF"/>
                </a:solidFill>
                <a:latin typeface="Calibri"/>
                <a:ea typeface="Calibri"/>
                <a:cs typeface="Calibri"/>
                <a:sym typeface="Calibri"/>
              </a:endParaRPr>
            </a:p>
          </p:txBody>
        </p:sp>
        <p:sp>
          <p:nvSpPr>
            <p:cNvPr id="351" name="Google Shape;351;p80"/>
            <p:cNvSpPr/>
            <p:nvPr/>
          </p:nvSpPr>
          <p:spPr>
            <a:xfrm flipH="1">
              <a:off x="3020511" y="1651851"/>
              <a:ext cx="462718" cy="450770"/>
            </a:xfrm>
            <a:prstGeom prst="ellipse">
              <a:avLst/>
            </a:prstGeom>
            <a:noFill/>
            <a:ln w="127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cxnSp>
          <p:nvCxnSpPr>
            <p:cNvPr id="352" name="Google Shape;352;p80"/>
            <p:cNvCxnSpPr/>
            <p:nvPr/>
          </p:nvCxnSpPr>
          <p:spPr>
            <a:xfrm rot="10800000" flipH="1">
              <a:off x="3252822" y="1796660"/>
              <a:ext cx="1" cy="161150"/>
            </a:xfrm>
            <a:prstGeom prst="straightConnector1">
              <a:avLst/>
            </a:prstGeom>
            <a:noFill/>
            <a:ln w="12700" cap="flat" cmpd="sng">
              <a:solidFill>
                <a:srgbClr val="FFFFFF"/>
              </a:solidFill>
              <a:prstDash val="solid"/>
              <a:miter lim="400000"/>
              <a:headEnd type="none" w="sm" len="sm"/>
              <a:tailEnd type="none" w="sm" len="sm"/>
            </a:ln>
          </p:spPr>
        </p:cxnSp>
        <p:cxnSp>
          <p:nvCxnSpPr>
            <p:cNvPr id="353" name="Google Shape;353;p80"/>
            <p:cNvCxnSpPr/>
            <p:nvPr/>
          </p:nvCxnSpPr>
          <p:spPr>
            <a:xfrm rot="10800000" flipH="1">
              <a:off x="843179" y="3632222"/>
              <a:ext cx="1" cy="524933"/>
            </a:xfrm>
            <a:prstGeom prst="straightConnector1">
              <a:avLst/>
            </a:prstGeom>
            <a:noFill/>
            <a:ln w="12700" cap="flat" cmpd="sng">
              <a:solidFill>
                <a:srgbClr val="FFFFFF"/>
              </a:solidFill>
              <a:prstDash val="solid"/>
              <a:round/>
              <a:headEnd type="none" w="sm" len="sm"/>
              <a:tailEnd type="none" w="sm" len="sm"/>
            </a:ln>
          </p:spPr>
        </p:cxnSp>
        <p:sp>
          <p:nvSpPr>
            <p:cNvPr id="354" name="Google Shape;354;p80"/>
            <p:cNvSpPr/>
            <p:nvPr/>
          </p:nvSpPr>
          <p:spPr>
            <a:xfrm flipH="1">
              <a:off x="1648442" y="704253"/>
              <a:ext cx="2796508" cy="2320591"/>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cxnSp>
          <p:nvCxnSpPr>
            <p:cNvPr id="355" name="Google Shape;355;p80"/>
            <p:cNvCxnSpPr/>
            <p:nvPr/>
          </p:nvCxnSpPr>
          <p:spPr>
            <a:xfrm>
              <a:off x="24847" y="3027296"/>
              <a:ext cx="813188" cy="1"/>
            </a:xfrm>
            <a:prstGeom prst="straightConnector1">
              <a:avLst/>
            </a:prstGeom>
            <a:noFill/>
            <a:ln w="12700" cap="flat" cmpd="sng">
              <a:solidFill>
                <a:srgbClr val="FFFFFF"/>
              </a:solidFill>
              <a:prstDash val="solid"/>
              <a:round/>
              <a:headEnd type="none" w="sm" len="sm"/>
              <a:tailEnd type="none" w="sm" len="sm"/>
            </a:ln>
          </p:spPr>
        </p:cxnSp>
        <p:cxnSp>
          <p:nvCxnSpPr>
            <p:cNvPr id="356" name="Google Shape;356;p80"/>
            <p:cNvCxnSpPr/>
            <p:nvPr/>
          </p:nvCxnSpPr>
          <p:spPr>
            <a:xfrm>
              <a:off x="24847" y="703161"/>
              <a:ext cx="813188" cy="1"/>
            </a:xfrm>
            <a:prstGeom prst="straightConnector1">
              <a:avLst/>
            </a:prstGeom>
            <a:noFill/>
            <a:ln w="12700" cap="flat" cmpd="sng">
              <a:solidFill>
                <a:srgbClr val="FFFFFF"/>
              </a:solidFill>
              <a:prstDash val="solid"/>
              <a:round/>
              <a:headEnd type="none" w="sm" len="sm"/>
              <a:tailEnd type="none" w="sm" len="sm"/>
            </a:ln>
          </p:spPr>
        </p:cxnSp>
        <p:cxnSp>
          <p:nvCxnSpPr>
            <p:cNvPr id="357" name="Google Shape;357;p80"/>
            <p:cNvCxnSpPr/>
            <p:nvPr/>
          </p:nvCxnSpPr>
          <p:spPr>
            <a:xfrm>
              <a:off x="24847" y="4048464"/>
              <a:ext cx="813188" cy="1"/>
            </a:xfrm>
            <a:prstGeom prst="straightConnector1">
              <a:avLst/>
            </a:prstGeom>
            <a:noFill/>
            <a:ln w="12700" cap="flat" cmpd="sng">
              <a:solidFill>
                <a:srgbClr val="FFFFFF"/>
              </a:solidFill>
              <a:prstDash val="solid"/>
              <a:round/>
              <a:headEnd type="none" w="sm" len="sm"/>
              <a:tailEnd type="none" w="sm" len="sm"/>
            </a:ln>
          </p:spPr>
        </p:cxnSp>
        <p:sp>
          <p:nvSpPr>
            <p:cNvPr id="358" name="Google Shape;358;p80"/>
            <p:cNvSpPr/>
            <p:nvPr/>
          </p:nvSpPr>
          <p:spPr>
            <a:xfrm flipH="1">
              <a:off x="0" y="0"/>
              <a:ext cx="70849" cy="125746"/>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359" name="Google Shape;359;p80"/>
            <p:cNvSpPr/>
            <p:nvPr/>
          </p:nvSpPr>
          <p:spPr>
            <a:xfrm flipH="1">
              <a:off x="2082" y="1827317"/>
              <a:ext cx="39979" cy="99838"/>
            </a:xfrm>
            <a:prstGeom prst="rect">
              <a:avLst/>
            </a:prstGeom>
            <a:solidFill>
              <a:srgbClr val="C00000"/>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grpSp>
      <p:pic>
        <p:nvPicPr>
          <p:cNvPr id="360" name="Google Shape;360;p80" descr="top2.jpg"/>
          <p:cNvPicPr preferRelativeResize="0"/>
          <p:nvPr/>
        </p:nvPicPr>
        <p:blipFill rotWithShape="1">
          <a:blip r:embed="rId2">
            <a:alphaModFix/>
          </a:blip>
          <a:srcRect/>
          <a:stretch/>
        </p:blipFill>
        <p:spPr>
          <a:xfrm>
            <a:off x="0" y="5749635"/>
            <a:ext cx="9144000" cy="1108365"/>
          </a:xfrm>
          <a:prstGeom prst="rect">
            <a:avLst/>
          </a:prstGeom>
          <a:noFill/>
          <a:ln>
            <a:noFill/>
          </a:ln>
        </p:spPr>
      </p:pic>
      <p:sp>
        <p:nvSpPr>
          <p:cNvPr id="361" name="Google Shape;361;p80"/>
          <p:cNvSpPr txBox="1">
            <a:spLocks noGrp="1"/>
          </p:cNvSpPr>
          <p:nvPr>
            <p:ph type="sldNum" idx="12"/>
          </p:nvPr>
        </p:nvSpPr>
        <p:spPr>
          <a:xfrm>
            <a:off x="4419600" y="5484812"/>
            <a:ext cx="2133600" cy="279401"/>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1pPr>
            <a:lvl2pPr marL="0" lvl="1"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2pPr>
            <a:lvl3pPr marL="0" lvl="2"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3pPr>
            <a:lvl4pPr marL="0" lvl="3"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4pPr>
            <a:lvl5pPr marL="0" lvl="4"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5pPr>
            <a:lvl6pPr marL="0" lvl="5"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6pPr>
            <a:lvl7pPr marL="0" lvl="6"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7pPr>
            <a:lvl8pPr marL="0" lvl="7"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8pPr>
            <a:lvl9pPr marL="0" lvl="8"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Full Field">
  <p:cSld name="Full Field">
    <p:bg>
      <p:bgPr>
        <a:gradFill>
          <a:gsLst>
            <a:gs pos="0">
              <a:srgbClr val="000B5F"/>
            </a:gs>
            <a:gs pos="100000">
              <a:srgbClr val="000000"/>
            </a:gs>
          </a:gsLst>
          <a:path path="circle">
            <a:fillToRect l="50000" t="50000" r="50000" b="50000"/>
          </a:path>
          <a:tileRect/>
        </a:gradFill>
        <a:effectLst/>
      </p:bgPr>
    </p:bg>
    <p:spTree>
      <p:nvGrpSpPr>
        <p:cNvPr id="1" name="Shape 362"/>
        <p:cNvGrpSpPr/>
        <p:nvPr/>
      </p:nvGrpSpPr>
      <p:grpSpPr>
        <a:xfrm>
          <a:off x="0" y="0"/>
          <a:ext cx="0" cy="0"/>
          <a:chOff x="0" y="0"/>
          <a:chExt cx="0" cy="0"/>
        </a:xfrm>
      </p:grpSpPr>
      <p:sp>
        <p:nvSpPr>
          <p:cNvPr id="363" name="Google Shape;363;p81"/>
          <p:cNvSpPr txBox="1">
            <a:spLocks noGrp="1"/>
          </p:cNvSpPr>
          <p:nvPr>
            <p:ph type="title"/>
          </p:nvPr>
        </p:nvSpPr>
        <p:spPr>
          <a:xfrm>
            <a:off x="-1" y="891715"/>
            <a:ext cx="9144002" cy="291142"/>
          </a:xfrm>
          <a:prstGeom prst="rect">
            <a:avLst/>
          </a:prstGeom>
          <a:noFill/>
          <a:ln>
            <a:noFill/>
          </a:ln>
        </p:spPr>
        <p:txBody>
          <a:bodyPr spcFirstLastPara="1" wrap="square" lIns="34275" tIns="34275" rIns="34275" bIns="34275" anchor="ctr" anchorCtr="0">
            <a:normAutofit/>
          </a:bodyPr>
          <a:lstStyle>
            <a:lvl1pPr lvl="0" algn="ctr">
              <a:lnSpc>
                <a:spcPct val="100000"/>
              </a:lnSpc>
              <a:spcBef>
                <a:spcPts val="0"/>
              </a:spcBef>
              <a:spcAft>
                <a:spcPts val="0"/>
              </a:spcAft>
              <a:buClr>
                <a:srgbClr val="FEBC11"/>
              </a:buClr>
              <a:buSzPts val="2000"/>
              <a:buFont typeface="Helvetica Neue"/>
              <a:buNone/>
              <a:defRPr sz="2000" b="1">
                <a:solidFill>
                  <a:srgbClr val="FEBC11"/>
                </a:solidFill>
                <a:latin typeface="Helvetica Neue"/>
                <a:ea typeface="Helvetica Neue"/>
                <a:cs typeface="Helvetica Neue"/>
                <a:sym typeface="Helvetica Neu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grpSp>
        <p:nvGrpSpPr>
          <p:cNvPr id="364" name="Google Shape;364;p81"/>
          <p:cNvGrpSpPr/>
          <p:nvPr/>
        </p:nvGrpSpPr>
        <p:grpSpPr>
          <a:xfrm>
            <a:off x="113003" y="1481644"/>
            <a:ext cx="8917999" cy="4157158"/>
            <a:chOff x="-1" y="-1"/>
            <a:chExt cx="8917997" cy="4157156"/>
          </a:xfrm>
        </p:grpSpPr>
        <p:sp>
          <p:nvSpPr>
            <p:cNvPr id="365" name="Google Shape;365;p81"/>
            <p:cNvSpPr/>
            <p:nvPr/>
          </p:nvSpPr>
          <p:spPr>
            <a:xfrm>
              <a:off x="2833776" y="105844"/>
              <a:ext cx="1626376" cy="3518814"/>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66" name="Google Shape;366;p81"/>
            <p:cNvSpPr/>
            <p:nvPr/>
          </p:nvSpPr>
          <p:spPr>
            <a:xfrm>
              <a:off x="37269" y="105843"/>
              <a:ext cx="2796508" cy="597318"/>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67" name="Google Shape;367;p81"/>
            <p:cNvSpPr/>
            <p:nvPr/>
          </p:nvSpPr>
          <p:spPr>
            <a:xfrm>
              <a:off x="36965" y="3027341"/>
              <a:ext cx="2796811" cy="597317"/>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68" name="Google Shape;368;p81"/>
            <p:cNvSpPr/>
            <p:nvPr/>
          </p:nvSpPr>
          <p:spPr>
            <a:xfrm>
              <a:off x="-1" y="-1"/>
              <a:ext cx="64173" cy="119938"/>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369" name="Google Shape;369;p81"/>
            <p:cNvSpPr/>
            <p:nvPr/>
          </p:nvSpPr>
          <p:spPr>
            <a:xfrm>
              <a:off x="981" y="3615964"/>
              <a:ext cx="64173" cy="113897"/>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370" name="Google Shape;370;p81"/>
            <p:cNvSpPr/>
            <p:nvPr/>
          </p:nvSpPr>
          <p:spPr>
            <a:xfrm>
              <a:off x="2376605" y="3624658"/>
              <a:ext cx="1263084" cy="423806"/>
            </a:xfrm>
            <a:prstGeom prst="rect">
              <a:avLst/>
            </a:prstGeom>
            <a:noFill/>
            <a:ln w="12700" cap="flat" cmpd="sng">
              <a:solidFill>
                <a:srgbClr val="FFFFFF"/>
              </a:solidFill>
              <a:prstDash val="dash"/>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71" name="Google Shape;371;p81"/>
            <p:cNvSpPr/>
            <p:nvPr/>
          </p:nvSpPr>
          <p:spPr>
            <a:xfrm>
              <a:off x="3592879" y="3560281"/>
              <a:ext cx="95922" cy="71942"/>
            </a:xfrm>
            <a:custGeom>
              <a:avLst/>
              <a:gdLst/>
              <a:ahLst/>
              <a:cxnLst/>
              <a:rect l="l" t="t" r="r" b="b"/>
              <a:pathLst>
                <a:path w="21600" h="21600" extrusionOk="0">
                  <a:moveTo>
                    <a:pt x="10800" y="0"/>
                  </a:moveTo>
                  <a:lnTo>
                    <a:pt x="21600" y="21600"/>
                  </a:lnTo>
                  <a:lnTo>
                    <a:pt x="0" y="21600"/>
                  </a:lnTo>
                  <a:close/>
                </a:path>
              </a:pathLst>
            </a:cu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600" b="0" i="0" u="none" strike="noStrike" cap="none">
                <a:solidFill>
                  <a:srgbClr val="FFFFFF"/>
                </a:solidFill>
                <a:latin typeface="Calibri"/>
                <a:ea typeface="Calibri"/>
                <a:cs typeface="Calibri"/>
                <a:sym typeface="Calibri"/>
              </a:endParaRPr>
            </a:p>
          </p:txBody>
        </p:sp>
        <p:sp>
          <p:nvSpPr>
            <p:cNvPr id="372" name="Google Shape;372;p81"/>
            <p:cNvSpPr/>
            <p:nvPr/>
          </p:nvSpPr>
          <p:spPr>
            <a:xfrm>
              <a:off x="998990" y="1651851"/>
              <a:ext cx="462718" cy="450770"/>
            </a:xfrm>
            <a:prstGeom prst="ellipse">
              <a:avLst/>
            </a:prstGeom>
            <a:noFill/>
            <a:ln w="127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cxnSp>
          <p:nvCxnSpPr>
            <p:cNvPr id="373" name="Google Shape;373;p81"/>
            <p:cNvCxnSpPr/>
            <p:nvPr/>
          </p:nvCxnSpPr>
          <p:spPr>
            <a:xfrm rot="10800000" flipH="1">
              <a:off x="1230348" y="1796660"/>
              <a:ext cx="1" cy="161150"/>
            </a:xfrm>
            <a:prstGeom prst="straightConnector1">
              <a:avLst/>
            </a:prstGeom>
            <a:noFill/>
            <a:ln w="12700" cap="flat" cmpd="sng">
              <a:solidFill>
                <a:srgbClr val="FFFFFF"/>
              </a:solidFill>
              <a:prstDash val="solid"/>
              <a:miter lim="400000"/>
              <a:headEnd type="none" w="sm" len="sm"/>
              <a:tailEnd type="none" w="sm" len="sm"/>
            </a:ln>
          </p:spPr>
        </p:cxnSp>
        <p:cxnSp>
          <p:nvCxnSpPr>
            <p:cNvPr id="374" name="Google Shape;374;p81"/>
            <p:cNvCxnSpPr/>
            <p:nvPr/>
          </p:nvCxnSpPr>
          <p:spPr>
            <a:xfrm rot="10800000" flipH="1">
              <a:off x="3639991" y="3632222"/>
              <a:ext cx="1" cy="524933"/>
            </a:xfrm>
            <a:prstGeom prst="straightConnector1">
              <a:avLst/>
            </a:prstGeom>
            <a:noFill/>
            <a:ln w="12700" cap="flat" cmpd="sng">
              <a:solidFill>
                <a:srgbClr val="FFFFFF"/>
              </a:solidFill>
              <a:prstDash val="solid"/>
              <a:round/>
              <a:headEnd type="none" w="sm" len="sm"/>
              <a:tailEnd type="none" w="sm" len="sm"/>
            </a:ln>
          </p:spPr>
        </p:cxnSp>
        <p:sp>
          <p:nvSpPr>
            <p:cNvPr id="375" name="Google Shape;375;p81"/>
            <p:cNvSpPr/>
            <p:nvPr/>
          </p:nvSpPr>
          <p:spPr>
            <a:xfrm>
              <a:off x="37269" y="704253"/>
              <a:ext cx="2796508" cy="2320591"/>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cxnSp>
          <p:nvCxnSpPr>
            <p:cNvPr id="376" name="Google Shape;376;p81"/>
            <p:cNvCxnSpPr/>
            <p:nvPr/>
          </p:nvCxnSpPr>
          <p:spPr>
            <a:xfrm flipH="1">
              <a:off x="3644184" y="3027296"/>
              <a:ext cx="813189" cy="1"/>
            </a:xfrm>
            <a:prstGeom prst="straightConnector1">
              <a:avLst/>
            </a:prstGeom>
            <a:noFill/>
            <a:ln w="12700" cap="flat" cmpd="sng">
              <a:solidFill>
                <a:srgbClr val="FFFFFF"/>
              </a:solidFill>
              <a:prstDash val="solid"/>
              <a:round/>
              <a:headEnd type="none" w="sm" len="sm"/>
              <a:tailEnd type="none" w="sm" len="sm"/>
            </a:ln>
          </p:spPr>
        </p:cxnSp>
        <p:cxnSp>
          <p:nvCxnSpPr>
            <p:cNvPr id="377" name="Google Shape;377;p81"/>
            <p:cNvCxnSpPr/>
            <p:nvPr/>
          </p:nvCxnSpPr>
          <p:spPr>
            <a:xfrm rot="10800000">
              <a:off x="3644184" y="703161"/>
              <a:ext cx="813189" cy="1"/>
            </a:xfrm>
            <a:prstGeom prst="straightConnector1">
              <a:avLst/>
            </a:prstGeom>
            <a:noFill/>
            <a:ln w="12700" cap="flat" cmpd="sng">
              <a:solidFill>
                <a:srgbClr val="FFFFFF"/>
              </a:solidFill>
              <a:prstDash val="solid"/>
              <a:round/>
              <a:headEnd type="none" w="sm" len="sm"/>
              <a:tailEnd type="none" w="sm" len="sm"/>
            </a:ln>
          </p:spPr>
        </p:cxnSp>
        <p:cxnSp>
          <p:nvCxnSpPr>
            <p:cNvPr id="378" name="Google Shape;378;p81"/>
            <p:cNvCxnSpPr/>
            <p:nvPr/>
          </p:nvCxnSpPr>
          <p:spPr>
            <a:xfrm flipH="1">
              <a:off x="3644184" y="4048464"/>
              <a:ext cx="813189" cy="1"/>
            </a:xfrm>
            <a:prstGeom prst="straightConnector1">
              <a:avLst/>
            </a:prstGeom>
            <a:noFill/>
            <a:ln w="12700" cap="flat" cmpd="sng">
              <a:solidFill>
                <a:srgbClr val="FFFFFF"/>
              </a:solidFill>
              <a:prstDash val="solid"/>
              <a:round/>
              <a:headEnd type="none" w="sm" len="sm"/>
              <a:tailEnd type="none" w="sm" len="sm"/>
            </a:ln>
          </p:spPr>
        </p:cxnSp>
        <p:sp>
          <p:nvSpPr>
            <p:cNvPr id="379" name="Google Shape;379;p81"/>
            <p:cNvSpPr/>
            <p:nvPr/>
          </p:nvSpPr>
          <p:spPr>
            <a:xfrm flipH="1">
              <a:off x="4457844" y="105844"/>
              <a:ext cx="1626376" cy="3518814"/>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80" name="Google Shape;380;p81"/>
            <p:cNvSpPr/>
            <p:nvPr/>
          </p:nvSpPr>
          <p:spPr>
            <a:xfrm flipH="1">
              <a:off x="6084218" y="105843"/>
              <a:ext cx="2796507" cy="597318"/>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81" name="Google Shape;381;p81"/>
            <p:cNvSpPr/>
            <p:nvPr/>
          </p:nvSpPr>
          <p:spPr>
            <a:xfrm flipH="1">
              <a:off x="6084219" y="3027341"/>
              <a:ext cx="2796811" cy="597317"/>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82" name="Google Shape;382;p81"/>
            <p:cNvSpPr/>
            <p:nvPr/>
          </p:nvSpPr>
          <p:spPr>
            <a:xfrm flipH="1">
              <a:off x="8853823" y="-1"/>
              <a:ext cx="64173" cy="119938"/>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383" name="Google Shape;383;p81"/>
            <p:cNvSpPr/>
            <p:nvPr/>
          </p:nvSpPr>
          <p:spPr>
            <a:xfrm flipH="1">
              <a:off x="8852841" y="3615964"/>
              <a:ext cx="64173" cy="113897"/>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384" name="Google Shape;384;p81"/>
            <p:cNvSpPr/>
            <p:nvPr/>
          </p:nvSpPr>
          <p:spPr>
            <a:xfrm flipH="1">
              <a:off x="5278306" y="3624658"/>
              <a:ext cx="1263084" cy="423806"/>
            </a:xfrm>
            <a:prstGeom prst="rect">
              <a:avLst/>
            </a:prstGeom>
            <a:noFill/>
            <a:ln w="12700" cap="flat" cmpd="sng">
              <a:solidFill>
                <a:srgbClr val="FFFFFF"/>
              </a:solidFill>
              <a:prstDash val="dash"/>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85" name="Google Shape;385;p81"/>
            <p:cNvSpPr/>
            <p:nvPr/>
          </p:nvSpPr>
          <p:spPr>
            <a:xfrm flipH="1">
              <a:off x="5229193" y="3560281"/>
              <a:ext cx="95923" cy="71942"/>
            </a:xfrm>
            <a:custGeom>
              <a:avLst/>
              <a:gdLst/>
              <a:ahLst/>
              <a:cxnLst/>
              <a:rect l="l" t="t" r="r" b="b"/>
              <a:pathLst>
                <a:path w="21600" h="21600" extrusionOk="0">
                  <a:moveTo>
                    <a:pt x="10800" y="0"/>
                  </a:moveTo>
                  <a:lnTo>
                    <a:pt x="21600" y="21600"/>
                  </a:lnTo>
                  <a:lnTo>
                    <a:pt x="0" y="21600"/>
                  </a:lnTo>
                  <a:close/>
                </a:path>
              </a:pathLst>
            </a:cu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600" b="0" i="0" u="none" strike="noStrike" cap="none">
                <a:solidFill>
                  <a:srgbClr val="FFFFFF"/>
                </a:solidFill>
                <a:latin typeface="Calibri"/>
                <a:ea typeface="Calibri"/>
                <a:cs typeface="Calibri"/>
                <a:sym typeface="Calibri"/>
              </a:endParaRPr>
            </a:p>
          </p:txBody>
        </p:sp>
        <p:sp>
          <p:nvSpPr>
            <p:cNvPr id="386" name="Google Shape;386;p81"/>
            <p:cNvSpPr/>
            <p:nvPr/>
          </p:nvSpPr>
          <p:spPr>
            <a:xfrm flipH="1">
              <a:off x="7456287" y="1651851"/>
              <a:ext cx="462718" cy="450770"/>
            </a:xfrm>
            <a:prstGeom prst="ellipse">
              <a:avLst/>
            </a:prstGeom>
            <a:noFill/>
            <a:ln w="127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cxnSp>
          <p:nvCxnSpPr>
            <p:cNvPr id="387" name="Google Shape;387;p81"/>
            <p:cNvCxnSpPr/>
            <p:nvPr/>
          </p:nvCxnSpPr>
          <p:spPr>
            <a:xfrm rot="10800000" flipH="1">
              <a:off x="7688599" y="1796660"/>
              <a:ext cx="1" cy="161150"/>
            </a:xfrm>
            <a:prstGeom prst="straightConnector1">
              <a:avLst/>
            </a:prstGeom>
            <a:noFill/>
            <a:ln w="12700" cap="flat" cmpd="sng">
              <a:solidFill>
                <a:srgbClr val="FFFFFF"/>
              </a:solidFill>
              <a:prstDash val="solid"/>
              <a:miter lim="400000"/>
              <a:headEnd type="none" w="sm" len="sm"/>
              <a:tailEnd type="none" w="sm" len="sm"/>
            </a:ln>
          </p:spPr>
        </p:cxnSp>
        <p:cxnSp>
          <p:nvCxnSpPr>
            <p:cNvPr id="388" name="Google Shape;388;p81"/>
            <p:cNvCxnSpPr/>
            <p:nvPr/>
          </p:nvCxnSpPr>
          <p:spPr>
            <a:xfrm rot="10800000" flipH="1">
              <a:off x="5278955" y="3632222"/>
              <a:ext cx="1" cy="524933"/>
            </a:xfrm>
            <a:prstGeom prst="straightConnector1">
              <a:avLst/>
            </a:prstGeom>
            <a:noFill/>
            <a:ln w="12700" cap="flat" cmpd="sng">
              <a:solidFill>
                <a:srgbClr val="FFFFFF"/>
              </a:solidFill>
              <a:prstDash val="solid"/>
              <a:round/>
              <a:headEnd type="none" w="sm" len="sm"/>
              <a:tailEnd type="none" w="sm" len="sm"/>
            </a:ln>
          </p:spPr>
        </p:cxnSp>
        <p:sp>
          <p:nvSpPr>
            <p:cNvPr id="389" name="Google Shape;389;p81"/>
            <p:cNvSpPr/>
            <p:nvPr/>
          </p:nvSpPr>
          <p:spPr>
            <a:xfrm flipH="1">
              <a:off x="6084218" y="704253"/>
              <a:ext cx="2796507" cy="2320591"/>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cxnSp>
          <p:nvCxnSpPr>
            <p:cNvPr id="390" name="Google Shape;390;p81"/>
            <p:cNvCxnSpPr/>
            <p:nvPr/>
          </p:nvCxnSpPr>
          <p:spPr>
            <a:xfrm>
              <a:off x="4460623" y="3027296"/>
              <a:ext cx="813188" cy="1"/>
            </a:xfrm>
            <a:prstGeom prst="straightConnector1">
              <a:avLst/>
            </a:prstGeom>
            <a:noFill/>
            <a:ln w="12700" cap="flat" cmpd="sng">
              <a:solidFill>
                <a:srgbClr val="FFFFFF"/>
              </a:solidFill>
              <a:prstDash val="solid"/>
              <a:round/>
              <a:headEnd type="none" w="sm" len="sm"/>
              <a:tailEnd type="none" w="sm" len="sm"/>
            </a:ln>
          </p:spPr>
        </p:cxnSp>
        <p:cxnSp>
          <p:nvCxnSpPr>
            <p:cNvPr id="391" name="Google Shape;391;p81"/>
            <p:cNvCxnSpPr/>
            <p:nvPr/>
          </p:nvCxnSpPr>
          <p:spPr>
            <a:xfrm>
              <a:off x="4460623" y="703161"/>
              <a:ext cx="813188" cy="1"/>
            </a:xfrm>
            <a:prstGeom prst="straightConnector1">
              <a:avLst/>
            </a:prstGeom>
            <a:noFill/>
            <a:ln w="12700" cap="flat" cmpd="sng">
              <a:solidFill>
                <a:srgbClr val="FFFFFF"/>
              </a:solidFill>
              <a:prstDash val="solid"/>
              <a:round/>
              <a:headEnd type="none" w="sm" len="sm"/>
              <a:tailEnd type="none" w="sm" len="sm"/>
            </a:ln>
          </p:spPr>
        </p:cxnSp>
        <p:cxnSp>
          <p:nvCxnSpPr>
            <p:cNvPr id="392" name="Google Shape;392;p81"/>
            <p:cNvCxnSpPr/>
            <p:nvPr/>
          </p:nvCxnSpPr>
          <p:spPr>
            <a:xfrm>
              <a:off x="4460623" y="4048464"/>
              <a:ext cx="813188" cy="1"/>
            </a:xfrm>
            <a:prstGeom prst="straightConnector1">
              <a:avLst/>
            </a:prstGeom>
            <a:noFill/>
            <a:ln w="12700" cap="flat" cmpd="sng">
              <a:solidFill>
                <a:srgbClr val="FFFFFF"/>
              </a:solidFill>
              <a:prstDash val="solid"/>
              <a:round/>
              <a:headEnd type="none" w="sm" len="sm"/>
              <a:tailEnd type="none" w="sm" len="sm"/>
            </a:ln>
          </p:spPr>
        </p:cxnSp>
        <p:sp>
          <p:nvSpPr>
            <p:cNvPr id="393" name="Google Shape;393;p81"/>
            <p:cNvSpPr/>
            <p:nvPr/>
          </p:nvSpPr>
          <p:spPr>
            <a:xfrm>
              <a:off x="4411371" y="-1"/>
              <a:ext cx="70849" cy="125746"/>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394" name="Google Shape;394;p81"/>
            <p:cNvSpPr/>
            <p:nvPr/>
          </p:nvSpPr>
          <p:spPr>
            <a:xfrm>
              <a:off x="4440158" y="1827317"/>
              <a:ext cx="39979" cy="99838"/>
            </a:xfrm>
            <a:prstGeom prst="rect">
              <a:avLst/>
            </a:prstGeom>
            <a:solidFill>
              <a:srgbClr val="C00000"/>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grpSp>
      <p:pic>
        <p:nvPicPr>
          <p:cNvPr id="395" name="Google Shape;395;p81" descr="top2.jpg"/>
          <p:cNvPicPr preferRelativeResize="0"/>
          <p:nvPr/>
        </p:nvPicPr>
        <p:blipFill rotWithShape="1">
          <a:blip r:embed="rId2">
            <a:alphaModFix/>
          </a:blip>
          <a:srcRect/>
          <a:stretch/>
        </p:blipFill>
        <p:spPr>
          <a:xfrm>
            <a:off x="0" y="5749635"/>
            <a:ext cx="9144000" cy="1108365"/>
          </a:xfrm>
          <a:prstGeom prst="rect">
            <a:avLst/>
          </a:prstGeom>
          <a:noFill/>
          <a:ln>
            <a:noFill/>
          </a:ln>
        </p:spPr>
      </p:pic>
      <p:sp>
        <p:nvSpPr>
          <p:cNvPr id="396" name="Google Shape;396;p81"/>
          <p:cNvSpPr txBox="1">
            <a:spLocks noGrp="1"/>
          </p:cNvSpPr>
          <p:nvPr>
            <p:ph type="sldNum" idx="12"/>
          </p:nvPr>
        </p:nvSpPr>
        <p:spPr>
          <a:xfrm>
            <a:off x="4419600" y="5484812"/>
            <a:ext cx="2133600" cy="279401"/>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1pPr>
            <a:lvl2pPr marL="0" lvl="1"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2pPr>
            <a:lvl3pPr marL="0" lvl="2"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3pPr>
            <a:lvl4pPr marL="0" lvl="3"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4pPr>
            <a:lvl5pPr marL="0" lvl="4"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5pPr>
            <a:lvl6pPr marL="0" lvl="5"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6pPr>
            <a:lvl7pPr marL="0" lvl="6"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7pPr>
            <a:lvl8pPr marL="0" lvl="7"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8pPr>
            <a:lvl9pPr marL="0" lvl="8"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Field Left Solo">
  <p:cSld name="Field Left Solo">
    <p:bg>
      <p:bgPr>
        <a:gradFill>
          <a:gsLst>
            <a:gs pos="0">
              <a:srgbClr val="000B5F"/>
            </a:gs>
            <a:gs pos="100000">
              <a:srgbClr val="000000"/>
            </a:gs>
          </a:gsLst>
          <a:path path="circle">
            <a:fillToRect l="50000" t="50000" r="50000" b="50000"/>
          </a:path>
          <a:tileRect/>
        </a:gradFill>
        <a:effectLst/>
      </p:bgPr>
    </p:bg>
    <p:spTree>
      <p:nvGrpSpPr>
        <p:cNvPr id="1" name="Shape 397"/>
        <p:cNvGrpSpPr/>
        <p:nvPr/>
      </p:nvGrpSpPr>
      <p:grpSpPr>
        <a:xfrm>
          <a:off x="0" y="0"/>
          <a:ext cx="0" cy="0"/>
          <a:chOff x="0" y="0"/>
          <a:chExt cx="0" cy="0"/>
        </a:xfrm>
      </p:grpSpPr>
      <p:sp>
        <p:nvSpPr>
          <p:cNvPr id="398" name="Google Shape;398;p82"/>
          <p:cNvSpPr txBox="1">
            <a:spLocks noGrp="1"/>
          </p:cNvSpPr>
          <p:nvPr>
            <p:ph type="title"/>
          </p:nvPr>
        </p:nvSpPr>
        <p:spPr>
          <a:xfrm>
            <a:off x="1" y="889598"/>
            <a:ext cx="9144002" cy="291142"/>
          </a:xfrm>
          <a:prstGeom prst="rect">
            <a:avLst/>
          </a:prstGeom>
          <a:noFill/>
          <a:ln>
            <a:noFill/>
          </a:ln>
        </p:spPr>
        <p:txBody>
          <a:bodyPr spcFirstLastPara="1" wrap="square" lIns="34275" tIns="34275" rIns="34275" bIns="34275" anchor="ctr" anchorCtr="0">
            <a:normAutofit/>
          </a:bodyPr>
          <a:lstStyle>
            <a:lvl1pPr lvl="0" algn="ctr">
              <a:lnSpc>
                <a:spcPct val="100000"/>
              </a:lnSpc>
              <a:spcBef>
                <a:spcPts val="0"/>
              </a:spcBef>
              <a:spcAft>
                <a:spcPts val="0"/>
              </a:spcAft>
              <a:buClr>
                <a:srgbClr val="FEBC11"/>
              </a:buClr>
              <a:buSzPts val="2000"/>
              <a:buFont typeface="Helvetica Neue"/>
              <a:buNone/>
              <a:defRPr sz="2000" b="1">
                <a:solidFill>
                  <a:srgbClr val="FEBC11"/>
                </a:solidFill>
                <a:latin typeface="Helvetica Neue"/>
                <a:ea typeface="Helvetica Neue"/>
                <a:cs typeface="Helvetica Neue"/>
                <a:sym typeface="Helvetica Neu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grpSp>
        <p:nvGrpSpPr>
          <p:cNvPr id="399" name="Google Shape;399;p82"/>
          <p:cNvGrpSpPr/>
          <p:nvPr/>
        </p:nvGrpSpPr>
        <p:grpSpPr>
          <a:xfrm>
            <a:off x="2039114" y="1266078"/>
            <a:ext cx="5065777" cy="4672947"/>
            <a:chOff x="0" y="0"/>
            <a:chExt cx="5065775" cy="4672945"/>
          </a:xfrm>
        </p:grpSpPr>
        <p:sp>
          <p:nvSpPr>
            <p:cNvPr id="400" name="Google Shape;400;p82"/>
            <p:cNvSpPr/>
            <p:nvPr/>
          </p:nvSpPr>
          <p:spPr>
            <a:xfrm>
              <a:off x="3185371" y="118976"/>
              <a:ext cx="1828165" cy="3955405"/>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01" name="Google Shape;401;p82"/>
            <p:cNvSpPr/>
            <p:nvPr/>
          </p:nvSpPr>
          <p:spPr>
            <a:xfrm>
              <a:off x="41894" y="118976"/>
              <a:ext cx="3143479" cy="671429"/>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02" name="Google Shape;402;p82"/>
            <p:cNvSpPr/>
            <p:nvPr/>
          </p:nvSpPr>
          <p:spPr>
            <a:xfrm>
              <a:off x="41552" y="3402952"/>
              <a:ext cx="3143820" cy="671429"/>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03" name="Google Shape;403;p82"/>
            <p:cNvSpPr/>
            <p:nvPr/>
          </p:nvSpPr>
          <p:spPr>
            <a:xfrm>
              <a:off x="0" y="0"/>
              <a:ext cx="72134" cy="134818"/>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404" name="Google Shape;404;p82"/>
            <p:cNvSpPr/>
            <p:nvPr/>
          </p:nvSpPr>
          <p:spPr>
            <a:xfrm>
              <a:off x="1103" y="4064608"/>
              <a:ext cx="72135" cy="128029"/>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405" name="Google Shape;405;p82"/>
            <p:cNvSpPr/>
            <p:nvPr/>
          </p:nvSpPr>
          <p:spPr>
            <a:xfrm>
              <a:off x="2671479" y="4074381"/>
              <a:ext cx="1419798" cy="476388"/>
            </a:xfrm>
            <a:prstGeom prst="rect">
              <a:avLst/>
            </a:prstGeom>
            <a:noFill/>
            <a:ln w="12700" cap="flat" cmpd="sng">
              <a:solidFill>
                <a:srgbClr val="FFFFFF"/>
              </a:solidFill>
              <a:prstDash val="dash"/>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06" name="Google Shape;406;p82"/>
            <p:cNvSpPr/>
            <p:nvPr/>
          </p:nvSpPr>
          <p:spPr>
            <a:xfrm>
              <a:off x="4038660" y="4002015"/>
              <a:ext cx="107823" cy="80868"/>
            </a:xfrm>
            <a:custGeom>
              <a:avLst/>
              <a:gdLst/>
              <a:ahLst/>
              <a:cxnLst/>
              <a:rect l="l" t="t" r="r" b="b"/>
              <a:pathLst>
                <a:path w="21600" h="21600" extrusionOk="0">
                  <a:moveTo>
                    <a:pt x="10800" y="0"/>
                  </a:moveTo>
                  <a:lnTo>
                    <a:pt x="21600" y="21600"/>
                  </a:lnTo>
                  <a:lnTo>
                    <a:pt x="0" y="21600"/>
                  </a:lnTo>
                  <a:close/>
                </a:path>
              </a:pathLst>
            </a:cu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600" b="0" i="0" u="none" strike="noStrike" cap="none">
                <a:solidFill>
                  <a:srgbClr val="FFFFFF"/>
                </a:solidFill>
                <a:latin typeface="Calibri"/>
                <a:ea typeface="Calibri"/>
                <a:cs typeface="Calibri"/>
                <a:sym typeface="Calibri"/>
              </a:endParaRPr>
            </a:p>
          </p:txBody>
        </p:sp>
        <p:sp>
          <p:nvSpPr>
            <p:cNvPr id="407" name="Google Shape;407;p82"/>
            <p:cNvSpPr/>
            <p:nvPr/>
          </p:nvSpPr>
          <p:spPr>
            <a:xfrm>
              <a:off x="1122939" y="1856801"/>
              <a:ext cx="520129" cy="506698"/>
            </a:xfrm>
            <a:prstGeom prst="ellipse">
              <a:avLst/>
            </a:prstGeom>
            <a:noFill/>
            <a:ln w="127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cxnSp>
          <p:nvCxnSpPr>
            <p:cNvPr id="408" name="Google Shape;408;p82"/>
            <p:cNvCxnSpPr/>
            <p:nvPr/>
          </p:nvCxnSpPr>
          <p:spPr>
            <a:xfrm rot="10800000" flipH="1">
              <a:off x="1383002" y="2019577"/>
              <a:ext cx="1" cy="181144"/>
            </a:xfrm>
            <a:prstGeom prst="straightConnector1">
              <a:avLst/>
            </a:prstGeom>
            <a:noFill/>
            <a:ln w="12700" cap="flat" cmpd="sng">
              <a:solidFill>
                <a:srgbClr val="FFFFFF"/>
              </a:solidFill>
              <a:prstDash val="solid"/>
              <a:miter lim="400000"/>
              <a:headEnd type="none" w="sm" len="sm"/>
              <a:tailEnd type="none" w="sm" len="sm"/>
            </a:ln>
          </p:spPr>
        </p:cxnSp>
        <p:cxnSp>
          <p:nvCxnSpPr>
            <p:cNvPr id="409" name="Google Shape;409;p82"/>
            <p:cNvCxnSpPr/>
            <p:nvPr/>
          </p:nvCxnSpPr>
          <p:spPr>
            <a:xfrm rot="10800000" flipH="1">
              <a:off x="4091617" y="4082882"/>
              <a:ext cx="1" cy="590063"/>
            </a:xfrm>
            <a:prstGeom prst="straightConnector1">
              <a:avLst/>
            </a:prstGeom>
            <a:noFill/>
            <a:ln w="12700" cap="flat" cmpd="sng">
              <a:solidFill>
                <a:srgbClr val="FFFFFF"/>
              </a:solidFill>
              <a:prstDash val="solid"/>
              <a:round/>
              <a:headEnd type="none" w="sm" len="sm"/>
              <a:tailEnd type="none" w="sm" len="sm"/>
            </a:ln>
          </p:spPr>
        </p:cxnSp>
        <p:sp>
          <p:nvSpPr>
            <p:cNvPr id="410" name="Google Shape;410;p82"/>
            <p:cNvSpPr/>
            <p:nvPr/>
          </p:nvSpPr>
          <p:spPr>
            <a:xfrm>
              <a:off x="41894" y="791631"/>
              <a:ext cx="3143479" cy="2608513"/>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cxnSp>
          <p:nvCxnSpPr>
            <p:cNvPr id="411" name="Google Shape;411;p82"/>
            <p:cNvCxnSpPr/>
            <p:nvPr/>
          </p:nvCxnSpPr>
          <p:spPr>
            <a:xfrm flipH="1">
              <a:off x="4096329" y="3402901"/>
              <a:ext cx="914084" cy="1"/>
            </a:xfrm>
            <a:prstGeom prst="straightConnector1">
              <a:avLst/>
            </a:prstGeom>
            <a:noFill/>
            <a:ln w="12700" cap="flat" cmpd="sng">
              <a:solidFill>
                <a:srgbClr val="FFFFFF"/>
              </a:solidFill>
              <a:prstDash val="solid"/>
              <a:round/>
              <a:headEnd type="none" w="sm" len="sm"/>
              <a:tailEnd type="none" w="sm" len="sm"/>
            </a:ln>
          </p:spPr>
        </p:cxnSp>
        <p:cxnSp>
          <p:nvCxnSpPr>
            <p:cNvPr id="412" name="Google Shape;412;p82"/>
            <p:cNvCxnSpPr/>
            <p:nvPr/>
          </p:nvCxnSpPr>
          <p:spPr>
            <a:xfrm rot="10800000">
              <a:off x="4096329" y="790404"/>
              <a:ext cx="914084" cy="1"/>
            </a:xfrm>
            <a:prstGeom prst="straightConnector1">
              <a:avLst/>
            </a:prstGeom>
            <a:noFill/>
            <a:ln w="12700" cap="flat" cmpd="sng">
              <a:solidFill>
                <a:srgbClr val="FFFFFF"/>
              </a:solidFill>
              <a:prstDash val="solid"/>
              <a:round/>
              <a:headEnd type="none" w="sm" len="sm"/>
              <a:tailEnd type="none" w="sm" len="sm"/>
            </a:ln>
          </p:spPr>
        </p:cxnSp>
        <p:cxnSp>
          <p:nvCxnSpPr>
            <p:cNvPr id="413" name="Google Shape;413;p82"/>
            <p:cNvCxnSpPr/>
            <p:nvPr/>
          </p:nvCxnSpPr>
          <p:spPr>
            <a:xfrm flipH="1">
              <a:off x="4096329" y="4550769"/>
              <a:ext cx="914084" cy="1"/>
            </a:xfrm>
            <a:prstGeom prst="straightConnector1">
              <a:avLst/>
            </a:prstGeom>
            <a:noFill/>
            <a:ln w="12700" cap="flat" cmpd="sng">
              <a:solidFill>
                <a:srgbClr val="FFFFFF"/>
              </a:solidFill>
              <a:prstDash val="solid"/>
              <a:round/>
              <a:headEnd type="none" w="sm" len="sm"/>
              <a:tailEnd type="none" w="sm" len="sm"/>
            </a:ln>
          </p:spPr>
        </p:cxnSp>
        <p:sp>
          <p:nvSpPr>
            <p:cNvPr id="414" name="Google Shape;414;p82"/>
            <p:cNvSpPr/>
            <p:nvPr/>
          </p:nvSpPr>
          <p:spPr>
            <a:xfrm flipH="1">
              <a:off x="4986136" y="0"/>
              <a:ext cx="79639" cy="141347"/>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415" name="Google Shape;415;p82"/>
            <p:cNvSpPr/>
            <p:nvPr/>
          </p:nvSpPr>
          <p:spPr>
            <a:xfrm flipH="1">
              <a:off x="4988477" y="2054037"/>
              <a:ext cx="44940" cy="112225"/>
            </a:xfrm>
            <a:prstGeom prst="rect">
              <a:avLst/>
            </a:prstGeom>
            <a:solidFill>
              <a:srgbClr val="C00000"/>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grpSp>
      <p:pic>
        <p:nvPicPr>
          <p:cNvPr id="416" name="Google Shape;416;p82" descr="top2.jpg"/>
          <p:cNvPicPr preferRelativeResize="0"/>
          <p:nvPr/>
        </p:nvPicPr>
        <p:blipFill rotWithShape="1">
          <a:blip r:embed="rId2">
            <a:alphaModFix/>
          </a:blip>
          <a:srcRect/>
          <a:stretch/>
        </p:blipFill>
        <p:spPr>
          <a:xfrm>
            <a:off x="0" y="5749635"/>
            <a:ext cx="9144000" cy="1108365"/>
          </a:xfrm>
          <a:prstGeom prst="rect">
            <a:avLst/>
          </a:prstGeom>
          <a:noFill/>
          <a:ln>
            <a:noFill/>
          </a:ln>
        </p:spPr>
      </p:pic>
      <p:sp>
        <p:nvSpPr>
          <p:cNvPr id="417" name="Google Shape;417;p82"/>
          <p:cNvSpPr txBox="1">
            <a:spLocks noGrp="1"/>
          </p:cNvSpPr>
          <p:nvPr>
            <p:ph type="sldNum" idx="12"/>
          </p:nvPr>
        </p:nvSpPr>
        <p:spPr>
          <a:xfrm>
            <a:off x="4419600" y="5484812"/>
            <a:ext cx="2133600" cy="279401"/>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1pPr>
            <a:lvl2pPr marL="0" lvl="1"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2pPr>
            <a:lvl3pPr marL="0" lvl="2"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3pPr>
            <a:lvl4pPr marL="0" lvl="3"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4pPr>
            <a:lvl5pPr marL="0" lvl="4"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5pPr>
            <a:lvl6pPr marL="0" lvl="5"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6pPr>
            <a:lvl7pPr marL="0" lvl="6"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7pPr>
            <a:lvl8pPr marL="0" lvl="7"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8pPr>
            <a:lvl9pPr marL="0" lvl="8"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1_Full Field">
  <p:cSld name="1_Full Field">
    <p:bg>
      <p:bgPr>
        <a:gradFill>
          <a:gsLst>
            <a:gs pos="0">
              <a:srgbClr val="000B5F"/>
            </a:gs>
            <a:gs pos="100000">
              <a:srgbClr val="000000"/>
            </a:gs>
          </a:gsLst>
          <a:path path="circle">
            <a:fillToRect l="50000" t="50000" r="50000" b="50000"/>
          </a:path>
          <a:tileRect/>
        </a:gradFill>
        <a:effectLst/>
      </p:bgPr>
    </p:bg>
    <p:spTree>
      <p:nvGrpSpPr>
        <p:cNvPr id="1" name="Shape 418"/>
        <p:cNvGrpSpPr/>
        <p:nvPr/>
      </p:nvGrpSpPr>
      <p:grpSpPr>
        <a:xfrm>
          <a:off x="0" y="0"/>
          <a:ext cx="0" cy="0"/>
          <a:chOff x="0" y="0"/>
          <a:chExt cx="0" cy="0"/>
        </a:xfrm>
      </p:grpSpPr>
      <p:sp>
        <p:nvSpPr>
          <p:cNvPr id="419" name="Google Shape;419;p83"/>
          <p:cNvSpPr txBox="1">
            <a:spLocks noGrp="1"/>
          </p:cNvSpPr>
          <p:nvPr>
            <p:ph type="title"/>
          </p:nvPr>
        </p:nvSpPr>
        <p:spPr>
          <a:xfrm>
            <a:off x="-1" y="891715"/>
            <a:ext cx="9144002" cy="291142"/>
          </a:xfrm>
          <a:prstGeom prst="rect">
            <a:avLst/>
          </a:prstGeom>
          <a:noFill/>
          <a:ln>
            <a:noFill/>
          </a:ln>
        </p:spPr>
        <p:txBody>
          <a:bodyPr spcFirstLastPara="1" wrap="square" lIns="34275" tIns="34275" rIns="34275" bIns="34275" anchor="ctr" anchorCtr="0">
            <a:normAutofit/>
          </a:bodyPr>
          <a:lstStyle>
            <a:lvl1pPr lvl="0" algn="ctr">
              <a:lnSpc>
                <a:spcPct val="100000"/>
              </a:lnSpc>
              <a:spcBef>
                <a:spcPts val="0"/>
              </a:spcBef>
              <a:spcAft>
                <a:spcPts val="0"/>
              </a:spcAft>
              <a:buClr>
                <a:srgbClr val="FEBC11"/>
              </a:buClr>
              <a:buSzPts val="2000"/>
              <a:buFont typeface="Helvetica Neue"/>
              <a:buNone/>
              <a:defRPr sz="2000" b="1">
                <a:solidFill>
                  <a:srgbClr val="FEBC11"/>
                </a:solidFill>
                <a:latin typeface="Helvetica Neue"/>
                <a:ea typeface="Helvetica Neue"/>
                <a:cs typeface="Helvetica Neue"/>
                <a:sym typeface="Helvetica Neu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grpSp>
        <p:nvGrpSpPr>
          <p:cNvPr id="420" name="Google Shape;420;p83"/>
          <p:cNvGrpSpPr/>
          <p:nvPr/>
        </p:nvGrpSpPr>
        <p:grpSpPr>
          <a:xfrm>
            <a:off x="113003" y="1481644"/>
            <a:ext cx="8917999" cy="4157158"/>
            <a:chOff x="-1" y="-1"/>
            <a:chExt cx="8917997" cy="4157156"/>
          </a:xfrm>
        </p:grpSpPr>
        <p:sp>
          <p:nvSpPr>
            <p:cNvPr id="421" name="Google Shape;421;p83"/>
            <p:cNvSpPr/>
            <p:nvPr/>
          </p:nvSpPr>
          <p:spPr>
            <a:xfrm>
              <a:off x="2833776" y="105844"/>
              <a:ext cx="1626376" cy="3518814"/>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22" name="Google Shape;422;p83"/>
            <p:cNvSpPr/>
            <p:nvPr/>
          </p:nvSpPr>
          <p:spPr>
            <a:xfrm>
              <a:off x="37269" y="105843"/>
              <a:ext cx="2796508" cy="597318"/>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23" name="Google Shape;423;p83"/>
            <p:cNvSpPr/>
            <p:nvPr/>
          </p:nvSpPr>
          <p:spPr>
            <a:xfrm>
              <a:off x="36965" y="3027341"/>
              <a:ext cx="2796811" cy="597317"/>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24" name="Google Shape;424;p83"/>
            <p:cNvSpPr/>
            <p:nvPr/>
          </p:nvSpPr>
          <p:spPr>
            <a:xfrm>
              <a:off x="-1" y="-1"/>
              <a:ext cx="64173" cy="119938"/>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425" name="Google Shape;425;p83"/>
            <p:cNvSpPr/>
            <p:nvPr/>
          </p:nvSpPr>
          <p:spPr>
            <a:xfrm>
              <a:off x="981" y="3615964"/>
              <a:ext cx="64173" cy="113897"/>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426" name="Google Shape;426;p83"/>
            <p:cNvSpPr/>
            <p:nvPr/>
          </p:nvSpPr>
          <p:spPr>
            <a:xfrm>
              <a:off x="2376605" y="3624658"/>
              <a:ext cx="1263084" cy="423806"/>
            </a:xfrm>
            <a:prstGeom prst="rect">
              <a:avLst/>
            </a:prstGeom>
            <a:noFill/>
            <a:ln w="12700" cap="flat" cmpd="sng">
              <a:solidFill>
                <a:srgbClr val="FFFFFF"/>
              </a:solidFill>
              <a:prstDash val="dash"/>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27" name="Google Shape;427;p83"/>
            <p:cNvSpPr/>
            <p:nvPr/>
          </p:nvSpPr>
          <p:spPr>
            <a:xfrm>
              <a:off x="3592879" y="3560281"/>
              <a:ext cx="95922" cy="71942"/>
            </a:xfrm>
            <a:custGeom>
              <a:avLst/>
              <a:gdLst/>
              <a:ahLst/>
              <a:cxnLst/>
              <a:rect l="l" t="t" r="r" b="b"/>
              <a:pathLst>
                <a:path w="21600" h="21600" extrusionOk="0">
                  <a:moveTo>
                    <a:pt x="10800" y="0"/>
                  </a:moveTo>
                  <a:lnTo>
                    <a:pt x="21600" y="21600"/>
                  </a:lnTo>
                  <a:lnTo>
                    <a:pt x="0" y="21600"/>
                  </a:lnTo>
                  <a:close/>
                </a:path>
              </a:pathLst>
            </a:cu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600" b="0" i="0" u="none" strike="noStrike" cap="none">
                <a:solidFill>
                  <a:srgbClr val="FFFFFF"/>
                </a:solidFill>
                <a:latin typeface="Calibri"/>
                <a:ea typeface="Calibri"/>
                <a:cs typeface="Calibri"/>
                <a:sym typeface="Calibri"/>
              </a:endParaRPr>
            </a:p>
          </p:txBody>
        </p:sp>
        <p:sp>
          <p:nvSpPr>
            <p:cNvPr id="428" name="Google Shape;428;p83"/>
            <p:cNvSpPr/>
            <p:nvPr/>
          </p:nvSpPr>
          <p:spPr>
            <a:xfrm>
              <a:off x="998990" y="1651851"/>
              <a:ext cx="462718" cy="450770"/>
            </a:xfrm>
            <a:prstGeom prst="ellipse">
              <a:avLst/>
            </a:prstGeom>
            <a:noFill/>
            <a:ln w="127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cxnSp>
          <p:nvCxnSpPr>
            <p:cNvPr id="429" name="Google Shape;429;p83"/>
            <p:cNvCxnSpPr/>
            <p:nvPr/>
          </p:nvCxnSpPr>
          <p:spPr>
            <a:xfrm rot="10800000" flipH="1">
              <a:off x="1230348" y="1796660"/>
              <a:ext cx="1" cy="161150"/>
            </a:xfrm>
            <a:prstGeom prst="straightConnector1">
              <a:avLst/>
            </a:prstGeom>
            <a:noFill/>
            <a:ln w="12700" cap="flat" cmpd="sng">
              <a:solidFill>
                <a:srgbClr val="FFFFFF"/>
              </a:solidFill>
              <a:prstDash val="solid"/>
              <a:miter lim="400000"/>
              <a:headEnd type="none" w="sm" len="sm"/>
              <a:tailEnd type="none" w="sm" len="sm"/>
            </a:ln>
          </p:spPr>
        </p:cxnSp>
        <p:cxnSp>
          <p:nvCxnSpPr>
            <p:cNvPr id="430" name="Google Shape;430;p83"/>
            <p:cNvCxnSpPr/>
            <p:nvPr/>
          </p:nvCxnSpPr>
          <p:spPr>
            <a:xfrm rot="10800000" flipH="1">
              <a:off x="3639991" y="3632222"/>
              <a:ext cx="1" cy="524933"/>
            </a:xfrm>
            <a:prstGeom prst="straightConnector1">
              <a:avLst/>
            </a:prstGeom>
            <a:noFill/>
            <a:ln w="12700" cap="flat" cmpd="sng">
              <a:solidFill>
                <a:srgbClr val="FFFFFF"/>
              </a:solidFill>
              <a:prstDash val="solid"/>
              <a:round/>
              <a:headEnd type="none" w="sm" len="sm"/>
              <a:tailEnd type="none" w="sm" len="sm"/>
            </a:ln>
          </p:spPr>
        </p:cxnSp>
        <p:sp>
          <p:nvSpPr>
            <p:cNvPr id="431" name="Google Shape;431;p83"/>
            <p:cNvSpPr/>
            <p:nvPr/>
          </p:nvSpPr>
          <p:spPr>
            <a:xfrm>
              <a:off x="37269" y="704253"/>
              <a:ext cx="2796508" cy="2320591"/>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cxnSp>
          <p:nvCxnSpPr>
            <p:cNvPr id="432" name="Google Shape;432;p83"/>
            <p:cNvCxnSpPr/>
            <p:nvPr/>
          </p:nvCxnSpPr>
          <p:spPr>
            <a:xfrm flipH="1">
              <a:off x="3644184" y="3027296"/>
              <a:ext cx="813189" cy="1"/>
            </a:xfrm>
            <a:prstGeom prst="straightConnector1">
              <a:avLst/>
            </a:prstGeom>
            <a:noFill/>
            <a:ln w="12700" cap="flat" cmpd="sng">
              <a:solidFill>
                <a:srgbClr val="FFFFFF"/>
              </a:solidFill>
              <a:prstDash val="solid"/>
              <a:round/>
              <a:headEnd type="none" w="sm" len="sm"/>
              <a:tailEnd type="none" w="sm" len="sm"/>
            </a:ln>
          </p:spPr>
        </p:cxnSp>
        <p:cxnSp>
          <p:nvCxnSpPr>
            <p:cNvPr id="433" name="Google Shape;433;p83"/>
            <p:cNvCxnSpPr/>
            <p:nvPr/>
          </p:nvCxnSpPr>
          <p:spPr>
            <a:xfrm rot="10800000">
              <a:off x="3644184" y="703161"/>
              <a:ext cx="813189" cy="1"/>
            </a:xfrm>
            <a:prstGeom prst="straightConnector1">
              <a:avLst/>
            </a:prstGeom>
            <a:noFill/>
            <a:ln w="12700" cap="flat" cmpd="sng">
              <a:solidFill>
                <a:srgbClr val="FFFFFF"/>
              </a:solidFill>
              <a:prstDash val="solid"/>
              <a:round/>
              <a:headEnd type="none" w="sm" len="sm"/>
              <a:tailEnd type="none" w="sm" len="sm"/>
            </a:ln>
          </p:spPr>
        </p:cxnSp>
        <p:cxnSp>
          <p:nvCxnSpPr>
            <p:cNvPr id="434" name="Google Shape;434;p83"/>
            <p:cNvCxnSpPr/>
            <p:nvPr/>
          </p:nvCxnSpPr>
          <p:spPr>
            <a:xfrm flipH="1">
              <a:off x="3644184" y="4048464"/>
              <a:ext cx="813189" cy="1"/>
            </a:xfrm>
            <a:prstGeom prst="straightConnector1">
              <a:avLst/>
            </a:prstGeom>
            <a:noFill/>
            <a:ln w="12700" cap="flat" cmpd="sng">
              <a:solidFill>
                <a:srgbClr val="FFFFFF"/>
              </a:solidFill>
              <a:prstDash val="solid"/>
              <a:round/>
              <a:headEnd type="none" w="sm" len="sm"/>
              <a:tailEnd type="none" w="sm" len="sm"/>
            </a:ln>
          </p:spPr>
        </p:cxnSp>
        <p:sp>
          <p:nvSpPr>
            <p:cNvPr id="435" name="Google Shape;435;p83"/>
            <p:cNvSpPr/>
            <p:nvPr/>
          </p:nvSpPr>
          <p:spPr>
            <a:xfrm flipH="1">
              <a:off x="4457844" y="105844"/>
              <a:ext cx="1626376" cy="3518814"/>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36" name="Google Shape;436;p83"/>
            <p:cNvSpPr/>
            <p:nvPr/>
          </p:nvSpPr>
          <p:spPr>
            <a:xfrm flipH="1">
              <a:off x="6084218" y="105843"/>
              <a:ext cx="2796507" cy="597318"/>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37" name="Google Shape;437;p83"/>
            <p:cNvSpPr/>
            <p:nvPr/>
          </p:nvSpPr>
          <p:spPr>
            <a:xfrm flipH="1">
              <a:off x="6084219" y="3027341"/>
              <a:ext cx="2796811" cy="597317"/>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38" name="Google Shape;438;p83"/>
            <p:cNvSpPr/>
            <p:nvPr/>
          </p:nvSpPr>
          <p:spPr>
            <a:xfrm flipH="1">
              <a:off x="8853823" y="-1"/>
              <a:ext cx="64173" cy="119938"/>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439" name="Google Shape;439;p83"/>
            <p:cNvSpPr/>
            <p:nvPr/>
          </p:nvSpPr>
          <p:spPr>
            <a:xfrm flipH="1">
              <a:off x="8852841" y="3615964"/>
              <a:ext cx="64173" cy="113897"/>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440" name="Google Shape;440;p83"/>
            <p:cNvSpPr/>
            <p:nvPr/>
          </p:nvSpPr>
          <p:spPr>
            <a:xfrm flipH="1">
              <a:off x="5278306" y="3624658"/>
              <a:ext cx="1263084" cy="423806"/>
            </a:xfrm>
            <a:prstGeom prst="rect">
              <a:avLst/>
            </a:prstGeom>
            <a:noFill/>
            <a:ln w="12700" cap="flat" cmpd="sng">
              <a:solidFill>
                <a:srgbClr val="FFFFFF"/>
              </a:solidFill>
              <a:prstDash val="dash"/>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41" name="Google Shape;441;p83"/>
            <p:cNvSpPr/>
            <p:nvPr/>
          </p:nvSpPr>
          <p:spPr>
            <a:xfrm flipH="1">
              <a:off x="5229193" y="3560281"/>
              <a:ext cx="95923" cy="71942"/>
            </a:xfrm>
            <a:custGeom>
              <a:avLst/>
              <a:gdLst/>
              <a:ahLst/>
              <a:cxnLst/>
              <a:rect l="l" t="t" r="r" b="b"/>
              <a:pathLst>
                <a:path w="21600" h="21600" extrusionOk="0">
                  <a:moveTo>
                    <a:pt x="10800" y="0"/>
                  </a:moveTo>
                  <a:lnTo>
                    <a:pt x="21600" y="21600"/>
                  </a:lnTo>
                  <a:lnTo>
                    <a:pt x="0" y="21600"/>
                  </a:lnTo>
                  <a:close/>
                </a:path>
              </a:pathLst>
            </a:cu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600" b="0" i="0" u="none" strike="noStrike" cap="none">
                <a:solidFill>
                  <a:srgbClr val="FFFFFF"/>
                </a:solidFill>
                <a:latin typeface="Calibri"/>
                <a:ea typeface="Calibri"/>
                <a:cs typeface="Calibri"/>
                <a:sym typeface="Calibri"/>
              </a:endParaRPr>
            </a:p>
          </p:txBody>
        </p:sp>
        <p:sp>
          <p:nvSpPr>
            <p:cNvPr id="442" name="Google Shape;442;p83"/>
            <p:cNvSpPr/>
            <p:nvPr/>
          </p:nvSpPr>
          <p:spPr>
            <a:xfrm flipH="1">
              <a:off x="7456287" y="1651851"/>
              <a:ext cx="462718" cy="450770"/>
            </a:xfrm>
            <a:prstGeom prst="ellipse">
              <a:avLst/>
            </a:prstGeom>
            <a:noFill/>
            <a:ln w="127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cxnSp>
          <p:nvCxnSpPr>
            <p:cNvPr id="443" name="Google Shape;443;p83"/>
            <p:cNvCxnSpPr/>
            <p:nvPr/>
          </p:nvCxnSpPr>
          <p:spPr>
            <a:xfrm rot="10800000" flipH="1">
              <a:off x="7688599" y="1796660"/>
              <a:ext cx="1" cy="161150"/>
            </a:xfrm>
            <a:prstGeom prst="straightConnector1">
              <a:avLst/>
            </a:prstGeom>
            <a:noFill/>
            <a:ln w="12700" cap="flat" cmpd="sng">
              <a:solidFill>
                <a:srgbClr val="FFFFFF"/>
              </a:solidFill>
              <a:prstDash val="solid"/>
              <a:miter lim="400000"/>
              <a:headEnd type="none" w="sm" len="sm"/>
              <a:tailEnd type="none" w="sm" len="sm"/>
            </a:ln>
          </p:spPr>
        </p:cxnSp>
        <p:cxnSp>
          <p:nvCxnSpPr>
            <p:cNvPr id="444" name="Google Shape;444;p83"/>
            <p:cNvCxnSpPr/>
            <p:nvPr/>
          </p:nvCxnSpPr>
          <p:spPr>
            <a:xfrm rot="10800000" flipH="1">
              <a:off x="5278955" y="3632222"/>
              <a:ext cx="1" cy="524933"/>
            </a:xfrm>
            <a:prstGeom prst="straightConnector1">
              <a:avLst/>
            </a:prstGeom>
            <a:noFill/>
            <a:ln w="12700" cap="flat" cmpd="sng">
              <a:solidFill>
                <a:srgbClr val="FFFFFF"/>
              </a:solidFill>
              <a:prstDash val="solid"/>
              <a:round/>
              <a:headEnd type="none" w="sm" len="sm"/>
              <a:tailEnd type="none" w="sm" len="sm"/>
            </a:ln>
          </p:spPr>
        </p:cxnSp>
        <p:sp>
          <p:nvSpPr>
            <p:cNvPr id="445" name="Google Shape;445;p83"/>
            <p:cNvSpPr/>
            <p:nvPr/>
          </p:nvSpPr>
          <p:spPr>
            <a:xfrm flipH="1">
              <a:off x="6084218" y="704253"/>
              <a:ext cx="2796507" cy="2320591"/>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cxnSp>
          <p:nvCxnSpPr>
            <p:cNvPr id="446" name="Google Shape;446;p83"/>
            <p:cNvCxnSpPr/>
            <p:nvPr/>
          </p:nvCxnSpPr>
          <p:spPr>
            <a:xfrm>
              <a:off x="4460623" y="3027296"/>
              <a:ext cx="813188" cy="1"/>
            </a:xfrm>
            <a:prstGeom prst="straightConnector1">
              <a:avLst/>
            </a:prstGeom>
            <a:noFill/>
            <a:ln w="12700" cap="flat" cmpd="sng">
              <a:solidFill>
                <a:srgbClr val="FFFFFF"/>
              </a:solidFill>
              <a:prstDash val="solid"/>
              <a:round/>
              <a:headEnd type="none" w="sm" len="sm"/>
              <a:tailEnd type="none" w="sm" len="sm"/>
            </a:ln>
          </p:spPr>
        </p:cxnSp>
        <p:cxnSp>
          <p:nvCxnSpPr>
            <p:cNvPr id="447" name="Google Shape;447;p83"/>
            <p:cNvCxnSpPr/>
            <p:nvPr/>
          </p:nvCxnSpPr>
          <p:spPr>
            <a:xfrm>
              <a:off x="4460623" y="703161"/>
              <a:ext cx="813188" cy="1"/>
            </a:xfrm>
            <a:prstGeom prst="straightConnector1">
              <a:avLst/>
            </a:prstGeom>
            <a:noFill/>
            <a:ln w="12700" cap="flat" cmpd="sng">
              <a:solidFill>
                <a:srgbClr val="FFFFFF"/>
              </a:solidFill>
              <a:prstDash val="solid"/>
              <a:round/>
              <a:headEnd type="none" w="sm" len="sm"/>
              <a:tailEnd type="none" w="sm" len="sm"/>
            </a:ln>
          </p:spPr>
        </p:cxnSp>
        <p:cxnSp>
          <p:nvCxnSpPr>
            <p:cNvPr id="448" name="Google Shape;448;p83"/>
            <p:cNvCxnSpPr/>
            <p:nvPr/>
          </p:nvCxnSpPr>
          <p:spPr>
            <a:xfrm>
              <a:off x="4460623" y="4048464"/>
              <a:ext cx="813188" cy="1"/>
            </a:xfrm>
            <a:prstGeom prst="straightConnector1">
              <a:avLst/>
            </a:prstGeom>
            <a:noFill/>
            <a:ln w="12700" cap="flat" cmpd="sng">
              <a:solidFill>
                <a:srgbClr val="FFFFFF"/>
              </a:solidFill>
              <a:prstDash val="solid"/>
              <a:round/>
              <a:headEnd type="none" w="sm" len="sm"/>
              <a:tailEnd type="none" w="sm" len="sm"/>
            </a:ln>
          </p:spPr>
        </p:cxnSp>
        <p:sp>
          <p:nvSpPr>
            <p:cNvPr id="449" name="Google Shape;449;p83"/>
            <p:cNvSpPr/>
            <p:nvPr/>
          </p:nvSpPr>
          <p:spPr>
            <a:xfrm>
              <a:off x="4411371" y="-1"/>
              <a:ext cx="70849" cy="125746"/>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450" name="Google Shape;450;p83"/>
            <p:cNvSpPr/>
            <p:nvPr/>
          </p:nvSpPr>
          <p:spPr>
            <a:xfrm>
              <a:off x="4440158" y="1827317"/>
              <a:ext cx="39979" cy="99838"/>
            </a:xfrm>
            <a:prstGeom prst="rect">
              <a:avLst/>
            </a:prstGeom>
            <a:solidFill>
              <a:srgbClr val="C00000"/>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grpSp>
      <p:pic>
        <p:nvPicPr>
          <p:cNvPr id="451" name="Google Shape;451;p83" descr="top2.jpg"/>
          <p:cNvPicPr preferRelativeResize="0"/>
          <p:nvPr/>
        </p:nvPicPr>
        <p:blipFill rotWithShape="1">
          <a:blip r:embed="rId2">
            <a:alphaModFix/>
          </a:blip>
          <a:srcRect/>
          <a:stretch/>
        </p:blipFill>
        <p:spPr>
          <a:xfrm>
            <a:off x="0" y="5749635"/>
            <a:ext cx="9144000" cy="1108365"/>
          </a:xfrm>
          <a:prstGeom prst="rect">
            <a:avLst/>
          </a:prstGeom>
          <a:noFill/>
          <a:ln>
            <a:noFill/>
          </a:ln>
        </p:spPr>
      </p:pic>
      <p:sp>
        <p:nvSpPr>
          <p:cNvPr id="452" name="Google Shape;452;p83"/>
          <p:cNvSpPr txBox="1">
            <a:spLocks noGrp="1"/>
          </p:cNvSpPr>
          <p:nvPr>
            <p:ph type="sldNum" idx="12"/>
          </p:nvPr>
        </p:nvSpPr>
        <p:spPr>
          <a:xfrm>
            <a:off x="4419600" y="5484812"/>
            <a:ext cx="2133600" cy="279401"/>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1pPr>
            <a:lvl2pPr marL="0" lvl="1"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2pPr>
            <a:lvl3pPr marL="0" lvl="2"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3pPr>
            <a:lvl4pPr marL="0" lvl="3"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4pPr>
            <a:lvl5pPr marL="0" lvl="4"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5pPr>
            <a:lvl6pPr marL="0" lvl="5"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6pPr>
            <a:lvl7pPr marL="0" lvl="6"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7pPr>
            <a:lvl8pPr marL="0" lvl="7"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8pPr>
            <a:lvl9pPr marL="0" lvl="8"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1_Field Right Text">
  <p:cSld name="1_Field Right Text">
    <p:bg>
      <p:bgPr>
        <a:gradFill>
          <a:gsLst>
            <a:gs pos="0">
              <a:srgbClr val="000B5F"/>
            </a:gs>
            <a:gs pos="100000">
              <a:srgbClr val="000000"/>
            </a:gs>
          </a:gsLst>
          <a:path path="circle">
            <a:fillToRect l="50000" t="50000" r="50000" b="50000"/>
          </a:path>
          <a:tileRect/>
        </a:gradFill>
        <a:effectLst/>
      </p:bgPr>
    </p:bg>
    <p:spTree>
      <p:nvGrpSpPr>
        <p:cNvPr id="1" name="Shape 453"/>
        <p:cNvGrpSpPr/>
        <p:nvPr/>
      </p:nvGrpSpPr>
      <p:grpSpPr>
        <a:xfrm>
          <a:off x="0" y="0"/>
          <a:ext cx="0" cy="0"/>
          <a:chOff x="0" y="0"/>
          <a:chExt cx="0" cy="0"/>
        </a:xfrm>
      </p:grpSpPr>
      <p:sp>
        <p:nvSpPr>
          <p:cNvPr id="454" name="Google Shape;454;p84"/>
          <p:cNvSpPr txBox="1">
            <a:spLocks noGrp="1"/>
          </p:cNvSpPr>
          <p:nvPr>
            <p:ph type="body" idx="1"/>
          </p:nvPr>
        </p:nvSpPr>
        <p:spPr>
          <a:xfrm>
            <a:off x="232913" y="1439532"/>
            <a:ext cx="4038601" cy="3926467"/>
          </a:xfrm>
          <a:prstGeom prst="rect">
            <a:avLst/>
          </a:prstGeom>
          <a:noFill/>
          <a:ln>
            <a:noFill/>
          </a:ln>
        </p:spPr>
        <p:txBody>
          <a:bodyPr spcFirstLastPara="1" wrap="square" lIns="34275" tIns="34275" rIns="34275" bIns="34275" anchor="t" anchorCtr="0">
            <a:normAutofit/>
          </a:bodyPr>
          <a:lstStyle>
            <a:lvl1pPr marL="457200" lvl="0"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1pPr>
            <a:lvl2pPr marL="914400" lvl="1"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2pPr>
            <a:lvl3pPr marL="1371600" lvl="2"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3pPr>
            <a:lvl4pPr marL="1828800" lvl="3"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4pPr>
            <a:lvl5pPr marL="2286000" lvl="4"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455" name="Google Shape;455;p84"/>
          <p:cNvSpPr txBox="1">
            <a:spLocks noGrp="1"/>
          </p:cNvSpPr>
          <p:nvPr>
            <p:ph type="title"/>
          </p:nvPr>
        </p:nvSpPr>
        <p:spPr>
          <a:xfrm>
            <a:off x="1" y="889598"/>
            <a:ext cx="9144002" cy="291142"/>
          </a:xfrm>
          <a:prstGeom prst="rect">
            <a:avLst/>
          </a:prstGeom>
          <a:noFill/>
          <a:ln>
            <a:noFill/>
          </a:ln>
        </p:spPr>
        <p:txBody>
          <a:bodyPr spcFirstLastPara="1" wrap="square" lIns="34275" tIns="34275" rIns="34275" bIns="34275" anchor="ctr" anchorCtr="0">
            <a:normAutofit/>
          </a:bodyPr>
          <a:lstStyle>
            <a:lvl1pPr lvl="0" algn="ctr">
              <a:lnSpc>
                <a:spcPct val="100000"/>
              </a:lnSpc>
              <a:spcBef>
                <a:spcPts val="0"/>
              </a:spcBef>
              <a:spcAft>
                <a:spcPts val="0"/>
              </a:spcAft>
              <a:buClr>
                <a:srgbClr val="FEBC11"/>
              </a:buClr>
              <a:buSzPts val="2000"/>
              <a:buFont typeface="Helvetica Neue"/>
              <a:buNone/>
              <a:defRPr sz="2000" b="1">
                <a:solidFill>
                  <a:srgbClr val="FEBC11"/>
                </a:solidFill>
                <a:latin typeface="Helvetica Neue"/>
                <a:ea typeface="Helvetica Neue"/>
                <a:cs typeface="Helvetica Neue"/>
                <a:sym typeface="Helvetica Neu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grpSp>
        <p:nvGrpSpPr>
          <p:cNvPr id="456" name="Google Shape;456;p84"/>
          <p:cNvGrpSpPr/>
          <p:nvPr/>
        </p:nvGrpSpPr>
        <p:grpSpPr>
          <a:xfrm>
            <a:off x="4495801" y="1481645"/>
            <a:ext cx="4482221" cy="4157156"/>
            <a:chOff x="0" y="0"/>
            <a:chExt cx="4482220" cy="4157155"/>
          </a:xfrm>
        </p:grpSpPr>
        <p:sp>
          <p:nvSpPr>
            <p:cNvPr id="457" name="Google Shape;457;p84"/>
            <p:cNvSpPr/>
            <p:nvPr/>
          </p:nvSpPr>
          <p:spPr>
            <a:xfrm flipH="1">
              <a:off x="22068" y="105844"/>
              <a:ext cx="1626376" cy="3518815"/>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58" name="Google Shape;458;p84"/>
            <p:cNvSpPr/>
            <p:nvPr/>
          </p:nvSpPr>
          <p:spPr>
            <a:xfrm flipH="1">
              <a:off x="1648442" y="105843"/>
              <a:ext cx="2796508" cy="597318"/>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59" name="Google Shape;459;p84"/>
            <p:cNvSpPr/>
            <p:nvPr/>
          </p:nvSpPr>
          <p:spPr>
            <a:xfrm flipH="1">
              <a:off x="1648443" y="3027341"/>
              <a:ext cx="2796811" cy="597317"/>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60" name="Google Shape;460;p84"/>
            <p:cNvSpPr/>
            <p:nvPr/>
          </p:nvSpPr>
          <p:spPr>
            <a:xfrm flipH="1">
              <a:off x="4418047" y="0"/>
              <a:ext cx="64173" cy="119938"/>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461" name="Google Shape;461;p84"/>
            <p:cNvSpPr/>
            <p:nvPr/>
          </p:nvSpPr>
          <p:spPr>
            <a:xfrm flipH="1">
              <a:off x="4417065" y="3615965"/>
              <a:ext cx="64173" cy="113896"/>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462" name="Google Shape;462;p84"/>
            <p:cNvSpPr/>
            <p:nvPr/>
          </p:nvSpPr>
          <p:spPr>
            <a:xfrm flipH="1">
              <a:off x="842530" y="3624658"/>
              <a:ext cx="1263084" cy="423806"/>
            </a:xfrm>
            <a:prstGeom prst="rect">
              <a:avLst/>
            </a:prstGeom>
            <a:noFill/>
            <a:ln w="12700" cap="flat" cmpd="sng">
              <a:solidFill>
                <a:srgbClr val="FFFFFF"/>
              </a:solidFill>
              <a:prstDash val="dash"/>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63" name="Google Shape;463;p84"/>
            <p:cNvSpPr/>
            <p:nvPr/>
          </p:nvSpPr>
          <p:spPr>
            <a:xfrm flipH="1">
              <a:off x="793417" y="3560281"/>
              <a:ext cx="95923" cy="71942"/>
            </a:xfrm>
            <a:custGeom>
              <a:avLst/>
              <a:gdLst/>
              <a:ahLst/>
              <a:cxnLst/>
              <a:rect l="l" t="t" r="r" b="b"/>
              <a:pathLst>
                <a:path w="21600" h="21600" extrusionOk="0">
                  <a:moveTo>
                    <a:pt x="10800" y="0"/>
                  </a:moveTo>
                  <a:lnTo>
                    <a:pt x="21600" y="21600"/>
                  </a:lnTo>
                  <a:lnTo>
                    <a:pt x="0" y="21600"/>
                  </a:lnTo>
                  <a:close/>
                </a:path>
              </a:pathLst>
            </a:cu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600" b="0" i="0" u="none" strike="noStrike" cap="none">
                <a:solidFill>
                  <a:srgbClr val="FFFFFF"/>
                </a:solidFill>
                <a:latin typeface="Calibri"/>
                <a:ea typeface="Calibri"/>
                <a:cs typeface="Calibri"/>
                <a:sym typeface="Calibri"/>
              </a:endParaRPr>
            </a:p>
          </p:txBody>
        </p:sp>
        <p:sp>
          <p:nvSpPr>
            <p:cNvPr id="464" name="Google Shape;464;p84"/>
            <p:cNvSpPr/>
            <p:nvPr/>
          </p:nvSpPr>
          <p:spPr>
            <a:xfrm flipH="1">
              <a:off x="3020511" y="1651851"/>
              <a:ext cx="462718" cy="450770"/>
            </a:xfrm>
            <a:prstGeom prst="ellipse">
              <a:avLst/>
            </a:prstGeom>
            <a:noFill/>
            <a:ln w="127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cxnSp>
          <p:nvCxnSpPr>
            <p:cNvPr id="465" name="Google Shape;465;p84"/>
            <p:cNvCxnSpPr/>
            <p:nvPr/>
          </p:nvCxnSpPr>
          <p:spPr>
            <a:xfrm rot="10800000" flipH="1">
              <a:off x="3252822" y="1796660"/>
              <a:ext cx="1" cy="161150"/>
            </a:xfrm>
            <a:prstGeom prst="straightConnector1">
              <a:avLst/>
            </a:prstGeom>
            <a:noFill/>
            <a:ln w="12700" cap="flat" cmpd="sng">
              <a:solidFill>
                <a:srgbClr val="FFFFFF"/>
              </a:solidFill>
              <a:prstDash val="solid"/>
              <a:miter lim="400000"/>
              <a:headEnd type="none" w="sm" len="sm"/>
              <a:tailEnd type="none" w="sm" len="sm"/>
            </a:ln>
          </p:spPr>
        </p:cxnSp>
        <p:cxnSp>
          <p:nvCxnSpPr>
            <p:cNvPr id="466" name="Google Shape;466;p84"/>
            <p:cNvCxnSpPr/>
            <p:nvPr/>
          </p:nvCxnSpPr>
          <p:spPr>
            <a:xfrm rot="10800000" flipH="1">
              <a:off x="843179" y="3632222"/>
              <a:ext cx="1" cy="524933"/>
            </a:xfrm>
            <a:prstGeom prst="straightConnector1">
              <a:avLst/>
            </a:prstGeom>
            <a:noFill/>
            <a:ln w="12700" cap="flat" cmpd="sng">
              <a:solidFill>
                <a:srgbClr val="FFFFFF"/>
              </a:solidFill>
              <a:prstDash val="solid"/>
              <a:round/>
              <a:headEnd type="none" w="sm" len="sm"/>
              <a:tailEnd type="none" w="sm" len="sm"/>
            </a:ln>
          </p:spPr>
        </p:cxnSp>
        <p:sp>
          <p:nvSpPr>
            <p:cNvPr id="467" name="Google Shape;467;p84"/>
            <p:cNvSpPr/>
            <p:nvPr/>
          </p:nvSpPr>
          <p:spPr>
            <a:xfrm flipH="1">
              <a:off x="1648442" y="704253"/>
              <a:ext cx="2796508" cy="2320591"/>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cxnSp>
          <p:nvCxnSpPr>
            <p:cNvPr id="468" name="Google Shape;468;p84"/>
            <p:cNvCxnSpPr/>
            <p:nvPr/>
          </p:nvCxnSpPr>
          <p:spPr>
            <a:xfrm>
              <a:off x="24847" y="3027296"/>
              <a:ext cx="813188" cy="1"/>
            </a:xfrm>
            <a:prstGeom prst="straightConnector1">
              <a:avLst/>
            </a:prstGeom>
            <a:noFill/>
            <a:ln w="12700" cap="flat" cmpd="sng">
              <a:solidFill>
                <a:srgbClr val="FFFFFF"/>
              </a:solidFill>
              <a:prstDash val="solid"/>
              <a:round/>
              <a:headEnd type="none" w="sm" len="sm"/>
              <a:tailEnd type="none" w="sm" len="sm"/>
            </a:ln>
          </p:spPr>
        </p:cxnSp>
        <p:cxnSp>
          <p:nvCxnSpPr>
            <p:cNvPr id="469" name="Google Shape;469;p84"/>
            <p:cNvCxnSpPr/>
            <p:nvPr/>
          </p:nvCxnSpPr>
          <p:spPr>
            <a:xfrm>
              <a:off x="24847" y="703161"/>
              <a:ext cx="813188" cy="1"/>
            </a:xfrm>
            <a:prstGeom prst="straightConnector1">
              <a:avLst/>
            </a:prstGeom>
            <a:noFill/>
            <a:ln w="12700" cap="flat" cmpd="sng">
              <a:solidFill>
                <a:srgbClr val="FFFFFF"/>
              </a:solidFill>
              <a:prstDash val="solid"/>
              <a:round/>
              <a:headEnd type="none" w="sm" len="sm"/>
              <a:tailEnd type="none" w="sm" len="sm"/>
            </a:ln>
          </p:spPr>
        </p:cxnSp>
        <p:cxnSp>
          <p:nvCxnSpPr>
            <p:cNvPr id="470" name="Google Shape;470;p84"/>
            <p:cNvCxnSpPr/>
            <p:nvPr/>
          </p:nvCxnSpPr>
          <p:spPr>
            <a:xfrm>
              <a:off x="24847" y="4048464"/>
              <a:ext cx="813188" cy="1"/>
            </a:xfrm>
            <a:prstGeom prst="straightConnector1">
              <a:avLst/>
            </a:prstGeom>
            <a:noFill/>
            <a:ln w="12700" cap="flat" cmpd="sng">
              <a:solidFill>
                <a:srgbClr val="FFFFFF"/>
              </a:solidFill>
              <a:prstDash val="solid"/>
              <a:round/>
              <a:headEnd type="none" w="sm" len="sm"/>
              <a:tailEnd type="none" w="sm" len="sm"/>
            </a:ln>
          </p:spPr>
        </p:cxnSp>
        <p:sp>
          <p:nvSpPr>
            <p:cNvPr id="471" name="Google Shape;471;p84"/>
            <p:cNvSpPr/>
            <p:nvPr/>
          </p:nvSpPr>
          <p:spPr>
            <a:xfrm flipH="1">
              <a:off x="0" y="0"/>
              <a:ext cx="70849" cy="125746"/>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472" name="Google Shape;472;p84"/>
            <p:cNvSpPr/>
            <p:nvPr/>
          </p:nvSpPr>
          <p:spPr>
            <a:xfrm flipH="1">
              <a:off x="2082" y="1827317"/>
              <a:ext cx="39979" cy="99838"/>
            </a:xfrm>
            <a:prstGeom prst="rect">
              <a:avLst/>
            </a:prstGeom>
            <a:solidFill>
              <a:srgbClr val="C00000"/>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grpSp>
      <p:pic>
        <p:nvPicPr>
          <p:cNvPr id="473" name="Google Shape;473;p84" descr="top2.jpg"/>
          <p:cNvPicPr preferRelativeResize="0"/>
          <p:nvPr/>
        </p:nvPicPr>
        <p:blipFill rotWithShape="1">
          <a:blip r:embed="rId2">
            <a:alphaModFix/>
          </a:blip>
          <a:srcRect/>
          <a:stretch/>
        </p:blipFill>
        <p:spPr>
          <a:xfrm>
            <a:off x="0" y="5749635"/>
            <a:ext cx="9144000" cy="1108365"/>
          </a:xfrm>
          <a:prstGeom prst="rect">
            <a:avLst/>
          </a:prstGeom>
          <a:noFill/>
          <a:ln>
            <a:noFill/>
          </a:ln>
        </p:spPr>
      </p:pic>
      <p:sp>
        <p:nvSpPr>
          <p:cNvPr id="474" name="Google Shape;474;p84"/>
          <p:cNvSpPr txBox="1">
            <a:spLocks noGrp="1"/>
          </p:cNvSpPr>
          <p:nvPr>
            <p:ph type="sldNum" idx="12"/>
          </p:nvPr>
        </p:nvSpPr>
        <p:spPr>
          <a:xfrm>
            <a:off x="4419600" y="5484812"/>
            <a:ext cx="2133600" cy="279401"/>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1pPr>
            <a:lvl2pPr marL="0" lvl="1"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2pPr>
            <a:lvl3pPr marL="0" lvl="2"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3pPr>
            <a:lvl4pPr marL="0" lvl="3"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4pPr>
            <a:lvl5pPr marL="0" lvl="4"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5pPr>
            <a:lvl6pPr marL="0" lvl="5"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6pPr>
            <a:lvl7pPr marL="0" lvl="6"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7pPr>
            <a:lvl8pPr marL="0" lvl="7"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8pPr>
            <a:lvl9pPr marL="0" lvl="8"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1_Half Field Vertical Goal Down">
  <p:cSld name="1_Half Field Vertical Goal Down">
    <p:bg>
      <p:bgPr>
        <a:gradFill>
          <a:gsLst>
            <a:gs pos="0">
              <a:srgbClr val="000B5F"/>
            </a:gs>
            <a:gs pos="100000">
              <a:srgbClr val="000000"/>
            </a:gs>
          </a:gsLst>
          <a:path path="circle">
            <a:fillToRect l="50000" t="50000" r="50000" b="50000"/>
          </a:path>
          <a:tileRect/>
        </a:gradFill>
        <a:effectLst/>
      </p:bgPr>
    </p:bg>
    <p:spTree>
      <p:nvGrpSpPr>
        <p:cNvPr id="1" name="Shape 475"/>
        <p:cNvGrpSpPr/>
        <p:nvPr/>
      </p:nvGrpSpPr>
      <p:grpSpPr>
        <a:xfrm>
          <a:off x="0" y="0"/>
          <a:ext cx="0" cy="0"/>
          <a:chOff x="0" y="0"/>
          <a:chExt cx="0" cy="0"/>
        </a:xfrm>
      </p:grpSpPr>
      <p:sp>
        <p:nvSpPr>
          <p:cNvPr id="476" name="Google Shape;476;p85"/>
          <p:cNvSpPr txBox="1">
            <a:spLocks noGrp="1"/>
          </p:cNvSpPr>
          <p:nvPr>
            <p:ph type="title"/>
          </p:nvPr>
        </p:nvSpPr>
        <p:spPr>
          <a:xfrm>
            <a:off x="1" y="889598"/>
            <a:ext cx="9144002" cy="291142"/>
          </a:xfrm>
          <a:prstGeom prst="rect">
            <a:avLst/>
          </a:prstGeom>
          <a:noFill/>
          <a:ln>
            <a:noFill/>
          </a:ln>
        </p:spPr>
        <p:txBody>
          <a:bodyPr spcFirstLastPara="1" wrap="square" lIns="34275" tIns="34275" rIns="34275" bIns="34275" anchor="ctr" anchorCtr="0">
            <a:normAutofit/>
          </a:bodyPr>
          <a:lstStyle>
            <a:lvl1pPr lvl="0" algn="ctr">
              <a:lnSpc>
                <a:spcPct val="100000"/>
              </a:lnSpc>
              <a:spcBef>
                <a:spcPts val="0"/>
              </a:spcBef>
              <a:spcAft>
                <a:spcPts val="0"/>
              </a:spcAft>
              <a:buClr>
                <a:srgbClr val="FEBC11"/>
              </a:buClr>
              <a:buSzPts val="2000"/>
              <a:buFont typeface="Helvetica Neue"/>
              <a:buNone/>
              <a:defRPr sz="2000" b="1">
                <a:solidFill>
                  <a:srgbClr val="FEBC11"/>
                </a:solidFill>
                <a:latin typeface="Helvetica Neue"/>
                <a:ea typeface="Helvetica Neue"/>
                <a:cs typeface="Helvetica Neue"/>
                <a:sym typeface="Helvetica Neu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grpSp>
        <p:nvGrpSpPr>
          <p:cNvPr id="477" name="Google Shape;477;p85"/>
          <p:cNvGrpSpPr/>
          <p:nvPr/>
        </p:nvGrpSpPr>
        <p:grpSpPr>
          <a:xfrm>
            <a:off x="143210" y="1171910"/>
            <a:ext cx="8806088" cy="4478405"/>
            <a:chOff x="-1" y="0"/>
            <a:chExt cx="8806086" cy="4478404"/>
          </a:xfrm>
        </p:grpSpPr>
        <p:sp>
          <p:nvSpPr>
            <p:cNvPr id="478" name="Google Shape;478;p85"/>
            <p:cNvSpPr/>
            <p:nvPr/>
          </p:nvSpPr>
          <p:spPr>
            <a:xfrm rot="10800000" flipH="1">
              <a:off x="7237534" y="1634307"/>
              <a:ext cx="1420408" cy="2803763"/>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79" name="Google Shape;479;p85"/>
            <p:cNvSpPr/>
            <p:nvPr/>
          </p:nvSpPr>
          <p:spPr>
            <a:xfrm rot="10800000" flipH="1">
              <a:off x="1551029" y="1634307"/>
              <a:ext cx="5686506" cy="2803763"/>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80" name="Google Shape;480;p85"/>
            <p:cNvSpPr/>
            <p:nvPr/>
          </p:nvSpPr>
          <p:spPr>
            <a:xfrm rot="10800000" flipH="1">
              <a:off x="134265" y="1634307"/>
              <a:ext cx="1416764" cy="2803763"/>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81" name="Google Shape;481;p85"/>
            <p:cNvSpPr/>
            <p:nvPr/>
          </p:nvSpPr>
          <p:spPr>
            <a:xfrm rot="10800000" flipH="1">
              <a:off x="4105119" y="2870192"/>
              <a:ext cx="762001" cy="734353"/>
            </a:xfrm>
            <a:prstGeom prst="ellipse">
              <a:avLst/>
            </a:prstGeom>
            <a:noFill/>
            <a:ln w="254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cxnSp>
          <p:nvCxnSpPr>
            <p:cNvPr id="482" name="Google Shape;482;p85"/>
            <p:cNvCxnSpPr/>
            <p:nvPr/>
          </p:nvCxnSpPr>
          <p:spPr>
            <a:xfrm>
              <a:off x="4364866" y="3238321"/>
              <a:ext cx="242507" cy="1"/>
            </a:xfrm>
            <a:prstGeom prst="straightConnector1">
              <a:avLst/>
            </a:prstGeom>
            <a:noFill/>
            <a:ln w="12700" cap="flat" cmpd="sng">
              <a:solidFill>
                <a:srgbClr val="FFFFFF"/>
              </a:solidFill>
              <a:prstDash val="solid"/>
              <a:round/>
              <a:headEnd type="none" w="sm" len="sm"/>
              <a:tailEnd type="none" w="sm" len="sm"/>
            </a:ln>
          </p:spPr>
        </p:cxnSp>
        <p:sp>
          <p:nvSpPr>
            <p:cNvPr id="483" name="Google Shape;483;p85"/>
            <p:cNvSpPr/>
            <p:nvPr/>
          </p:nvSpPr>
          <p:spPr>
            <a:xfrm rot="10800000" flipH="1">
              <a:off x="134265" y="38867"/>
              <a:ext cx="8523678" cy="1595441"/>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cxnSp>
          <p:nvCxnSpPr>
            <p:cNvPr id="484" name="Google Shape;484;p85"/>
            <p:cNvCxnSpPr/>
            <p:nvPr/>
          </p:nvCxnSpPr>
          <p:spPr>
            <a:xfrm rot="10800000" flipH="1">
              <a:off x="1565370" y="38867"/>
              <a:ext cx="1" cy="760651"/>
            </a:xfrm>
            <a:prstGeom prst="straightConnector1">
              <a:avLst/>
            </a:prstGeom>
            <a:noFill/>
            <a:ln w="12700" cap="flat" cmpd="sng">
              <a:solidFill>
                <a:srgbClr val="FFFFFF"/>
              </a:solidFill>
              <a:prstDash val="solid"/>
              <a:round/>
              <a:headEnd type="none" w="sm" len="sm"/>
              <a:tailEnd type="none" w="sm" len="sm"/>
            </a:ln>
          </p:spPr>
        </p:cxnSp>
        <p:cxnSp>
          <p:nvCxnSpPr>
            <p:cNvPr id="485" name="Google Shape;485;p85"/>
            <p:cNvCxnSpPr/>
            <p:nvPr/>
          </p:nvCxnSpPr>
          <p:spPr>
            <a:xfrm rot="10800000" flipH="1">
              <a:off x="7239454" y="38867"/>
              <a:ext cx="1" cy="760651"/>
            </a:xfrm>
            <a:prstGeom prst="straightConnector1">
              <a:avLst/>
            </a:prstGeom>
            <a:noFill/>
            <a:ln w="12700" cap="flat" cmpd="sng">
              <a:solidFill>
                <a:srgbClr val="FFFFFF"/>
              </a:solidFill>
              <a:prstDash val="solid"/>
              <a:round/>
              <a:headEnd type="none" w="sm" len="sm"/>
              <a:tailEnd type="none" w="sm" len="sm"/>
            </a:ln>
          </p:spPr>
        </p:cxnSp>
        <p:sp>
          <p:nvSpPr>
            <p:cNvPr id="486" name="Google Shape;486;p85"/>
            <p:cNvSpPr/>
            <p:nvPr/>
          </p:nvSpPr>
          <p:spPr>
            <a:xfrm rot="5400000" flipH="1">
              <a:off x="4463259" y="-10647"/>
              <a:ext cx="45720" cy="99838"/>
            </a:xfrm>
            <a:prstGeom prst="rect">
              <a:avLst/>
            </a:prstGeom>
            <a:solidFill>
              <a:srgbClr val="C00000"/>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87" name="Google Shape;487;p85"/>
            <p:cNvSpPr/>
            <p:nvPr/>
          </p:nvSpPr>
          <p:spPr>
            <a:xfrm rot="5400000" flipH="1">
              <a:off x="8696239" y="-36458"/>
              <a:ext cx="73388" cy="146305"/>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488" name="Google Shape;488;p85"/>
            <p:cNvSpPr/>
            <p:nvPr/>
          </p:nvSpPr>
          <p:spPr>
            <a:xfrm rot="-5400000" flipH="1">
              <a:off x="-2263" y="726967"/>
              <a:ext cx="135373" cy="130849"/>
            </a:xfrm>
            <a:prstGeom prst="triangle">
              <a:avLst>
                <a:gd name="adj" fmla="val 50000"/>
              </a:avLst>
            </a:prstGeom>
            <a:solidFill>
              <a:srgbClr val="E46C0A"/>
            </a:solidFill>
            <a:ln w="9525" cap="flat" cmpd="sng">
              <a:solidFill>
                <a:srgbClr val="000000"/>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89" name="Google Shape;489;p85"/>
            <p:cNvSpPr/>
            <p:nvPr/>
          </p:nvSpPr>
          <p:spPr>
            <a:xfrm rot="5400000" flipH="1">
              <a:off x="8682469" y="4368557"/>
              <a:ext cx="73388" cy="146305"/>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490" name="Google Shape;490;p85"/>
            <p:cNvSpPr/>
            <p:nvPr/>
          </p:nvSpPr>
          <p:spPr>
            <a:xfrm rot="-5400000" flipH="1">
              <a:off x="54788" y="4368558"/>
              <a:ext cx="73387" cy="146305"/>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grpSp>
      <p:pic>
        <p:nvPicPr>
          <p:cNvPr id="491" name="Google Shape;491;p85" descr="top2.jpg"/>
          <p:cNvPicPr preferRelativeResize="0"/>
          <p:nvPr/>
        </p:nvPicPr>
        <p:blipFill rotWithShape="1">
          <a:blip r:embed="rId2">
            <a:alphaModFix/>
          </a:blip>
          <a:srcRect/>
          <a:stretch/>
        </p:blipFill>
        <p:spPr>
          <a:xfrm>
            <a:off x="0" y="5749635"/>
            <a:ext cx="9144000" cy="1108365"/>
          </a:xfrm>
          <a:prstGeom prst="rect">
            <a:avLst/>
          </a:prstGeom>
          <a:noFill/>
          <a:ln>
            <a:noFill/>
          </a:ln>
        </p:spPr>
      </p:pic>
      <p:sp>
        <p:nvSpPr>
          <p:cNvPr id="492" name="Google Shape;492;p85"/>
          <p:cNvSpPr txBox="1">
            <a:spLocks noGrp="1"/>
          </p:cNvSpPr>
          <p:nvPr>
            <p:ph type="sldNum" idx="12"/>
          </p:nvPr>
        </p:nvSpPr>
        <p:spPr>
          <a:xfrm>
            <a:off x="4419600" y="5484812"/>
            <a:ext cx="2133600" cy="279401"/>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1pPr>
            <a:lvl2pPr marL="0" lvl="1"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2pPr>
            <a:lvl3pPr marL="0" lvl="2"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3pPr>
            <a:lvl4pPr marL="0" lvl="3"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4pPr>
            <a:lvl5pPr marL="0" lvl="4"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5pPr>
            <a:lvl6pPr marL="0" lvl="5"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6pPr>
            <a:lvl7pPr marL="0" lvl="6"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7pPr>
            <a:lvl8pPr marL="0" lvl="7"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8pPr>
            <a:lvl9pPr marL="0" lvl="8"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2_Full Field">
  <p:cSld name="2_Full Field">
    <p:bg>
      <p:bgPr>
        <a:gradFill>
          <a:gsLst>
            <a:gs pos="0">
              <a:srgbClr val="000B5F"/>
            </a:gs>
            <a:gs pos="100000">
              <a:srgbClr val="000000"/>
            </a:gs>
          </a:gsLst>
          <a:path path="circle">
            <a:fillToRect l="50000" t="50000" r="50000" b="50000"/>
          </a:path>
          <a:tileRect/>
        </a:gradFill>
        <a:effectLst/>
      </p:bgPr>
    </p:bg>
    <p:spTree>
      <p:nvGrpSpPr>
        <p:cNvPr id="1" name="Shape 493"/>
        <p:cNvGrpSpPr/>
        <p:nvPr/>
      </p:nvGrpSpPr>
      <p:grpSpPr>
        <a:xfrm>
          <a:off x="0" y="0"/>
          <a:ext cx="0" cy="0"/>
          <a:chOff x="0" y="0"/>
          <a:chExt cx="0" cy="0"/>
        </a:xfrm>
      </p:grpSpPr>
      <p:sp>
        <p:nvSpPr>
          <p:cNvPr id="494" name="Google Shape;494;p86"/>
          <p:cNvSpPr txBox="1">
            <a:spLocks noGrp="1"/>
          </p:cNvSpPr>
          <p:nvPr>
            <p:ph type="title"/>
          </p:nvPr>
        </p:nvSpPr>
        <p:spPr>
          <a:xfrm>
            <a:off x="-1" y="891715"/>
            <a:ext cx="9144001" cy="291142"/>
          </a:xfrm>
          <a:prstGeom prst="rect">
            <a:avLst/>
          </a:prstGeom>
          <a:noFill/>
          <a:ln>
            <a:noFill/>
          </a:ln>
        </p:spPr>
        <p:txBody>
          <a:bodyPr spcFirstLastPara="1" wrap="square" lIns="34275" tIns="34275" rIns="34275" bIns="34275" anchor="ctr" anchorCtr="0">
            <a:normAutofit/>
          </a:bodyPr>
          <a:lstStyle>
            <a:lvl1pPr lvl="0" algn="ctr">
              <a:lnSpc>
                <a:spcPct val="100000"/>
              </a:lnSpc>
              <a:spcBef>
                <a:spcPts val="0"/>
              </a:spcBef>
              <a:spcAft>
                <a:spcPts val="0"/>
              </a:spcAft>
              <a:buClr>
                <a:srgbClr val="FEBC11"/>
              </a:buClr>
              <a:buSzPts val="2000"/>
              <a:buFont typeface="Helvetica Neue"/>
              <a:buNone/>
              <a:defRPr sz="2000" b="1">
                <a:solidFill>
                  <a:srgbClr val="FEBC11"/>
                </a:solidFill>
                <a:latin typeface="Helvetica Neue"/>
                <a:ea typeface="Helvetica Neue"/>
                <a:cs typeface="Helvetica Neue"/>
                <a:sym typeface="Helvetica Neu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grpSp>
        <p:nvGrpSpPr>
          <p:cNvPr id="495" name="Google Shape;495;p86"/>
          <p:cNvGrpSpPr/>
          <p:nvPr/>
        </p:nvGrpSpPr>
        <p:grpSpPr>
          <a:xfrm>
            <a:off x="113003" y="1481644"/>
            <a:ext cx="8917998" cy="4157157"/>
            <a:chOff x="-1" y="-1"/>
            <a:chExt cx="8917997" cy="4157156"/>
          </a:xfrm>
        </p:grpSpPr>
        <p:sp>
          <p:nvSpPr>
            <p:cNvPr id="496" name="Google Shape;496;p86"/>
            <p:cNvSpPr/>
            <p:nvPr/>
          </p:nvSpPr>
          <p:spPr>
            <a:xfrm>
              <a:off x="2833776" y="105844"/>
              <a:ext cx="1626376" cy="3518815"/>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97" name="Google Shape;497;p86"/>
            <p:cNvSpPr/>
            <p:nvPr/>
          </p:nvSpPr>
          <p:spPr>
            <a:xfrm>
              <a:off x="37269" y="105843"/>
              <a:ext cx="2796508" cy="597318"/>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98" name="Google Shape;498;p86"/>
            <p:cNvSpPr/>
            <p:nvPr/>
          </p:nvSpPr>
          <p:spPr>
            <a:xfrm>
              <a:off x="36965" y="3027341"/>
              <a:ext cx="2796811" cy="597317"/>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99" name="Google Shape;499;p86"/>
            <p:cNvSpPr/>
            <p:nvPr/>
          </p:nvSpPr>
          <p:spPr>
            <a:xfrm>
              <a:off x="-1" y="-1"/>
              <a:ext cx="64173" cy="119938"/>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500" name="Google Shape;500;p86"/>
            <p:cNvSpPr/>
            <p:nvPr/>
          </p:nvSpPr>
          <p:spPr>
            <a:xfrm>
              <a:off x="981" y="3615965"/>
              <a:ext cx="64173" cy="113896"/>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501" name="Google Shape;501;p86"/>
            <p:cNvSpPr/>
            <p:nvPr/>
          </p:nvSpPr>
          <p:spPr>
            <a:xfrm>
              <a:off x="2376605" y="3624658"/>
              <a:ext cx="1263084" cy="423806"/>
            </a:xfrm>
            <a:prstGeom prst="rect">
              <a:avLst/>
            </a:prstGeom>
            <a:noFill/>
            <a:ln w="12700" cap="flat" cmpd="sng">
              <a:solidFill>
                <a:srgbClr val="FFFFFF"/>
              </a:solidFill>
              <a:prstDash val="dash"/>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502" name="Google Shape;502;p86"/>
            <p:cNvSpPr/>
            <p:nvPr/>
          </p:nvSpPr>
          <p:spPr>
            <a:xfrm>
              <a:off x="3592880" y="3560281"/>
              <a:ext cx="95922" cy="71942"/>
            </a:xfrm>
            <a:custGeom>
              <a:avLst/>
              <a:gdLst/>
              <a:ahLst/>
              <a:cxnLst/>
              <a:rect l="l" t="t" r="r" b="b"/>
              <a:pathLst>
                <a:path w="21600" h="21600" extrusionOk="0">
                  <a:moveTo>
                    <a:pt x="10800" y="0"/>
                  </a:moveTo>
                  <a:lnTo>
                    <a:pt x="21600" y="21600"/>
                  </a:lnTo>
                  <a:lnTo>
                    <a:pt x="0" y="21600"/>
                  </a:lnTo>
                  <a:close/>
                </a:path>
              </a:pathLst>
            </a:cu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600" b="0" i="0" u="none" strike="noStrike" cap="none">
                <a:solidFill>
                  <a:srgbClr val="FFFFFF"/>
                </a:solidFill>
                <a:latin typeface="Calibri"/>
                <a:ea typeface="Calibri"/>
                <a:cs typeface="Calibri"/>
                <a:sym typeface="Calibri"/>
              </a:endParaRPr>
            </a:p>
          </p:txBody>
        </p:sp>
        <p:sp>
          <p:nvSpPr>
            <p:cNvPr id="503" name="Google Shape;503;p86"/>
            <p:cNvSpPr/>
            <p:nvPr/>
          </p:nvSpPr>
          <p:spPr>
            <a:xfrm>
              <a:off x="998990" y="1651851"/>
              <a:ext cx="462718" cy="450770"/>
            </a:xfrm>
            <a:prstGeom prst="ellipse">
              <a:avLst/>
            </a:prstGeom>
            <a:noFill/>
            <a:ln w="127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cxnSp>
          <p:nvCxnSpPr>
            <p:cNvPr id="504" name="Google Shape;504;p86"/>
            <p:cNvCxnSpPr/>
            <p:nvPr/>
          </p:nvCxnSpPr>
          <p:spPr>
            <a:xfrm rot="10800000" flipH="1">
              <a:off x="1230348" y="1796660"/>
              <a:ext cx="1" cy="161150"/>
            </a:xfrm>
            <a:prstGeom prst="straightConnector1">
              <a:avLst/>
            </a:prstGeom>
            <a:noFill/>
            <a:ln w="12700" cap="flat" cmpd="sng">
              <a:solidFill>
                <a:srgbClr val="FFFFFF"/>
              </a:solidFill>
              <a:prstDash val="solid"/>
              <a:miter lim="400000"/>
              <a:headEnd type="none" w="sm" len="sm"/>
              <a:tailEnd type="none" w="sm" len="sm"/>
            </a:ln>
          </p:spPr>
        </p:cxnSp>
        <p:cxnSp>
          <p:nvCxnSpPr>
            <p:cNvPr id="505" name="Google Shape;505;p86"/>
            <p:cNvCxnSpPr/>
            <p:nvPr/>
          </p:nvCxnSpPr>
          <p:spPr>
            <a:xfrm rot="10800000" flipH="1">
              <a:off x="3639991" y="3632222"/>
              <a:ext cx="1" cy="524933"/>
            </a:xfrm>
            <a:prstGeom prst="straightConnector1">
              <a:avLst/>
            </a:prstGeom>
            <a:noFill/>
            <a:ln w="12700" cap="flat" cmpd="sng">
              <a:solidFill>
                <a:srgbClr val="FFFFFF"/>
              </a:solidFill>
              <a:prstDash val="solid"/>
              <a:round/>
              <a:headEnd type="none" w="sm" len="sm"/>
              <a:tailEnd type="none" w="sm" len="sm"/>
            </a:ln>
          </p:spPr>
        </p:cxnSp>
        <p:sp>
          <p:nvSpPr>
            <p:cNvPr id="506" name="Google Shape;506;p86"/>
            <p:cNvSpPr/>
            <p:nvPr/>
          </p:nvSpPr>
          <p:spPr>
            <a:xfrm>
              <a:off x="37269" y="704253"/>
              <a:ext cx="2796508" cy="2320591"/>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cxnSp>
          <p:nvCxnSpPr>
            <p:cNvPr id="507" name="Google Shape;507;p86"/>
            <p:cNvCxnSpPr/>
            <p:nvPr/>
          </p:nvCxnSpPr>
          <p:spPr>
            <a:xfrm flipH="1">
              <a:off x="3644184" y="3027296"/>
              <a:ext cx="813189" cy="1"/>
            </a:xfrm>
            <a:prstGeom prst="straightConnector1">
              <a:avLst/>
            </a:prstGeom>
            <a:noFill/>
            <a:ln w="12700" cap="flat" cmpd="sng">
              <a:solidFill>
                <a:srgbClr val="FFFFFF"/>
              </a:solidFill>
              <a:prstDash val="solid"/>
              <a:round/>
              <a:headEnd type="none" w="sm" len="sm"/>
              <a:tailEnd type="none" w="sm" len="sm"/>
            </a:ln>
          </p:spPr>
        </p:cxnSp>
        <p:cxnSp>
          <p:nvCxnSpPr>
            <p:cNvPr id="508" name="Google Shape;508;p86"/>
            <p:cNvCxnSpPr/>
            <p:nvPr/>
          </p:nvCxnSpPr>
          <p:spPr>
            <a:xfrm rot="10800000">
              <a:off x="3644184" y="703161"/>
              <a:ext cx="813189" cy="1"/>
            </a:xfrm>
            <a:prstGeom prst="straightConnector1">
              <a:avLst/>
            </a:prstGeom>
            <a:noFill/>
            <a:ln w="12700" cap="flat" cmpd="sng">
              <a:solidFill>
                <a:srgbClr val="FFFFFF"/>
              </a:solidFill>
              <a:prstDash val="solid"/>
              <a:round/>
              <a:headEnd type="none" w="sm" len="sm"/>
              <a:tailEnd type="none" w="sm" len="sm"/>
            </a:ln>
          </p:spPr>
        </p:cxnSp>
        <p:cxnSp>
          <p:nvCxnSpPr>
            <p:cNvPr id="509" name="Google Shape;509;p86"/>
            <p:cNvCxnSpPr/>
            <p:nvPr/>
          </p:nvCxnSpPr>
          <p:spPr>
            <a:xfrm flipH="1">
              <a:off x="3644184" y="4048464"/>
              <a:ext cx="813189" cy="1"/>
            </a:xfrm>
            <a:prstGeom prst="straightConnector1">
              <a:avLst/>
            </a:prstGeom>
            <a:noFill/>
            <a:ln w="12700" cap="flat" cmpd="sng">
              <a:solidFill>
                <a:srgbClr val="FFFFFF"/>
              </a:solidFill>
              <a:prstDash val="solid"/>
              <a:round/>
              <a:headEnd type="none" w="sm" len="sm"/>
              <a:tailEnd type="none" w="sm" len="sm"/>
            </a:ln>
          </p:spPr>
        </p:cxnSp>
        <p:sp>
          <p:nvSpPr>
            <p:cNvPr id="510" name="Google Shape;510;p86"/>
            <p:cNvSpPr/>
            <p:nvPr/>
          </p:nvSpPr>
          <p:spPr>
            <a:xfrm flipH="1">
              <a:off x="4457844" y="105844"/>
              <a:ext cx="1626376" cy="3518815"/>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511" name="Google Shape;511;p86"/>
            <p:cNvSpPr/>
            <p:nvPr/>
          </p:nvSpPr>
          <p:spPr>
            <a:xfrm flipH="1">
              <a:off x="6084218" y="105843"/>
              <a:ext cx="2796508" cy="597318"/>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512" name="Google Shape;512;p86"/>
            <p:cNvSpPr/>
            <p:nvPr/>
          </p:nvSpPr>
          <p:spPr>
            <a:xfrm flipH="1">
              <a:off x="6084219" y="3027341"/>
              <a:ext cx="2796811" cy="597317"/>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513" name="Google Shape;513;p86"/>
            <p:cNvSpPr/>
            <p:nvPr/>
          </p:nvSpPr>
          <p:spPr>
            <a:xfrm flipH="1">
              <a:off x="8853823" y="-1"/>
              <a:ext cx="64173" cy="119938"/>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514" name="Google Shape;514;p86"/>
            <p:cNvSpPr/>
            <p:nvPr/>
          </p:nvSpPr>
          <p:spPr>
            <a:xfrm flipH="1">
              <a:off x="8852841" y="3615965"/>
              <a:ext cx="64173" cy="113896"/>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515" name="Google Shape;515;p86"/>
            <p:cNvSpPr/>
            <p:nvPr/>
          </p:nvSpPr>
          <p:spPr>
            <a:xfrm flipH="1">
              <a:off x="5278306" y="3624658"/>
              <a:ext cx="1263084" cy="423806"/>
            </a:xfrm>
            <a:prstGeom prst="rect">
              <a:avLst/>
            </a:prstGeom>
            <a:noFill/>
            <a:ln w="12700" cap="flat" cmpd="sng">
              <a:solidFill>
                <a:srgbClr val="FFFFFF"/>
              </a:solidFill>
              <a:prstDash val="dash"/>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516" name="Google Shape;516;p86"/>
            <p:cNvSpPr/>
            <p:nvPr/>
          </p:nvSpPr>
          <p:spPr>
            <a:xfrm flipH="1">
              <a:off x="5229194" y="3560281"/>
              <a:ext cx="95922" cy="71942"/>
            </a:xfrm>
            <a:custGeom>
              <a:avLst/>
              <a:gdLst/>
              <a:ahLst/>
              <a:cxnLst/>
              <a:rect l="l" t="t" r="r" b="b"/>
              <a:pathLst>
                <a:path w="21600" h="21600" extrusionOk="0">
                  <a:moveTo>
                    <a:pt x="10800" y="0"/>
                  </a:moveTo>
                  <a:lnTo>
                    <a:pt x="21600" y="21600"/>
                  </a:lnTo>
                  <a:lnTo>
                    <a:pt x="0" y="21600"/>
                  </a:lnTo>
                  <a:close/>
                </a:path>
              </a:pathLst>
            </a:cu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600" b="0" i="0" u="none" strike="noStrike" cap="none">
                <a:solidFill>
                  <a:srgbClr val="FFFFFF"/>
                </a:solidFill>
                <a:latin typeface="Calibri"/>
                <a:ea typeface="Calibri"/>
                <a:cs typeface="Calibri"/>
                <a:sym typeface="Calibri"/>
              </a:endParaRPr>
            </a:p>
          </p:txBody>
        </p:sp>
        <p:sp>
          <p:nvSpPr>
            <p:cNvPr id="517" name="Google Shape;517;p86"/>
            <p:cNvSpPr/>
            <p:nvPr/>
          </p:nvSpPr>
          <p:spPr>
            <a:xfrm flipH="1">
              <a:off x="7456287" y="1651851"/>
              <a:ext cx="462718" cy="450770"/>
            </a:xfrm>
            <a:prstGeom prst="ellipse">
              <a:avLst/>
            </a:prstGeom>
            <a:noFill/>
            <a:ln w="127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cxnSp>
          <p:nvCxnSpPr>
            <p:cNvPr id="518" name="Google Shape;518;p86"/>
            <p:cNvCxnSpPr/>
            <p:nvPr/>
          </p:nvCxnSpPr>
          <p:spPr>
            <a:xfrm rot="10800000" flipH="1">
              <a:off x="7688598" y="1796660"/>
              <a:ext cx="1" cy="161150"/>
            </a:xfrm>
            <a:prstGeom prst="straightConnector1">
              <a:avLst/>
            </a:prstGeom>
            <a:noFill/>
            <a:ln w="12700" cap="flat" cmpd="sng">
              <a:solidFill>
                <a:srgbClr val="FFFFFF"/>
              </a:solidFill>
              <a:prstDash val="solid"/>
              <a:miter lim="400000"/>
              <a:headEnd type="none" w="sm" len="sm"/>
              <a:tailEnd type="none" w="sm" len="sm"/>
            </a:ln>
          </p:spPr>
        </p:cxnSp>
        <p:cxnSp>
          <p:nvCxnSpPr>
            <p:cNvPr id="519" name="Google Shape;519;p86"/>
            <p:cNvCxnSpPr/>
            <p:nvPr/>
          </p:nvCxnSpPr>
          <p:spPr>
            <a:xfrm rot="10800000" flipH="1">
              <a:off x="5278955" y="3632222"/>
              <a:ext cx="1" cy="524933"/>
            </a:xfrm>
            <a:prstGeom prst="straightConnector1">
              <a:avLst/>
            </a:prstGeom>
            <a:noFill/>
            <a:ln w="12700" cap="flat" cmpd="sng">
              <a:solidFill>
                <a:srgbClr val="FFFFFF"/>
              </a:solidFill>
              <a:prstDash val="solid"/>
              <a:round/>
              <a:headEnd type="none" w="sm" len="sm"/>
              <a:tailEnd type="none" w="sm" len="sm"/>
            </a:ln>
          </p:spPr>
        </p:cxnSp>
        <p:sp>
          <p:nvSpPr>
            <p:cNvPr id="520" name="Google Shape;520;p86"/>
            <p:cNvSpPr/>
            <p:nvPr/>
          </p:nvSpPr>
          <p:spPr>
            <a:xfrm flipH="1">
              <a:off x="6084218" y="704253"/>
              <a:ext cx="2796508" cy="2320591"/>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cxnSp>
          <p:nvCxnSpPr>
            <p:cNvPr id="521" name="Google Shape;521;p86"/>
            <p:cNvCxnSpPr/>
            <p:nvPr/>
          </p:nvCxnSpPr>
          <p:spPr>
            <a:xfrm>
              <a:off x="4460623" y="3027296"/>
              <a:ext cx="813188" cy="1"/>
            </a:xfrm>
            <a:prstGeom prst="straightConnector1">
              <a:avLst/>
            </a:prstGeom>
            <a:noFill/>
            <a:ln w="12700" cap="flat" cmpd="sng">
              <a:solidFill>
                <a:srgbClr val="FFFFFF"/>
              </a:solidFill>
              <a:prstDash val="solid"/>
              <a:round/>
              <a:headEnd type="none" w="sm" len="sm"/>
              <a:tailEnd type="none" w="sm" len="sm"/>
            </a:ln>
          </p:spPr>
        </p:cxnSp>
        <p:cxnSp>
          <p:nvCxnSpPr>
            <p:cNvPr id="522" name="Google Shape;522;p86"/>
            <p:cNvCxnSpPr/>
            <p:nvPr/>
          </p:nvCxnSpPr>
          <p:spPr>
            <a:xfrm>
              <a:off x="4460623" y="703161"/>
              <a:ext cx="813188" cy="1"/>
            </a:xfrm>
            <a:prstGeom prst="straightConnector1">
              <a:avLst/>
            </a:prstGeom>
            <a:noFill/>
            <a:ln w="12700" cap="flat" cmpd="sng">
              <a:solidFill>
                <a:srgbClr val="FFFFFF"/>
              </a:solidFill>
              <a:prstDash val="solid"/>
              <a:round/>
              <a:headEnd type="none" w="sm" len="sm"/>
              <a:tailEnd type="none" w="sm" len="sm"/>
            </a:ln>
          </p:spPr>
        </p:cxnSp>
        <p:cxnSp>
          <p:nvCxnSpPr>
            <p:cNvPr id="523" name="Google Shape;523;p86"/>
            <p:cNvCxnSpPr/>
            <p:nvPr/>
          </p:nvCxnSpPr>
          <p:spPr>
            <a:xfrm>
              <a:off x="4460623" y="4048464"/>
              <a:ext cx="813188" cy="1"/>
            </a:xfrm>
            <a:prstGeom prst="straightConnector1">
              <a:avLst/>
            </a:prstGeom>
            <a:noFill/>
            <a:ln w="12700" cap="flat" cmpd="sng">
              <a:solidFill>
                <a:srgbClr val="FFFFFF"/>
              </a:solidFill>
              <a:prstDash val="solid"/>
              <a:round/>
              <a:headEnd type="none" w="sm" len="sm"/>
              <a:tailEnd type="none" w="sm" len="sm"/>
            </a:ln>
          </p:spPr>
        </p:cxnSp>
        <p:sp>
          <p:nvSpPr>
            <p:cNvPr id="524" name="Google Shape;524;p86"/>
            <p:cNvSpPr/>
            <p:nvPr/>
          </p:nvSpPr>
          <p:spPr>
            <a:xfrm>
              <a:off x="4411371" y="-1"/>
              <a:ext cx="70849" cy="125746"/>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525" name="Google Shape;525;p86"/>
            <p:cNvSpPr/>
            <p:nvPr/>
          </p:nvSpPr>
          <p:spPr>
            <a:xfrm>
              <a:off x="4440158" y="1827317"/>
              <a:ext cx="39979" cy="99838"/>
            </a:xfrm>
            <a:prstGeom prst="rect">
              <a:avLst/>
            </a:prstGeom>
            <a:solidFill>
              <a:srgbClr val="C00000"/>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grpSp>
      <p:pic>
        <p:nvPicPr>
          <p:cNvPr id="526" name="Google Shape;526;p86" descr="top2.jpg"/>
          <p:cNvPicPr preferRelativeResize="0"/>
          <p:nvPr/>
        </p:nvPicPr>
        <p:blipFill rotWithShape="1">
          <a:blip r:embed="rId2">
            <a:alphaModFix/>
          </a:blip>
          <a:srcRect/>
          <a:stretch/>
        </p:blipFill>
        <p:spPr>
          <a:xfrm>
            <a:off x="0" y="5749635"/>
            <a:ext cx="9144000" cy="1108365"/>
          </a:xfrm>
          <a:prstGeom prst="rect">
            <a:avLst/>
          </a:prstGeom>
          <a:noFill/>
          <a:ln>
            <a:noFill/>
          </a:ln>
        </p:spPr>
      </p:pic>
      <p:sp>
        <p:nvSpPr>
          <p:cNvPr id="527" name="Google Shape;527;p86"/>
          <p:cNvSpPr txBox="1">
            <a:spLocks noGrp="1"/>
          </p:cNvSpPr>
          <p:nvPr>
            <p:ph type="sldNum" idx="12"/>
          </p:nvPr>
        </p:nvSpPr>
        <p:spPr>
          <a:xfrm>
            <a:off x="4419600" y="5484812"/>
            <a:ext cx="2133600" cy="279401"/>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1pPr>
            <a:lvl2pPr marL="0" lvl="1"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2pPr>
            <a:lvl3pPr marL="0" lvl="2"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3pPr>
            <a:lvl4pPr marL="0" lvl="3"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4pPr>
            <a:lvl5pPr marL="0" lvl="4"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5pPr>
            <a:lvl6pPr marL="0" lvl="5"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6pPr>
            <a:lvl7pPr marL="0" lvl="6"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7pPr>
            <a:lvl8pPr marL="0" lvl="7"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8pPr>
            <a:lvl9pPr marL="0" lvl="8"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8"/>
          <p:cNvSpPr txBox="1">
            <a:spLocks noGrp="1"/>
          </p:cNvSpPr>
          <p:nvPr>
            <p:ph type="body" idx="1"/>
          </p:nvPr>
        </p:nvSpPr>
        <p:spPr>
          <a:xfrm>
            <a:off x="3810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8" name="Google Shape;28;p18"/>
          <p:cNvSpPr txBox="1">
            <a:spLocks noGrp="1"/>
          </p:cNvSpPr>
          <p:nvPr>
            <p:ph type="body" idx="2"/>
          </p:nvPr>
        </p:nvSpPr>
        <p:spPr>
          <a:xfrm>
            <a:off x="46482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Crease Zoomed">
  <p:cSld name="Crease Zoomed">
    <p:bg>
      <p:bgPr>
        <a:gradFill>
          <a:gsLst>
            <a:gs pos="0">
              <a:srgbClr val="000B5F"/>
            </a:gs>
            <a:gs pos="100000">
              <a:srgbClr val="000000"/>
            </a:gs>
          </a:gsLst>
          <a:path path="circle">
            <a:fillToRect l="50000" t="50000" r="50000" b="50000"/>
          </a:path>
          <a:tileRect/>
        </a:gradFill>
        <a:effectLst/>
      </p:bgPr>
    </p:bg>
    <p:spTree>
      <p:nvGrpSpPr>
        <p:cNvPr id="1" name="Shape 528"/>
        <p:cNvGrpSpPr/>
        <p:nvPr/>
      </p:nvGrpSpPr>
      <p:grpSpPr>
        <a:xfrm>
          <a:off x="0" y="0"/>
          <a:ext cx="0" cy="0"/>
          <a:chOff x="0" y="0"/>
          <a:chExt cx="0" cy="0"/>
        </a:xfrm>
      </p:grpSpPr>
      <p:sp>
        <p:nvSpPr>
          <p:cNvPr id="529" name="Google Shape;529;p87"/>
          <p:cNvSpPr/>
          <p:nvPr/>
        </p:nvSpPr>
        <p:spPr>
          <a:xfrm>
            <a:off x="8758961" y="5666503"/>
            <a:ext cx="298329" cy="195581"/>
          </a:xfrm>
          <a:prstGeom prst="rect">
            <a:avLst/>
          </a:prstGeom>
          <a:noFill/>
          <a:ln>
            <a:noFill/>
          </a:ln>
        </p:spPr>
        <p:txBody>
          <a:bodyPr spcFirstLastPara="1" wrap="square" lIns="34275" tIns="34275" rIns="34275" bIns="34275" anchor="ctr" anchorCtr="0">
            <a:spAutoFit/>
          </a:bodyPr>
          <a:lstStyle/>
          <a:p>
            <a:pPr marL="0" marR="0" lvl="0" indent="0" algn="r" rtl="0">
              <a:lnSpc>
                <a:spcPct val="100000"/>
              </a:lnSpc>
              <a:spcBef>
                <a:spcPts val="0"/>
              </a:spcBef>
              <a:spcAft>
                <a:spcPts val="0"/>
              </a:spcAft>
              <a:buNone/>
            </a:pPr>
            <a:endParaRPr sz="900" b="0" i="0" u="none" strike="noStrike" cap="none">
              <a:solidFill>
                <a:srgbClr val="FFFFFF"/>
              </a:solidFill>
              <a:latin typeface="Calibri"/>
              <a:ea typeface="Calibri"/>
              <a:cs typeface="Calibri"/>
              <a:sym typeface="Calibri"/>
            </a:endParaRPr>
          </a:p>
        </p:txBody>
      </p:sp>
      <p:sp>
        <p:nvSpPr>
          <p:cNvPr id="530" name="Google Shape;530;p87"/>
          <p:cNvSpPr txBox="1">
            <a:spLocks noGrp="1"/>
          </p:cNvSpPr>
          <p:nvPr>
            <p:ph type="title"/>
          </p:nvPr>
        </p:nvSpPr>
        <p:spPr>
          <a:xfrm>
            <a:off x="1" y="889598"/>
            <a:ext cx="9144002" cy="291142"/>
          </a:xfrm>
          <a:prstGeom prst="rect">
            <a:avLst/>
          </a:prstGeom>
          <a:noFill/>
          <a:ln>
            <a:noFill/>
          </a:ln>
        </p:spPr>
        <p:txBody>
          <a:bodyPr spcFirstLastPara="1" wrap="square" lIns="34275" tIns="34275" rIns="34275" bIns="34275" anchor="ctr" anchorCtr="0">
            <a:normAutofit/>
          </a:bodyPr>
          <a:lstStyle>
            <a:lvl1pPr lvl="0" algn="ctr">
              <a:lnSpc>
                <a:spcPct val="100000"/>
              </a:lnSpc>
              <a:spcBef>
                <a:spcPts val="0"/>
              </a:spcBef>
              <a:spcAft>
                <a:spcPts val="0"/>
              </a:spcAft>
              <a:buClr>
                <a:srgbClr val="FEBC11"/>
              </a:buClr>
              <a:buSzPts val="2000"/>
              <a:buFont typeface="Helvetica Neue"/>
              <a:buNone/>
              <a:defRPr sz="2000" b="1">
                <a:solidFill>
                  <a:srgbClr val="FEBC11"/>
                </a:solidFill>
                <a:latin typeface="Helvetica Neue"/>
                <a:ea typeface="Helvetica Neue"/>
                <a:cs typeface="Helvetica Neue"/>
                <a:sym typeface="Helvetica Neu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grpSp>
        <p:nvGrpSpPr>
          <p:cNvPr id="531" name="Google Shape;531;p87"/>
          <p:cNvGrpSpPr/>
          <p:nvPr/>
        </p:nvGrpSpPr>
        <p:grpSpPr>
          <a:xfrm>
            <a:off x="0" y="1295401"/>
            <a:ext cx="9144003" cy="4000575"/>
            <a:chOff x="-1" y="0"/>
            <a:chExt cx="9144002" cy="4000573"/>
          </a:xfrm>
        </p:grpSpPr>
        <p:cxnSp>
          <p:nvCxnSpPr>
            <p:cNvPr id="532" name="Google Shape;532;p87"/>
            <p:cNvCxnSpPr/>
            <p:nvPr/>
          </p:nvCxnSpPr>
          <p:spPr>
            <a:xfrm rot="10800000" flipH="1">
              <a:off x="191762" y="0"/>
              <a:ext cx="1" cy="3990029"/>
            </a:xfrm>
            <a:prstGeom prst="straightConnector1">
              <a:avLst/>
            </a:prstGeom>
            <a:noFill/>
            <a:ln w="25400" cap="flat" cmpd="sng">
              <a:solidFill>
                <a:srgbClr val="FFFFFF"/>
              </a:solidFill>
              <a:prstDash val="solid"/>
              <a:miter lim="400000"/>
              <a:headEnd type="none" w="sm" len="sm"/>
              <a:tailEnd type="none" w="sm" len="sm"/>
            </a:ln>
          </p:spPr>
        </p:cxnSp>
        <p:cxnSp>
          <p:nvCxnSpPr>
            <p:cNvPr id="533" name="Google Shape;533;p87"/>
            <p:cNvCxnSpPr/>
            <p:nvPr/>
          </p:nvCxnSpPr>
          <p:spPr>
            <a:xfrm>
              <a:off x="-1" y="282089"/>
              <a:ext cx="9144001" cy="1"/>
            </a:xfrm>
            <a:prstGeom prst="straightConnector1">
              <a:avLst/>
            </a:prstGeom>
            <a:noFill/>
            <a:ln w="25400" cap="flat" cmpd="sng">
              <a:solidFill>
                <a:srgbClr val="FFFFFF"/>
              </a:solidFill>
              <a:prstDash val="solid"/>
              <a:miter lim="400000"/>
              <a:headEnd type="none" w="sm" len="sm"/>
              <a:tailEnd type="none" w="sm" len="sm"/>
            </a:ln>
          </p:spPr>
        </p:cxnSp>
        <p:cxnSp>
          <p:nvCxnSpPr>
            <p:cNvPr id="534" name="Google Shape;534;p87"/>
            <p:cNvCxnSpPr/>
            <p:nvPr/>
          </p:nvCxnSpPr>
          <p:spPr>
            <a:xfrm rot="10800000" flipH="1">
              <a:off x="0" y="3979487"/>
              <a:ext cx="9144001" cy="21086"/>
            </a:xfrm>
            <a:prstGeom prst="straightConnector1">
              <a:avLst/>
            </a:prstGeom>
            <a:noFill/>
            <a:ln w="25400" cap="flat" cmpd="sng">
              <a:solidFill>
                <a:srgbClr val="FFFFFF"/>
              </a:solidFill>
              <a:prstDash val="solid"/>
              <a:miter lim="400000"/>
              <a:headEnd type="none" w="sm" len="sm"/>
              <a:tailEnd type="none" w="sm" len="sm"/>
            </a:ln>
          </p:spPr>
        </p:cxnSp>
        <p:sp>
          <p:nvSpPr>
            <p:cNvPr id="535" name="Google Shape;535;p87"/>
            <p:cNvSpPr/>
            <p:nvPr/>
          </p:nvSpPr>
          <p:spPr>
            <a:xfrm>
              <a:off x="3926958" y="1993545"/>
              <a:ext cx="1252293" cy="1206855"/>
            </a:xfrm>
            <a:prstGeom prst="ellipse">
              <a:avLst/>
            </a:prstGeom>
            <a:noFill/>
            <a:ln w="381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cxnSp>
          <p:nvCxnSpPr>
            <p:cNvPr id="536" name="Google Shape;536;p87"/>
            <p:cNvCxnSpPr/>
            <p:nvPr/>
          </p:nvCxnSpPr>
          <p:spPr>
            <a:xfrm rot="10800000" flipH="1">
              <a:off x="8916350" y="0"/>
              <a:ext cx="1" cy="3990030"/>
            </a:xfrm>
            <a:prstGeom prst="straightConnector1">
              <a:avLst/>
            </a:prstGeom>
            <a:noFill/>
            <a:ln w="25400" cap="flat" cmpd="sng">
              <a:solidFill>
                <a:srgbClr val="FFFFFF"/>
              </a:solidFill>
              <a:prstDash val="solid"/>
              <a:miter lim="400000"/>
              <a:headEnd type="none" w="sm" len="sm"/>
              <a:tailEnd type="none" w="sm" len="sm"/>
            </a:ln>
          </p:spPr>
        </p:cxnSp>
        <p:cxnSp>
          <p:nvCxnSpPr>
            <p:cNvPr id="537" name="Google Shape;537;p87"/>
            <p:cNvCxnSpPr/>
            <p:nvPr/>
          </p:nvCxnSpPr>
          <p:spPr>
            <a:xfrm>
              <a:off x="4372727" y="2596972"/>
              <a:ext cx="398544" cy="1"/>
            </a:xfrm>
            <a:prstGeom prst="straightConnector1">
              <a:avLst/>
            </a:prstGeom>
            <a:noFill/>
            <a:ln w="12700" cap="flat" cmpd="sng">
              <a:solidFill>
                <a:srgbClr val="FFFFFF"/>
              </a:solidFill>
              <a:prstDash val="solid"/>
              <a:round/>
              <a:headEnd type="none" w="sm" len="sm"/>
              <a:tailEnd type="none" w="sm" len="sm"/>
            </a:ln>
          </p:spPr>
        </p:cxnSp>
      </p:grpSp>
      <p:pic>
        <p:nvPicPr>
          <p:cNvPr id="538" name="Google Shape;538;p87" descr="top2.jpg"/>
          <p:cNvPicPr preferRelativeResize="0"/>
          <p:nvPr/>
        </p:nvPicPr>
        <p:blipFill rotWithShape="1">
          <a:blip r:embed="rId2">
            <a:alphaModFix/>
          </a:blip>
          <a:srcRect/>
          <a:stretch/>
        </p:blipFill>
        <p:spPr>
          <a:xfrm>
            <a:off x="0" y="5749635"/>
            <a:ext cx="9144000" cy="1108365"/>
          </a:xfrm>
          <a:prstGeom prst="rect">
            <a:avLst/>
          </a:prstGeom>
          <a:noFill/>
          <a:ln>
            <a:noFill/>
          </a:ln>
        </p:spPr>
      </p:pic>
      <p:sp>
        <p:nvSpPr>
          <p:cNvPr id="539" name="Google Shape;539;p87"/>
          <p:cNvSpPr txBox="1">
            <a:spLocks noGrp="1"/>
          </p:cNvSpPr>
          <p:nvPr>
            <p:ph type="sldNum" idx="12"/>
          </p:nvPr>
        </p:nvSpPr>
        <p:spPr>
          <a:xfrm>
            <a:off x="4419600" y="5484812"/>
            <a:ext cx="2133600" cy="279401"/>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1pPr>
            <a:lvl2pPr marL="0" lvl="1"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2pPr>
            <a:lvl3pPr marL="0" lvl="2"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3pPr>
            <a:lvl4pPr marL="0" lvl="3"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4pPr>
            <a:lvl5pPr marL="0" lvl="4"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5pPr>
            <a:lvl6pPr marL="0" lvl="5"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6pPr>
            <a:lvl7pPr marL="0" lvl="6"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7pPr>
            <a:lvl8pPr marL="0" lvl="7"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8pPr>
            <a:lvl9pPr marL="0" lvl="8"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Field Left Text">
  <p:cSld name="Field Left Text">
    <p:bg>
      <p:bgPr>
        <a:gradFill>
          <a:gsLst>
            <a:gs pos="0">
              <a:srgbClr val="000B5F"/>
            </a:gs>
            <a:gs pos="100000">
              <a:srgbClr val="000000"/>
            </a:gs>
          </a:gsLst>
          <a:path path="circle">
            <a:fillToRect l="50000" t="50000" r="50000" b="50000"/>
          </a:path>
          <a:tileRect/>
        </a:gradFill>
        <a:effectLst/>
      </p:bgPr>
    </p:bg>
    <p:spTree>
      <p:nvGrpSpPr>
        <p:cNvPr id="1" name="Shape 540"/>
        <p:cNvGrpSpPr/>
        <p:nvPr/>
      </p:nvGrpSpPr>
      <p:grpSpPr>
        <a:xfrm>
          <a:off x="0" y="0"/>
          <a:ext cx="0" cy="0"/>
          <a:chOff x="0" y="0"/>
          <a:chExt cx="0" cy="0"/>
        </a:xfrm>
      </p:grpSpPr>
      <p:sp>
        <p:nvSpPr>
          <p:cNvPr id="541" name="Google Shape;541;p88"/>
          <p:cNvSpPr txBox="1">
            <a:spLocks noGrp="1"/>
          </p:cNvSpPr>
          <p:nvPr>
            <p:ph type="body" idx="1"/>
          </p:nvPr>
        </p:nvSpPr>
        <p:spPr>
          <a:xfrm>
            <a:off x="4932870" y="1413751"/>
            <a:ext cx="4038601" cy="4231258"/>
          </a:xfrm>
          <a:prstGeom prst="rect">
            <a:avLst/>
          </a:prstGeom>
          <a:noFill/>
          <a:ln>
            <a:noFill/>
          </a:ln>
        </p:spPr>
        <p:txBody>
          <a:bodyPr spcFirstLastPara="1" wrap="square" lIns="34275" tIns="34275" rIns="34275" bIns="34275" anchor="t" anchorCtr="0">
            <a:normAutofit/>
          </a:bodyPr>
          <a:lstStyle>
            <a:lvl1pPr marL="457200" lvl="0"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1pPr>
            <a:lvl2pPr marL="914400" lvl="1"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2pPr>
            <a:lvl3pPr marL="1371600" lvl="2"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3pPr>
            <a:lvl4pPr marL="1828800" lvl="3"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4pPr>
            <a:lvl5pPr marL="2286000" lvl="4"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542" name="Google Shape;542;p88"/>
          <p:cNvSpPr txBox="1">
            <a:spLocks noGrp="1"/>
          </p:cNvSpPr>
          <p:nvPr>
            <p:ph type="title"/>
          </p:nvPr>
        </p:nvSpPr>
        <p:spPr>
          <a:xfrm>
            <a:off x="1" y="889598"/>
            <a:ext cx="9144002" cy="291142"/>
          </a:xfrm>
          <a:prstGeom prst="rect">
            <a:avLst/>
          </a:prstGeom>
          <a:noFill/>
          <a:ln>
            <a:noFill/>
          </a:ln>
        </p:spPr>
        <p:txBody>
          <a:bodyPr spcFirstLastPara="1" wrap="square" lIns="34275" tIns="34275" rIns="34275" bIns="34275" anchor="ctr" anchorCtr="0">
            <a:normAutofit/>
          </a:bodyPr>
          <a:lstStyle>
            <a:lvl1pPr lvl="0" algn="ctr">
              <a:lnSpc>
                <a:spcPct val="100000"/>
              </a:lnSpc>
              <a:spcBef>
                <a:spcPts val="0"/>
              </a:spcBef>
              <a:spcAft>
                <a:spcPts val="0"/>
              </a:spcAft>
              <a:buClr>
                <a:srgbClr val="FEBC11"/>
              </a:buClr>
              <a:buSzPts val="2000"/>
              <a:buFont typeface="Helvetica Neue"/>
              <a:buNone/>
              <a:defRPr sz="2000" b="1">
                <a:solidFill>
                  <a:srgbClr val="FEBC11"/>
                </a:solidFill>
                <a:latin typeface="Helvetica Neue"/>
                <a:ea typeface="Helvetica Neue"/>
                <a:cs typeface="Helvetica Neue"/>
                <a:sym typeface="Helvetica Neu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grpSp>
        <p:nvGrpSpPr>
          <p:cNvPr id="543" name="Google Shape;543;p88"/>
          <p:cNvGrpSpPr/>
          <p:nvPr/>
        </p:nvGrpSpPr>
        <p:grpSpPr>
          <a:xfrm>
            <a:off x="165981" y="1481644"/>
            <a:ext cx="4482222" cy="4157157"/>
            <a:chOff x="-1" y="-1"/>
            <a:chExt cx="4482221" cy="4157156"/>
          </a:xfrm>
        </p:grpSpPr>
        <p:sp>
          <p:nvSpPr>
            <p:cNvPr id="544" name="Google Shape;544;p88"/>
            <p:cNvSpPr/>
            <p:nvPr/>
          </p:nvSpPr>
          <p:spPr>
            <a:xfrm>
              <a:off x="2833776" y="105844"/>
              <a:ext cx="1626376" cy="3518815"/>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545" name="Google Shape;545;p88"/>
            <p:cNvSpPr/>
            <p:nvPr/>
          </p:nvSpPr>
          <p:spPr>
            <a:xfrm>
              <a:off x="37269" y="105843"/>
              <a:ext cx="2796508" cy="597318"/>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546" name="Google Shape;546;p88"/>
            <p:cNvSpPr/>
            <p:nvPr/>
          </p:nvSpPr>
          <p:spPr>
            <a:xfrm>
              <a:off x="36965" y="3027341"/>
              <a:ext cx="2796812" cy="597317"/>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547" name="Google Shape;547;p88"/>
            <p:cNvSpPr/>
            <p:nvPr/>
          </p:nvSpPr>
          <p:spPr>
            <a:xfrm>
              <a:off x="-1" y="-1"/>
              <a:ext cx="64173" cy="119938"/>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548" name="Google Shape;548;p88"/>
            <p:cNvSpPr/>
            <p:nvPr/>
          </p:nvSpPr>
          <p:spPr>
            <a:xfrm>
              <a:off x="981" y="3615965"/>
              <a:ext cx="64173" cy="113896"/>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549" name="Google Shape;549;p88"/>
            <p:cNvSpPr/>
            <p:nvPr/>
          </p:nvSpPr>
          <p:spPr>
            <a:xfrm>
              <a:off x="2376606" y="3624658"/>
              <a:ext cx="1263083" cy="423806"/>
            </a:xfrm>
            <a:prstGeom prst="rect">
              <a:avLst/>
            </a:prstGeom>
            <a:noFill/>
            <a:ln w="12700" cap="flat" cmpd="sng">
              <a:solidFill>
                <a:srgbClr val="FFFFFF"/>
              </a:solidFill>
              <a:prstDash val="dash"/>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550" name="Google Shape;550;p88"/>
            <p:cNvSpPr/>
            <p:nvPr/>
          </p:nvSpPr>
          <p:spPr>
            <a:xfrm>
              <a:off x="3592880" y="3560281"/>
              <a:ext cx="95922" cy="71942"/>
            </a:xfrm>
            <a:custGeom>
              <a:avLst/>
              <a:gdLst/>
              <a:ahLst/>
              <a:cxnLst/>
              <a:rect l="l" t="t" r="r" b="b"/>
              <a:pathLst>
                <a:path w="21600" h="21600" extrusionOk="0">
                  <a:moveTo>
                    <a:pt x="10800" y="0"/>
                  </a:moveTo>
                  <a:lnTo>
                    <a:pt x="21600" y="21600"/>
                  </a:lnTo>
                  <a:lnTo>
                    <a:pt x="0" y="21600"/>
                  </a:lnTo>
                  <a:close/>
                </a:path>
              </a:pathLst>
            </a:cu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600" b="0" i="0" u="none" strike="noStrike" cap="none">
                <a:solidFill>
                  <a:srgbClr val="FFFFFF"/>
                </a:solidFill>
                <a:latin typeface="Calibri"/>
                <a:ea typeface="Calibri"/>
                <a:cs typeface="Calibri"/>
                <a:sym typeface="Calibri"/>
              </a:endParaRPr>
            </a:p>
          </p:txBody>
        </p:sp>
        <p:sp>
          <p:nvSpPr>
            <p:cNvPr id="551" name="Google Shape;551;p88"/>
            <p:cNvSpPr/>
            <p:nvPr/>
          </p:nvSpPr>
          <p:spPr>
            <a:xfrm>
              <a:off x="998990" y="1651851"/>
              <a:ext cx="462718" cy="450770"/>
            </a:xfrm>
            <a:prstGeom prst="ellipse">
              <a:avLst/>
            </a:prstGeom>
            <a:noFill/>
            <a:ln w="127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cxnSp>
          <p:nvCxnSpPr>
            <p:cNvPr id="552" name="Google Shape;552;p88"/>
            <p:cNvCxnSpPr/>
            <p:nvPr/>
          </p:nvCxnSpPr>
          <p:spPr>
            <a:xfrm rot="10800000" flipH="1">
              <a:off x="1230349" y="1796660"/>
              <a:ext cx="1" cy="161150"/>
            </a:xfrm>
            <a:prstGeom prst="straightConnector1">
              <a:avLst/>
            </a:prstGeom>
            <a:noFill/>
            <a:ln w="12700" cap="flat" cmpd="sng">
              <a:solidFill>
                <a:srgbClr val="FFFFFF"/>
              </a:solidFill>
              <a:prstDash val="solid"/>
              <a:miter lim="400000"/>
              <a:headEnd type="none" w="sm" len="sm"/>
              <a:tailEnd type="none" w="sm" len="sm"/>
            </a:ln>
          </p:spPr>
        </p:cxnSp>
        <p:cxnSp>
          <p:nvCxnSpPr>
            <p:cNvPr id="553" name="Google Shape;553;p88"/>
            <p:cNvCxnSpPr/>
            <p:nvPr/>
          </p:nvCxnSpPr>
          <p:spPr>
            <a:xfrm rot="10800000" flipH="1">
              <a:off x="3639991" y="3632222"/>
              <a:ext cx="1" cy="524933"/>
            </a:xfrm>
            <a:prstGeom prst="straightConnector1">
              <a:avLst/>
            </a:prstGeom>
            <a:noFill/>
            <a:ln w="12700" cap="flat" cmpd="sng">
              <a:solidFill>
                <a:srgbClr val="FFFFFF"/>
              </a:solidFill>
              <a:prstDash val="solid"/>
              <a:round/>
              <a:headEnd type="none" w="sm" len="sm"/>
              <a:tailEnd type="none" w="sm" len="sm"/>
            </a:ln>
          </p:spPr>
        </p:cxnSp>
        <p:sp>
          <p:nvSpPr>
            <p:cNvPr id="554" name="Google Shape;554;p88"/>
            <p:cNvSpPr/>
            <p:nvPr/>
          </p:nvSpPr>
          <p:spPr>
            <a:xfrm>
              <a:off x="37269" y="704253"/>
              <a:ext cx="2796508" cy="2320591"/>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cxnSp>
          <p:nvCxnSpPr>
            <p:cNvPr id="555" name="Google Shape;555;p88"/>
            <p:cNvCxnSpPr/>
            <p:nvPr/>
          </p:nvCxnSpPr>
          <p:spPr>
            <a:xfrm flipH="1">
              <a:off x="3644184" y="3027296"/>
              <a:ext cx="813189" cy="1"/>
            </a:xfrm>
            <a:prstGeom prst="straightConnector1">
              <a:avLst/>
            </a:prstGeom>
            <a:noFill/>
            <a:ln w="12700" cap="flat" cmpd="sng">
              <a:solidFill>
                <a:srgbClr val="FFFFFF"/>
              </a:solidFill>
              <a:prstDash val="solid"/>
              <a:round/>
              <a:headEnd type="none" w="sm" len="sm"/>
              <a:tailEnd type="none" w="sm" len="sm"/>
            </a:ln>
          </p:spPr>
        </p:cxnSp>
        <p:cxnSp>
          <p:nvCxnSpPr>
            <p:cNvPr id="556" name="Google Shape;556;p88"/>
            <p:cNvCxnSpPr/>
            <p:nvPr/>
          </p:nvCxnSpPr>
          <p:spPr>
            <a:xfrm rot="10800000">
              <a:off x="3644184" y="703161"/>
              <a:ext cx="813189" cy="1"/>
            </a:xfrm>
            <a:prstGeom prst="straightConnector1">
              <a:avLst/>
            </a:prstGeom>
            <a:noFill/>
            <a:ln w="12700" cap="flat" cmpd="sng">
              <a:solidFill>
                <a:srgbClr val="FFFFFF"/>
              </a:solidFill>
              <a:prstDash val="solid"/>
              <a:round/>
              <a:headEnd type="none" w="sm" len="sm"/>
              <a:tailEnd type="none" w="sm" len="sm"/>
            </a:ln>
          </p:spPr>
        </p:cxnSp>
        <p:cxnSp>
          <p:nvCxnSpPr>
            <p:cNvPr id="557" name="Google Shape;557;p88"/>
            <p:cNvCxnSpPr/>
            <p:nvPr/>
          </p:nvCxnSpPr>
          <p:spPr>
            <a:xfrm flipH="1">
              <a:off x="3644184" y="4048464"/>
              <a:ext cx="813189" cy="1"/>
            </a:xfrm>
            <a:prstGeom prst="straightConnector1">
              <a:avLst/>
            </a:prstGeom>
            <a:noFill/>
            <a:ln w="12700" cap="flat" cmpd="sng">
              <a:solidFill>
                <a:srgbClr val="FFFFFF"/>
              </a:solidFill>
              <a:prstDash val="solid"/>
              <a:round/>
              <a:headEnd type="none" w="sm" len="sm"/>
              <a:tailEnd type="none" w="sm" len="sm"/>
            </a:ln>
          </p:spPr>
        </p:cxnSp>
        <p:sp>
          <p:nvSpPr>
            <p:cNvPr id="558" name="Google Shape;558;p88"/>
            <p:cNvSpPr/>
            <p:nvPr/>
          </p:nvSpPr>
          <p:spPr>
            <a:xfrm>
              <a:off x="4411371" y="-1"/>
              <a:ext cx="70849" cy="125746"/>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559" name="Google Shape;559;p88"/>
            <p:cNvSpPr/>
            <p:nvPr/>
          </p:nvSpPr>
          <p:spPr>
            <a:xfrm>
              <a:off x="4440158" y="1827317"/>
              <a:ext cx="39979" cy="99838"/>
            </a:xfrm>
            <a:prstGeom prst="rect">
              <a:avLst/>
            </a:prstGeom>
            <a:solidFill>
              <a:srgbClr val="C00000"/>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grpSp>
      <p:pic>
        <p:nvPicPr>
          <p:cNvPr id="560" name="Google Shape;560;p88" descr="top2.jpg"/>
          <p:cNvPicPr preferRelativeResize="0"/>
          <p:nvPr/>
        </p:nvPicPr>
        <p:blipFill rotWithShape="1">
          <a:blip r:embed="rId2">
            <a:alphaModFix/>
          </a:blip>
          <a:srcRect/>
          <a:stretch/>
        </p:blipFill>
        <p:spPr>
          <a:xfrm>
            <a:off x="0" y="5749635"/>
            <a:ext cx="9144000" cy="1108365"/>
          </a:xfrm>
          <a:prstGeom prst="rect">
            <a:avLst/>
          </a:prstGeom>
          <a:noFill/>
          <a:ln>
            <a:noFill/>
          </a:ln>
        </p:spPr>
      </p:pic>
      <p:sp>
        <p:nvSpPr>
          <p:cNvPr id="561" name="Google Shape;561;p88"/>
          <p:cNvSpPr txBox="1">
            <a:spLocks noGrp="1"/>
          </p:cNvSpPr>
          <p:nvPr>
            <p:ph type="sldNum" idx="12"/>
          </p:nvPr>
        </p:nvSpPr>
        <p:spPr>
          <a:xfrm>
            <a:off x="4419600" y="5484812"/>
            <a:ext cx="2133600" cy="279401"/>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1pPr>
            <a:lvl2pPr marL="0" lvl="1"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2pPr>
            <a:lvl3pPr marL="0" lvl="2"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3pPr>
            <a:lvl4pPr marL="0" lvl="3"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4pPr>
            <a:lvl5pPr marL="0" lvl="4"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5pPr>
            <a:lvl6pPr marL="0" lvl="5"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6pPr>
            <a:lvl7pPr marL="0" lvl="6"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7pPr>
            <a:lvl8pPr marL="0" lvl="7"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8pPr>
            <a:lvl9pPr marL="0" lvl="8"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7"/>
        <p:cNvGrpSpPr/>
        <p:nvPr/>
      </p:nvGrpSpPr>
      <p:grpSpPr>
        <a:xfrm>
          <a:off x="0" y="0"/>
          <a:ext cx="0" cy="0"/>
          <a:chOff x="0" y="0"/>
          <a:chExt cx="0" cy="0"/>
        </a:xfrm>
      </p:grpSpPr>
      <p:sp>
        <p:nvSpPr>
          <p:cNvPr id="568" name="Google Shape;568;p90"/>
          <p:cNvSpPr txBox="1">
            <a:spLocks noGrp="1"/>
          </p:cNvSpPr>
          <p:nvPr>
            <p:ph type="ctrTitle"/>
          </p:nvPr>
        </p:nvSpPr>
        <p:spPr>
          <a:xfrm>
            <a:off x="730258" y="1905016"/>
            <a:ext cx="7681913" cy="1523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2E59B0"/>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9" name="Google Shape;569;p90"/>
          <p:cNvSpPr txBox="1">
            <a:spLocks noGrp="1"/>
          </p:cNvSpPr>
          <p:nvPr>
            <p:ph type="subTitle" idx="1"/>
          </p:nvPr>
        </p:nvSpPr>
        <p:spPr>
          <a:xfrm>
            <a:off x="730257" y="4345004"/>
            <a:ext cx="7681913"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_Demo, Video etc. &quot;special&quot; slides">
  <p:cSld name="1_Demo, Video etc. &quot;special&quot; slides">
    <p:spTree>
      <p:nvGrpSpPr>
        <p:cNvPr id="1" name="Shape 570"/>
        <p:cNvGrpSpPr/>
        <p:nvPr/>
      </p:nvGrpSpPr>
      <p:grpSpPr>
        <a:xfrm>
          <a:off x="0" y="0"/>
          <a:ext cx="0" cy="0"/>
          <a:chOff x="0" y="0"/>
          <a:chExt cx="0" cy="0"/>
        </a:xfrm>
      </p:grpSpPr>
      <p:sp>
        <p:nvSpPr>
          <p:cNvPr id="571" name="Google Shape;571;p91"/>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2" name="Google Shape;572;p91"/>
          <p:cNvSpPr txBox="1">
            <a:spLocks noGrp="1"/>
          </p:cNvSpPr>
          <p:nvPr>
            <p:ph type="subTitle" idx="1"/>
          </p:nvPr>
        </p:nvSpPr>
        <p:spPr>
          <a:xfrm>
            <a:off x="1368955" y="4345004"/>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573" name="Google Shape;573;p91"/>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74"/>
        <p:cNvGrpSpPr/>
        <p:nvPr/>
      </p:nvGrpSpPr>
      <p:grpSpPr>
        <a:xfrm>
          <a:off x="0" y="0"/>
          <a:ext cx="0" cy="0"/>
          <a:chOff x="0" y="0"/>
          <a:chExt cx="0" cy="0"/>
        </a:xfrm>
      </p:grpSpPr>
      <p:sp>
        <p:nvSpPr>
          <p:cNvPr id="575" name="Google Shape;575;p92"/>
          <p:cNvSpPr txBox="1">
            <a:spLocks noGrp="1"/>
          </p:cNvSpPr>
          <p:nvPr>
            <p:ph type="title"/>
          </p:nvPr>
        </p:nvSpPr>
        <p:spPr>
          <a:xfrm>
            <a:off x="381000" y="230204"/>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6" name="Google Shape;576;p92"/>
          <p:cNvSpPr txBox="1">
            <a:spLocks noGrp="1"/>
          </p:cNvSpPr>
          <p:nvPr>
            <p:ph type="body" idx="1"/>
          </p:nvPr>
        </p:nvSpPr>
        <p:spPr>
          <a:xfrm>
            <a:off x="381000" y="1411552"/>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77"/>
        <p:cNvGrpSpPr/>
        <p:nvPr/>
      </p:nvGrpSpPr>
      <p:grpSpPr>
        <a:xfrm>
          <a:off x="0" y="0"/>
          <a:ext cx="0" cy="0"/>
          <a:chOff x="0" y="0"/>
          <a:chExt cx="0" cy="0"/>
        </a:xfrm>
      </p:grpSpPr>
      <p:sp>
        <p:nvSpPr>
          <p:cNvPr id="578" name="Google Shape;578;p93"/>
          <p:cNvSpPr txBox="1">
            <a:spLocks noGrp="1"/>
          </p:cNvSpPr>
          <p:nvPr>
            <p:ph type="title"/>
          </p:nvPr>
        </p:nvSpPr>
        <p:spPr>
          <a:xfrm>
            <a:off x="381000" y="230204"/>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9" name="Google Shape;579;p93"/>
          <p:cNvSpPr txBox="1">
            <a:spLocks noGrp="1"/>
          </p:cNvSpPr>
          <p:nvPr>
            <p:ph type="body" idx="1"/>
          </p:nvPr>
        </p:nvSpPr>
        <p:spPr>
          <a:xfrm>
            <a:off x="381000" y="1412875"/>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80"/>
        <p:cNvGrpSpPr/>
        <p:nvPr/>
      </p:nvGrpSpPr>
      <p:grpSpPr>
        <a:xfrm>
          <a:off x="0" y="0"/>
          <a:ext cx="0" cy="0"/>
          <a:chOff x="0" y="0"/>
          <a:chExt cx="0" cy="0"/>
        </a:xfrm>
      </p:grpSpPr>
      <p:sp>
        <p:nvSpPr>
          <p:cNvPr id="581" name="Google Shape;581;p94"/>
          <p:cNvSpPr txBox="1">
            <a:spLocks noGrp="1"/>
          </p:cNvSpPr>
          <p:nvPr>
            <p:ph type="title"/>
          </p:nvPr>
        </p:nvSpPr>
        <p:spPr>
          <a:xfrm>
            <a:off x="381000" y="230204"/>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2" name="Google Shape;582;p94"/>
          <p:cNvSpPr txBox="1">
            <a:spLocks noGrp="1"/>
          </p:cNvSpPr>
          <p:nvPr>
            <p:ph type="body" idx="1"/>
          </p:nvPr>
        </p:nvSpPr>
        <p:spPr>
          <a:xfrm>
            <a:off x="381000" y="1411561"/>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83" name="Google Shape;583;p94"/>
          <p:cNvSpPr txBox="1">
            <a:spLocks noGrp="1"/>
          </p:cNvSpPr>
          <p:nvPr>
            <p:ph type="body" idx="2"/>
          </p:nvPr>
        </p:nvSpPr>
        <p:spPr>
          <a:xfrm>
            <a:off x="4648200" y="1411561"/>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4"/>
        <p:cNvGrpSpPr/>
        <p:nvPr/>
      </p:nvGrpSpPr>
      <p:grpSpPr>
        <a:xfrm>
          <a:off x="0" y="0"/>
          <a:ext cx="0" cy="0"/>
          <a:chOff x="0" y="0"/>
          <a:chExt cx="0" cy="0"/>
        </a:xfrm>
      </p:grpSpPr>
      <p:sp>
        <p:nvSpPr>
          <p:cNvPr id="585" name="Google Shape;585;p95"/>
          <p:cNvSpPr txBox="1">
            <a:spLocks noGrp="1"/>
          </p:cNvSpPr>
          <p:nvPr>
            <p:ph type="title"/>
          </p:nvPr>
        </p:nvSpPr>
        <p:spPr>
          <a:xfrm>
            <a:off x="381000" y="230204"/>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6" name="Google Shape;586;p95"/>
          <p:cNvSpPr txBox="1">
            <a:spLocks noGrp="1"/>
          </p:cNvSpPr>
          <p:nvPr>
            <p:ph type="body" idx="1"/>
          </p:nvPr>
        </p:nvSpPr>
        <p:spPr>
          <a:xfrm>
            <a:off x="381000" y="1757805"/>
            <a:ext cx="4114800" cy="346249"/>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87" name="Google Shape;587;p95"/>
          <p:cNvSpPr txBox="1">
            <a:spLocks noGrp="1"/>
          </p:cNvSpPr>
          <p:nvPr>
            <p:ph type="body" idx="2"/>
          </p:nvPr>
        </p:nvSpPr>
        <p:spPr>
          <a:xfrm>
            <a:off x="380999" y="2174875"/>
            <a:ext cx="4114800"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88" name="Google Shape;588;p95"/>
          <p:cNvSpPr txBox="1">
            <a:spLocks noGrp="1"/>
          </p:cNvSpPr>
          <p:nvPr>
            <p:ph type="body" idx="3"/>
          </p:nvPr>
        </p:nvSpPr>
        <p:spPr>
          <a:xfrm>
            <a:off x="4645989" y="1757805"/>
            <a:ext cx="4117019" cy="346249"/>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89" name="Google Shape;589;p95"/>
          <p:cNvSpPr txBox="1">
            <a:spLocks noGrp="1"/>
          </p:cNvSpPr>
          <p:nvPr>
            <p:ph type="body" idx="4"/>
          </p:nvPr>
        </p:nvSpPr>
        <p:spPr>
          <a:xfrm>
            <a:off x="4645026" y="2174875"/>
            <a:ext cx="4117974"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0"/>
        <p:cNvGrpSpPr/>
        <p:nvPr/>
      </p:nvGrpSpPr>
      <p:grpSpPr>
        <a:xfrm>
          <a:off x="0" y="0"/>
          <a:ext cx="0" cy="0"/>
          <a:chOff x="0" y="0"/>
          <a:chExt cx="0" cy="0"/>
        </a:xfrm>
      </p:grpSpPr>
      <p:sp>
        <p:nvSpPr>
          <p:cNvPr id="591" name="Google Shape;591;p96"/>
          <p:cNvSpPr txBox="1">
            <a:spLocks noGrp="1"/>
          </p:cNvSpPr>
          <p:nvPr>
            <p:ph type="title"/>
          </p:nvPr>
        </p:nvSpPr>
        <p:spPr>
          <a:xfrm>
            <a:off x="381000" y="230204"/>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2"/>
        <p:cNvGrpSpPr/>
        <p:nvPr/>
      </p:nvGrpSpPr>
      <p:grpSpPr>
        <a:xfrm>
          <a:off x="0" y="0"/>
          <a:ext cx="0" cy="0"/>
          <a:chOff x="0" y="0"/>
          <a:chExt cx="0" cy="0"/>
        </a:xfrm>
      </p:grpSpPr>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Demo, Video etc. &quot;special&quot; slides">
  <p:cSld name="1_Demo, Video etc. &quot;special&quot; slides">
    <p:spTree>
      <p:nvGrpSpPr>
        <p:cNvPr id="1" name="Shape 29"/>
        <p:cNvGrpSpPr/>
        <p:nvPr/>
      </p:nvGrpSpPr>
      <p:grpSpPr>
        <a:xfrm>
          <a:off x="0" y="0"/>
          <a:ext cx="0" cy="0"/>
          <a:chOff x="0" y="0"/>
          <a:chExt cx="0" cy="0"/>
        </a:xfrm>
      </p:grpSpPr>
      <p:sp>
        <p:nvSpPr>
          <p:cNvPr id="30" name="Google Shape;30;p16"/>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2" name="Google Shape;32;p16"/>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WALKIN - Prints in GRAYSCALE">
  <p:cSld name="WALKIN - Prints in GRAYSCALE">
    <p:spTree>
      <p:nvGrpSpPr>
        <p:cNvPr id="1" name="Shape 593"/>
        <p:cNvGrpSpPr/>
        <p:nvPr/>
      </p:nvGrpSpPr>
      <p:grpSpPr>
        <a:xfrm>
          <a:off x="0" y="0"/>
          <a:ext cx="0" cy="0"/>
          <a:chOff x="0" y="0"/>
          <a:chExt cx="0" cy="0"/>
        </a:xfrm>
      </p:grpSpPr>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1"/>
        </a:solidFill>
        <a:effectLst/>
      </p:bgPr>
    </p:bg>
    <p:spTree>
      <p:nvGrpSpPr>
        <p:cNvPr id="1" name="Shape 594"/>
        <p:cNvGrpSpPr/>
        <p:nvPr/>
      </p:nvGrpSpPr>
      <p:grpSpPr>
        <a:xfrm>
          <a:off x="0" y="0"/>
          <a:ext cx="0" cy="0"/>
          <a:chOff x="0" y="0"/>
          <a:chExt cx="0" cy="0"/>
        </a:xfrm>
      </p:grpSpPr>
      <p:sp>
        <p:nvSpPr>
          <p:cNvPr id="595" name="Google Shape;595;p99"/>
          <p:cNvSpPr txBox="1">
            <a:spLocks noGrp="1"/>
          </p:cNvSpPr>
          <p:nvPr>
            <p:ph type="title"/>
          </p:nvPr>
        </p:nvSpPr>
        <p:spPr>
          <a:xfrm>
            <a:off x="381000" y="230204"/>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6" name="Google Shape;596;p99"/>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dk1"/>
        </a:solidFill>
        <a:effectLst/>
      </p:bgPr>
    </p:bg>
    <p:spTree>
      <p:nvGrpSpPr>
        <p:cNvPr id="1" name="Shape 597"/>
        <p:cNvGrpSpPr/>
        <p:nvPr/>
      </p:nvGrpSpPr>
      <p:grpSpPr>
        <a:xfrm>
          <a:off x="0" y="0"/>
          <a:ext cx="0" cy="0"/>
          <a:chOff x="0" y="0"/>
          <a:chExt cx="0" cy="0"/>
        </a:xfrm>
      </p:grpSpPr>
      <p:sp>
        <p:nvSpPr>
          <p:cNvPr id="598" name="Google Shape;598;p100"/>
          <p:cNvSpPr txBox="1">
            <a:spLocks noGrp="1"/>
          </p:cNvSpPr>
          <p:nvPr>
            <p:ph type="title"/>
          </p:nvPr>
        </p:nvSpPr>
        <p:spPr>
          <a:xfrm>
            <a:off x="381000" y="230204"/>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9" name="Google Shape;599;p100"/>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00" name="Google Shape;600;p100"/>
          <p:cNvSpPr txBox="1">
            <a:spLocks noGrp="1"/>
          </p:cNvSpPr>
          <p:nvPr>
            <p:ph type="body" idx="2"/>
          </p:nvPr>
        </p:nvSpPr>
        <p:spPr>
          <a:xfrm>
            <a:off x="8" y="6238891"/>
            <a:ext cx="9144001" cy="619125"/>
          </a:xfrm>
          <a:prstGeom prst="rect">
            <a:avLst/>
          </a:prstGeom>
          <a:solidFill>
            <a:srgbClr val="FFFF99"/>
          </a:solidFill>
          <a:ln>
            <a:noFill/>
          </a:ln>
        </p:spPr>
        <p:txBody>
          <a:bodyPr spcFirstLastPara="1" wrap="square" lIns="152375" tIns="76175" rIns="152375" bIns="76175" anchor="b" anchorCtr="0">
            <a:noAutofit/>
          </a:bodyPr>
          <a:lstStyle>
            <a:lvl1pPr marL="457200" lvl="0" indent="-228600" algn="r">
              <a:lnSpc>
                <a:spcPct val="90000"/>
              </a:lnSpc>
              <a:spcBef>
                <a:spcPts val="640"/>
              </a:spcBef>
              <a:spcAft>
                <a:spcPts val="0"/>
              </a:spcAft>
              <a:buClr>
                <a:srgbClr val="000000"/>
              </a:buClr>
              <a:buSzPts val="3200"/>
              <a:buFont typeface="Arial"/>
              <a:buNone/>
              <a:defRPr>
                <a:solidFill>
                  <a:srgbClr val="000000"/>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2_Demo, Video etc. &quot;special&quot; slides">
  <p:cSld name="2_Demo, Video etc. &quot;special&quot; slides">
    <p:spTree>
      <p:nvGrpSpPr>
        <p:cNvPr id="1" name="Shape 601"/>
        <p:cNvGrpSpPr/>
        <p:nvPr/>
      </p:nvGrpSpPr>
      <p:grpSpPr>
        <a:xfrm>
          <a:off x="0" y="0"/>
          <a:ext cx="0" cy="0"/>
          <a:chOff x="0" y="0"/>
          <a:chExt cx="0" cy="0"/>
        </a:xfrm>
      </p:grpSpPr>
      <p:sp>
        <p:nvSpPr>
          <p:cNvPr id="602" name="Google Shape;602;p101"/>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3" name="Google Shape;603;p101"/>
          <p:cNvSpPr txBox="1">
            <a:spLocks noGrp="1"/>
          </p:cNvSpPr>
          <p:nvPr>
            <p:ph type="subTitle" idx="1"/>
          </p:nvPr>
        </p:nvSpPr>
        <p:spPr>
          <a:xfrm>
            <a:off x="1368955" y="4345004"/>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604" name="Google Shape;604;p101"/>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Half Field Vertical Goal Down">
  <p:cSld name="Half Field Vertical Goal Down">
    <p:spTree>
      <p:nvGrpSpPr>
        <p:cNvPr id="1" name="Shape 605"/>
        <p:cNvGrpSpPr/>
        <p:nvPr/>
      </p:nvGrpSpPr>
      <p:grpSpPr>
        <a:xfrm>
          <a:off x="0" y="0"/>
          <a:ext cx="0" cy="0"/>
          <a:chOff x="0" y="0"/>
          <a:chExt cx="0" cy="0"/>
        </a:xfrm>
      </p:grpSpPr>
      <p:sp>
        <p:nvSpPr>
          <p:cNvPr id="606" name="Google Shape;606;p102"/>
          <p:cNvSpPr txBox="1">
            <a:spLocks noGrp="1"/>
          </p:cNvSpPr>
          <p:nvPr>
            <p:ph type="title"/>
          </p:nvPr>
        </p:nvSpPr>
        <p:spPr>
          <a:xfrm>
            <a:off x="3" y="43131"/>
            <a:ext cx="9144001"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607" name="Google Shape;607;p102"/>
          <p:cNvGrpSpPr/>
          <p:nvPr/>
        </p:nvGrpSpPr>
        <p:grpSpPr>
          <a:xfrm>
            <a:off x="143213" y="419549"/>
            <a:ext cx="8806085" cy="5971205"/>
            <a:chOff x="143210" y="314659"/>
            <a:chExt cx="8806085" cy="4478404"/>
          </a:xfrm>
        </p:grpSpPr>
        <p:sp>
          <p:nvSpPr>
            <p:cNvPr id="608" name="Google Shape;608;p102"/>
            <p:cNvSpPr/>
            <p:nvPr/>
          </p:nvSpPr>
          <p:spPr>
            <a:xfrm rot="10800000" flipH="1">
              <a:off x="7380744" y="1948966"/>
              <a:ext cx="1420407" cy="2803762"/>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09" name="Google Shape;609;p102"/>
            <p:cNvSpPr/>
            <p:nvPr/>
          </p:nvSpPr>
          <p:spPr>
            <a:xfrm rot="10800000" flipH="1">
              <a:off x="1694239" y="1948966"/>
              <a:ext cx="5686506" cy="2803762"/>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0" name="Google Shape;610;p102"/>
            <p:cNvSpPr/>
            <p:nvPr/>
          </p:nvSpPr>
          <p:spPr>
            <a:xfrm rot="10800000" flipH="1">
              <a:off x="277476" y="1948966"/>
              <a:ext cx="1416763" cy="2803762"/>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1" name="Google Shape;611;p102"/>
            <p:cNvSpPr/>
            <p:nvPr/>
          </p:nvSpPr>
          <p:spPr>
            <a:xfrm rot="10800000" flipH="1">
              <a:off x="4248329" y="3184851"/>
              <a:ext cx="762000" cy="734352"/>
            </a:xfrm>
            <a:prstGeom prst="ellipse">
              <a:avLst/>
            </a:prstGeom>
            <a:noFill/>
            <a:ln w="44450" cap="flat" cmpd="sng">
              <a:solidFill>
                <a:schemeClr val="dk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cxnSp>
          <p:nvCxnSpPr>
            <p:cNvPr id="612" name="Google Shape;612;p102"/>
            <p:cNvCxnSpPr/>
            <p:nvPr/>
          </p:nvCxnSpPr>
          <p:spPr>
            <a:xfrm>
              <a:off x="4508076" y="3552027"/>
              <a:ext cx="242507" cy="0"/>
            </a:xfrm>
            <a:prstGeom prst="straightConnector1">
              <a:avLst/>
            </a:prstGeom>
            <a:noFill/>
            <a:ln w="28575" cap="flat" cmpd="sng">
              <a:solidFill>
                <a:schemeClr val="dk1"/>
              </a:solidFill>
              <a:prstDash val="solid"/>
              <a:round/>
              <a:headEnd type="none" w="sm" len="sm"/>
              <a:tailEnd type="none" w="sm" len="sm"/>
            </a:ln>
          </p:spPr>
        </p:cxnSp>
        <p:sp>
          <p:nvSpPr>
            <p:cNvPr id="613" name="Google Shape;613;p102"/>
            <p:cNvSpPr/>
            <p:nvPr/>
          </p:nvSpPr>
          <p:spPr>
            <a:xfrm rot="10800000" flipH="1">
              <a:off x="277476" y="353525"/>
              <a:ext cx="8523676" cy="1595441"/>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Arial"/>
                <a:ea typeface="Arial"/>
                <a:cs typeface="Arial"/>
                <a:sym typeface="Arial"/>
              </a:endParaRPr>
            </a:p>
          </p:txBody>
        </p:sp>
        <p:cxnSp>
          <p:nvCxnSpPr>
            <p:cNvPr id="614" name="Google Shape;614;p102"/>
            <p:cNvCxnSpPr/>
            <p:nvPr/>
          </p:nvCxnSpPr>
          <p:spPr>
            <a:xfrm rot="10800000">
              <a:off x="1708581" y="353525"/>
              <a:ext cx="0" cy="760650"/>
            </a:xfrm>
            <a:prstGeom prst="straightConnector1">
              <a:avLst/>
            </a:prstGeom>
            <a:noFill/>
            <a:ln w="28575" cap="flat" cmpd="sng">
              <a:solidFill>
                <a:schemeClr val="dk1"/>
              </a:solidFill>
              <a:prstDash val="solid"/>
              <a:round/>
              <a:headEnd type="none" w="sm" len="sm"/>
              <a:tailEnd type="none" w="sm" len="sm"/>
            </a:ln>
          </p:spPr>
        </p:cxnSp>
        <p:cxnSp>
          <p:nvCxnSpPr>
            <p:cNvPr id="615" name="Google Shape;615;p102"/>
            <p:cNvCxnSpPr/>
            <p:nvPr/>
          </p:nvCxnSpPr>
          <p:spPr>
            <a:xfrm rot="10800000">
              <a:off x="7382664" y="353525"/>
              <a:ext cx="0" cy="760650"/>
            </a:xfrm>
            <a:prstGeom prst="straightConnector1">
              <a:avLst/>
            </a:prstGeom>
            <a:noFill/>
            <a:ln w="28575" cap="flat" cmpd="sng">
              <a:solidFill>
                <a:schemeClr val="dk1"/>
              </a:solidFill>
              <a:prstDash val="solid"/>
              <a:round/>
              <a:headEnd type="none" w="sm" len="sm"/>
              <a:tailEnd type="none" w="sm" len="sm"/>
            </a:ln>
          </p:spPr>
        </p:cxnSp>
        <p:sp>
          <p:nvSpPr>
            <p:cNvPr id="616" name="Google Shape;616;p102"/>
            <p:cNvSpPr/>
            <p:nvPr/>
          </p:nvSpPr>
          <p:spPr>
            <a:xfrm rot="5400000" flipH="1">
              <a:off x="4606469" y="304011"/>
              <a:ext cx="45720" cy="99837"/>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7" name="Google Shape;617;p102"/>
            <p:cNvSpPr/>
            <p:nvPr/>
          </p:nvSpPr>
          <p:spPr>
            <a:xfrm rot="5400000" flipH="1">
              <a:off x="8839449" y="278200"/>
              <a:ext cx="73387" cy="146304"/>
            </a:xfrm>
            <a:prstGeom prst="rect">
              <a:avLst/>
            </a:prstGeom>
            <a:solidFill>
              <a:srgbClr val="7B3C9E"/>
            </a:solidFill>
            <a:ln w="9525"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618" name="Google Shape;618;p102"/>
            <p:cNvSpPr/>
            <p:nvPr/>
          </p:nvSpPr>
          <p:spPr>
            <a:xfrm rot="-5400000" flipH="1">
              <a:off x="140948" y="1041626"/>
              <a:ext cx="135372" cy="130848"/>
            </a:xfrm>
            <a:prstGeom prst="triangle">
              <a:avLst>
                <a:gd name="adj" fmla="val 50000"/>
              </a:avLst>
            </a:prstGeom>
            <a:solidFill>
              <a:srgbClr val="7B3C9E"/>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9" name="Google Shape;619;p102"/>
            <p:cNvSpPr/>
            <p:nvPr/>
          </p:nvSpPr>
          <p:spPr>
            <a:xfrm rot="5400000" flipH="1">
              <a:off x="8825679" y="4683216"/>
              <a:ext cx="73387" cy="146304"/>
            </a:xfrm>
            <a:prstGeom prst="rect">
              <a:avLst/>
            </a:prstGeom>
            <a:solidFill>
              <a:srgbClr val="7B3C9E"/>
            </a:solidFill>
            <a:ln w="9525"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620" name="Google Shape;620;p102"/>
            <p:cNvSpPr/>
            <p:nvPr/>
          </p:nvSpPr>
          <p:spPr>
            <a:xfrm rot="-5400000" flipH="1">
              <a:off x="197998" y="4683217"/>
              <a:ext cx="73387" cy="146304"/>
            </a:xfrm>
            <a:prstGeom prst="rect">
              <a:avLst/>
            </a:prstGeom>
            <a:solidFill>
              <a:srgbClr val="7B3C9E"/>
            </a:solidFill>
            <a:ln w="9525"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rease Zoomed">
  <p:cSld name="Crease Zoomed">
    <p:spTree>
      <p:nvGrpSpPr>
        <p:cNvPr id="1" name="Shape 621"/>
        <p:cNvGrpSpPr/>
        <p:nvPr/>
      </p:nvGrpSpPr>
      <p:grpSpPr>
        <a:xfrm>
          <a:off x="0" y="0"/>
          <a:ext cx="0" cy="0"/>
          <a:chOff x="0" y="0"/>
          <a:chExt cx="0" cy="0"/>
        </a:xfrm>
      </p:grpSpPr>
      <p:sp>
        <p:nvSpPr>
          <p:cNvPr id="622" name="Google Shape;622;p103"/>
          <p:cNvSpPr txBox="1">
            <a:spLocks noGrp="1"/>
          </p:cNvSpPr>
          <p:nvPr>
            <p:ph type="title"/>
          </p:nvPr>
        </p:nvSpPr>
        <p:spPr>
          <a:xfrm>
            <a:off x="2" y="43131"/>
            <a:ext cx="9144001"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623" name="Google Shape;623;p103"/>
          <p:cNvGrpSpPr/>
          <p:nvPr/>
        </p:nvGrpSpPr>
        <p:grpSpPr>
          <a:xfrm>
            <a:off x="2" y="584203"/>
            <a:ext cx="9144001" cy="5334097"/>
            <a:chOff x="1" y="438150"/>
            <a:chExt cx="9144001" cy="4000573"/>
          </a:xfrm>
        </p:grpSpPr>
        <p:cxnSp>
          <p:nvCxnSpPr>
            <p:cNvPr id="624" name="Google Shape;624;p103"/>
            <p:cNvCxnSpPr/>
            <p:nvPr/>
          </p:nvCxnSpPr>
          <p:spPr>
            <a:xfrm rot="10800000">
              <a:off x="190811" y="438150"/>
              <a:ext cx="0" cy="3990029"/>
            </a:xfrm>
            <a:prstGeom prst="straightConnector1">
              <a:avLst/>
            </a:prstGeom>
            <a:noFill/>
            <a:ln w="38100" cap="flat" cmpd="sng">
              <a:solidFill>
                <a:schemeClr val="dk1"/>
              </a:solidFill>
              <a:prstDash val="solid"/>
              <a:miter lim="400000"/>
              <a:headEnd type="none" w="sm" len="sm"/>
              <a:tailEnd type="none" w="sm" len="sm"/>
            </a:ln>
          </p:spPr>
        </p:cxnSp>
        <p:cxnSp>
          <p:nvCxnSpPr>
            <p:cNvPr id="625" name="Google Shape;625;p103"/>
            <p:cNvCxnSpPr/>
            <p:nvPr/>
          </p:nvCxnSpPr>
          <p:spPr>
            <a:xfrm>
              <a:off x="1" y="720239"/>
              <a:ext cx="9144000" cy="0"/>
            </a:xfrm>
            <a:prstGeom prst="straightConnector1">
              <a:avLst/>
            </a:prstGeom>
            <a:noFill/>
            <a:ln w="38100" cap="flat" cmpd="sng">
              <a:solidFill>
                <a:schemeClr val="dk1"/>
              </a:solidFill>
              <a:prstDash val="solid"/>
              <a:miter lim="400000"/>
              <a:headEnd type="none" w="sm" len="sm"/>
              <a:tailEnd type="none" w="sm" len="sm"/>
            </a:ln>
          </p:spPr>
        </p:cxnSp>
        <p:cxnSp>
          <p:nvCxnSpPr>
            <p:cNvPr id="626" name="Google Shape;626;p103"/>
            <p:cNvCxnSpPr/>
            <p:nvPr/>
          </p:nvCxnSpPr>
          <p:spPr>
            <a:xfrm rot="10800000" flipH="1">
              <a:off x="2" y="4417637"/>
              <a:ext cx="9144000" cy="21086"/>
            </a:xfrm>
            <a:prstGeom prst="straightConnector1">
              <a:avLst/>
            </a:prstGeom>
            <a:noFill/>
            <a:ln w="38100" cap="flat" cmpd="sng">
              <a:solidFill>
                <a:schemeClr val="dk1"/>
              </a:solidFill>
              <a:prstDash val="solid"/>
              <a:miter lim="400000"/>
              <a:headEnd type="none" w="sm" len="sm"/>
              <a:tailEnd type="none" w="sm" len="sm"/>
            </a:ln>
          </p:spPr>
        </p:cxnSp>
        <p:sp>
          <p:nvSpPr>
            <p:cNvPr id="627" name="Google Shape;627;p103"/>
            <p:cNvSpPr/>
            <p:nvPr/>
          </p:nvSpPr>
          <p:spPr>
            <a:xfrm>
              <a:off x="3926960" y="2431696"/>
              <a:ext cx="1252291" cy="1206854"/>
            </a:xfrm>
            <a:prstGeom prst="ellipse">
              <a:avLst/>
            </a:prstGeom>
            <a:noFill/>
            <a:ln w="57150" cap="flat" cmpd="sng">
              <a:solidFill>
                <a:schemeClr val="dk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cxnSp>
          <p:nvCxnSpPr>
            <p:cNvPr id="628" name="Google Shape;628;p103"/>
            <p:cNvCxnSpPr/>
            <p:nvPr/>
          </p:nvCxnSpPr>
          <p:spPr>
            <a:xfrm rot="10800000">
              <a:off x="8915400" y="438150"/>
              <a:ext cx="0" cy="3990030"/>
            </a:xfrm>
            <a:prstGeom prst="straightConnector1">
              <a:avLst/>
            </a:prstGeom>
            <a:noFill/>
            <a:ln w="38100" cap="flat" cmpd="sng">
              <a:solidFill>
                <a:schemeClr val="dk1"/>
              </a:solidFill>
              <a:prstDash val="solid"/>
              <a:miter lim="400000"/>
              <a:headEnd type="none" w="sm" len="sm"/>
              <a:tailEnd type="none" w="sm" len="sm"/>
            </a:ln>
          </p:spPr>
        </p:cxnSp>
        <p:cxnSp>
          <p:nvCxnSpPr>
            <p:cNvPr id="629" name="Google Shape;629;p103"/>
            <p:cNvCxnSpPr/>
            <p:nvPr/>
          </p:nvCxnSpPr>
          <p:spPr>
            <a:xfrm>
              <a:off x="4372729" y="3035123"/>
              <a:ext cx="398543" cy="0"/>
            </a:xfrm>
            <a:prstGeom prst="straightConnector1">
              <a:avLst/>
            </a:prstGeom>
            <a:noFill/>
            <a:ln w="28575" cap="flat" cmpd="sng">
              <a:solidFill>
                <a:schemeClr val="dk1"/>
              </a:solidFill>
              <a:prstDash val="solid"/>
              <a:round/>
              <a:headEnd type="none" w="sm" len="sm"/>
              <a:tailEnd type="none" w="sm" len="sm"/>
            </a:ln>
          </p:spPr>
        </p:cxnSp>
      </p:gr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Full Field" type="tx">
  <p:cSld name="TITLE_AND_BODY">
    <p:bg>
      <p:bgPr>
        <a:gradFill>
          <a:gsLst>
            <a:gs pos="0">
              <a:srgbClr val="000B5F"/>
            </a:gs>
            <a:gs pos="100000">
              <a:srgbClr val="000000"/>
            </a:gs>
          </a:gsLst>
          <a:path path="circle">
            <a:fillToRect l="50000" t="50000" r="50000" b="50000"/>
          </a:path>
          <a:tileRect/>
        </a:gradFill>
        <a:effectLst/>
      </p:bgPr>
    </p:bg>
    <p:spTree>
      <p:nvGrpSpPr>
        <p:cNvPr id="1" name="Shape 630"/>
        <p:cNvGrpSpPr/>
        <p:nvPr/>
      </p:nvGrpSpPr>
      <p:grpSpPr>
        <a:xfrm>
          <a:off x="0" y="0"/>
          <a:ext cx="0" cy="0"/>
          <a:chOff x="0" y="0"/>
          <a:chExt cx="0" cy="0"/>
        </a:xfrm>
      </p:grpSpPr>
      <p:sp>
        <p:nvSpPr>
          <p:cNvPr id="631" name="Google Shape;631;p104"/>
          <p:cNvSpPr txBox="1">
            <a:spLocks noGrp="1"/>
          </p:cNvSpPr>
          <p:nvPr>
            <p:ph type="title"/>
          </p:nvPr>
        </p:nvSpPr>
        <p:spPr>
          <a:xfrm>
            <a:off x="-1" y="891715"/>
            <a:ext cx="9144002" cy="291142"/>
          </a:xfrm>
          <a:prstGeom prst="rect">
            <a:avLst/>
          </a:prstGeom>
          <a:noFill/>
          <a:ln>
            <a:noFill/>
          </a:ln>
        </p:spPr>
        <p:txBody>
          <a:bodyPr spcFirstLastPara="1" wrap="square" lIns="34275" tIns="34275" rIns="34275" bIns="34275" anchor="ctr" anchorCtr="0">
            <a:spAutoFit/>
          </a:bodyPr>
          <a:lstStyle>
            <a:lvl1pPr lvl="0" algn="ctr">
              <a:lnSpc>
                <a:spcPct val="100000"/>
              </a:lnSpc>
              <a:spcBef>
                <a:spcPts val="0"/>
              </a:spcBef>
              <a:spcAft>
                <a:spcPts val="0"/>
              </a:spcAft>
              <a:buClr>
                <a:srgbClr val="FEBC11"/>
              </a:buClr>
              <a:buSzPts val="2000"/>
              <a:buFont typeface="Calibri"/>
              <a:buNone/>
              <a:defRPr sz="2000" b="1">
                <a:solidFill>
                  <a:srgbClr val="FEBC1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632" name="Google Shape;632;p104"/>
          <p:cNvGrpSpPr/>
          <p:nvPr/>
        </p:nvGrpSpPr>
        <p:grpSpPr>
          <a:xfrm>
            <a:off x="113003" y="1481644"/>
            <a:ext cx="8917999" cy="4157158"/>
            <a:chOff x="-1" y="-1"/>
            <a:chExt cx="8917997" cy="4157156"/>
          </a:xfrm>
        </p:grpSpPr>
        <p:sp>
          <p:nvSpPr>
            <p:cNvPr id="633" name="Google Shape;633;p104"/>
            <p:cNvSpPr/>
            <p:nvPr/>
          </p:nvSpPr>
          <p:spPr>
            <a:xfrm>
              <a:off x="2833776" y="105844"/>
              <a:ext cx="1626376" cy="3518814"/>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4" name="Google Shape;634;p104"/>
            <p:cNvSpPr/>
            <p:nvPr/>
          </p:nvSpPr>
          <p:spPr>
            <a:xfrm>
              <a:off x="37269" y="105843"/>
              <a:ext cx="2796508" cy="597318"/>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5" name="Google Shape;635;p104"/>
            <p:cNvSpPr/>
            <p:nvPr/>
          </p:nvSpPr>
          <p:spPr>
            <a:xfrm>
              <a:off x="36965" y="3027341"/>
              <a:ext cx="2796811" cy="597317"/>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6" name="Google Shape;636;p104"/>
            <p:cNvSpPr/>
            <p:nvPr/>
          </p:nvSpPr>
          <p:spPr>
            <a:xfrm>
              <a:off x="-1" y="-1"/>
              <a:ext cx="64173" cy="119938"/>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7" name="Google Shape;637;p104"/>
            <p:cNvSpPr/>
            <p:nvPr/>
          </p:nvSpPr>
          <p:spPr>
            <a:xfrm>
              <a:off x="981" y="3615964"/>
              <a:ext cx="64173" cy="113897"/>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8" name="Google Shape;638;p104"/>
            <p:cNvSpPr/>
            <p:nvPr/>
          </p:nvSpPr>
          <p:spPr>
            <a:xfrm>
              <a:off x="2376605" y="3624658"/>
              <a:ext cx="1263084" cy="423806"/>
            </a:xfrm>
            <a:prstGeom prst="rect">
              <a:avLst/>
            </a:prstGeom>
            <a:noFill/>
            <a:ln w="12700" cap="flat" cmpd="sng">
              <a:solidFill>
                <a:srgbClr val="FFFFFF"/>
              </a:solidFill>
              <a:prstDash val="dash"/>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9" name="Google Shape;639;p104"/>
            <p:cNvSpPr/>
            <p:nvPr/>
          </p:nvSpPr>
          <p:spPr>
            <a:xfrm>
              <a:off x="3592879" y="3560281"/>
              <a:ext cx="95922" cy="71942"/>
            </a:xfrm>
            <a:custGeom>
              <a:avLst/>
              <a:gdLst/>
              <a:ahLst/>
              <a:cxnLst/>
              <a:rect l="l" t="t" r="r" b="b"/>
              <a:pathLst>
                <a:path w="21600" h="21600" extrusionOk="0">
                  <a:moveTo>
                    <a:pt x="10800" y="0"/>
                  </a:moveTo>
                  <a:lnTo>
                    <a:pt x="21600" y="21600"/>
                  </a:lnTo>
                  <a:lnTo>
                    <a:pt x="0" y="21600"/>
                  </a:lnTo>
                  <a:close/>
                </a:path>
              </a:pathLst>
            </a:cu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0" name="Google Shape;640;p104"/>
            <p:cNvSpPr/>
            <p:nvPr/>
          </p:nvSpPr>
          <p:spPr>
            <a:xfrm>
              <a:off x="998990" y="1651851"/>
              <a:ext cx="462718" cy="450770"/>
            </a:xfrm>
            <a:prstGeom prst="ellipse">
              <a:avLst/>
            </a:prstGeom>
            <a:noFill/>
            <a:ln w="127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641" name="Google Shape;641;p104"/>
            <p:cNvCxnSpPr/>
            <p:nvPr/>
          </p:nvCxnSpPr>
          <p:spPr>
            <a:xfrm rot="10800000" flipH="1">
              <a:off x="1230348" y="1796660"/>
              <a:ext cx="1" cy="161150"/>
            </a:xfrm>
            <a:prstGeom prst="straightConnector1">
              <a:avLst/>
            </a:prstGeom>
            <a:noFill/>
            <a:ln w="12700" cap="flat" cmpd="sng">
              <a:solidFill>
                <a:srgbClr val="FFFFFF"/>
              </a:solidFill>
              <a:prstDash val="solid"/>
              <a:miter lim="400000"/>
              <a:headEnd type="none" w="sm" len="sm"/>
              <a:tailEnd type="none" w="sm" len="sm"/>
            </a:ln>
          </p:spPr>
        </p:cxnSp>
        <p:cxnSp>
          <p:nvCxnSpPr>
            <p:cNvPr id="642" name="Google Shape;642;p104"/>
            <p:cNvCxnSpPr/>
            <p:nvPr/>
          </p:nvCxnSpPr>
          <p:spPr>
            <a:xfrm rot="10800000" flipH="1">
              <a:off x="3639991" y="3632222"/>
              <a:ext cx="1" cy="524933"/>
            </a:xfrm>
            <a:prstGeom prst="straightConnector1">
              <a:avLst/>
            </a:prstGeom>
            <a:noFill/>
            <a:ln w="12700" cap="flat" cmpd="sng">
              <a:solidFill>
                <a:srgbClr val="FFFFFF"/>
              </a:solidFill>
              <a:prstDash val="solid"/>
              <a:round/>
              <a:headEnd type="none" w="sm" len="sm"/>
              <a:tailEnd type="none" w="sm" len="sm"/>
            </a:ln>
          </p:spPr>
        </p:cxnSp>
        <p:sp>
          <p:nvSpPr>
            <p:cNvPr id="643" name="Google Shape;643;p104"/>
            <p:cNvSpPr/>
            <p:nvPr/>
          </p:nvSpPr>
          <p:spPr>
            <a:xfrm>
              <a:off x="37269" y="704253"/>
              <a:ext cx="2796508" cy="2320591"/>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644" name="Google Shape;644;p104"/>
            <p:cNvCxnSpPr/>
            <p:nvPr/>
          </p:nvCxnSpPr>
          <p:spPr>
            <a:xfrm flipH="1">
              <a:off x="3644184" y="3027296"/>
              <a:ext cx="813189" cy="1"/>
            </a:xfrm>
            <a:prstGeom prst="straightConnector1">
              <a:avLst/>
            </a:prstGeom>
            <a:noFill/>
            <a:ln w="12700" cap="flat" cmpd="sng">
              <a:solidFill>
                <a:srgbClr val="FFFFFF"/>
              </a:solidFill>
              <a:prstDash val="solid"/>
              <a:round/>
              <a:headEnd type="none" w="sm" len="sm"/>
              <a:tailEnd type="none" w="sm" len="sm"/>
            </a:ln>
          </p:spPr>
        </p:cxnSp>
        <p:cxnSp>
          <p:nvCxnSpPr>
            <p:cNvPr id="645" name="Google Shape;645;p104"/>
            <p:cNvCxnSpPr/>
            <p:nvPr/>
          </p:nvCxnSpPr>
          <p:spPr>
            <a:xfrm rot="10800000">
              <a:off x="3644184" y="703161"/>
              <a:ext cx="813189" cy="1"/>
            </a:xfrm>
            <a:prstGeom prst="straightConnector1">
              <a:avLst/>
            </a:prstGeom>
            <a:noFill/>
            <a:ln w="12700" cap="flat" cmpd="sng">
              <a:solidFill>
                <a:srgbClr val="FFFFFF"/>
              </a:solidFill>
              <a:prstDash val="solid"/>
              <a:round/>
              <a:headEnd type="none" w="sm" len="sm"/>
              <a:tailEnd type="none" w="sm" len="sm"/>
            </a:ln>
          </p:spPr>
        </p:cxnSp>
        <p:cxnSp>
          <p:nvCxnSpPr>
            <p:cNvPr id="646" name="Google Shape;646;p104"/>
            <p:cNvCxnSpPr/>
            <p:nvPr/>
          </p:nvCxnSpPr>
          <p:spPr>
            <a:xfrm flipH="1">
              <a:off x="3644184" y="4048464"/>
              <a:ext cx="813189" cy="1"/>
            </a:xfrm>
            <a:prstGeom prst="straightConnector1">
              <a:avLst/>
            </a:prstGeom>
            <a:noFill/>
            <a:ln w="12700" cap="flat" cmpd="sng">
              <a:solidFill>
                <a:srgbClr val="FFFFFF"/>
              </a:solidFill>
              <a:prstDash val="solid"/>
              <a:round/>
              <a:headEnd type="none" w="sm" len="sm"/>
              <a:tailEnd type="none" w="sm" len="sm"/>
            </a:ln>
          </p:spPr>
        </p:cxnSp>
        <p:sp>
          <p:nvSpPr>
            <p:cNvPr id="647" name="Google Shape;647;p104"/>
            <p:cNvSpPr/>
            <p:nvPr/>
          </p:nvSpPr>
          <p:spPr>
            <a:xfrm flipH="1">
              <a:off x="4457844" y="105844"/>
              <a:ext cx="1626376" cy="3518814"/>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8" name="Google Shape;648;p104"/>
            <p:cNvSpPr/>
            <p:nvPr/>
          </p:nvSpPr>
          <p:spPr>
            <a:xfrm flipH="1">
              <a:off x="6084218" y="105843"/>
              <a:ext cx="2796507" cy="597318"/>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9" name="Google Shape;649;p104"/>
            <p:cNvSpPr/>
            <p:nvPr/>
          </p:nvSpPr>
          <p:spPr>
            <a:xfrm flipH="1">
              <a:off x="6084219" y="3027341"/>
              <a:ext cx="2796811" cy="597317"/>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0" name="Google Shape;650;p104"/>
            <p:cNvSpPr/>
            <p:nvPr/>
          </p:nvSpPr>
          <p:spPr>
            <a:xfrm flipH="1">
              <a:off x="8853823" y="-1"/>
              <a:ext cx="64173" cy="119938"/>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1" name="Google Shape;651;p104"/>
            <p:cNvSpPr/>
            <p:nvPr/>
          </p:nvSpPr>
          <p:spPr>
            <a:xfrm flipH="1">
              <a:off x="8852841" y="3615964"/>
              <a:ext cx="64173" cy="113897"/>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2" name="Google Shape;652;p104"/>
            <p:cNvSpPr/>
            <p:nvPr/>
          </p:nvSpPr>
          <p:spPr>
            <a:xfrm flipH="1">
              <a:off x="5278306" y="3624658"/>
              <a:ext cx="1263084" cy="423806"/>
            </a:xfrm>
            <a:prstGeom prst="rect">
              <a:avLst/>
            </a:prstGeom>
            <a:noFill/>
            <a:ln w="12700" cap="flat" cmpd="sng">
              <a:solidFill>
                <a:srgbClr val="FFFFFF"/>
              </a:solidFill>
              <a:prstDash val="dash"/>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3" name="Google Shape;653;p104"/>
            <p:cNvSpPr/>
            <p:nvPr/>
          </p:nvSpPr>
          <p:spPr>
            <a:xfrm flipH="1">
              <a:off x="5229193" y="3560281"/>
              <a:ext cx="95923" cy="71942"/>
            </a:xfrm>
            <a:custGeom>
              <a:avLst/>
              <a:gdLst/>
              <a:ahLst/>
              <a:cxnLst/>
              <a:rect l="l" t="t" r="r" b="b"/>
              <a:pathLst>
                <a:path w="21600" h="21600" extrusionOk="0">
                  <a:moveTo>
                    <a:pt x="10800" y="0"/>
                  </a:moveTo>
                  <a:lnTo>
                    <a:pt x="21600" y="21600"/>
                  </a:lnTo>
                  <a:lnTo>
                    <a:pt x="0" y="21600"/>
                  </a:lnTo>
                  <a:close/>
                </a:path>
              </a:pathLst>
            </a:cu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4" name="Google Shape;654;p104"/>
            <p:cNvSpPr/>
            <p:nvPr/>
          </p:nvSpPr>
          <p:spPr>
            <a:xfrm flipH="1">
              <a:off x="7456287" y="1651851"/>
              <a:ext cx="462718" cy="450770"/>
            </a:xfrm>
            <a:prstGeom prst="ellipse">
              <a:avLst/>
            </a:prstGeom>
            <a:noFill/>
            <a:ln w="127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655" name="Google Shape;655;p104"/>
            <p:cNvCxnSpPr/>
            <p:nvPr/>
          </p:nvCxnSpPr>
          <p:spPr>
            <a:xfrm rot="10800000" flipH="1">
              <a:off x="7688599" y="1796660"/>
              <a:ext cx="1" cy="161150"/>
            </a:xfrm>
            <a:prstGeom prst="straightConnector1">
              <a:avLst/>
            </a:prstGeom>
            <a:noFill/>
            <a:ln w="12700" cap="flat" cmpd="sng">
              <a:solidFill>
                <a:srgbClr val="FFFFFF"/>
              </a:solidFill>
              <a:prstDash val="solid"/>
              <a:miter lim="400000"/>
              <a:headEnd type="none" w="sm" len="sm"/>
              <a:tailEnd type="none" w="sm" len="sm"/>
            </a:ln>
          </p:spPr>
        </p:cxnSp>
        <p:cxnSp>
          <p:nvCxnSpPr>
            <p:cNvPr id="656" name="Google Shape;656;p104"/>
            <p:cNvCxnSpPr/>
            <p:nvPr/>
          </p:nvCxnSpPr>
          <p:spPr>
            <a:xfrm rot="10800000" flipH="1">
              <a:off x="5278955" y="3632222"/>
              <a:ext cx="1" cy="524933"/>
            </a:xfrm>
            <a:prstGeom prst="straightConnector1">
              <a:avLst/>
            </a:prstGeom>
            <a:noFill/>
            <a:ln w="12700" cap="flat" cmpd="sng">
              <a:solidFill>
                <a:srgbClr val="FFFFFF"/>
              </a:solidFill>
              <a:prstDash val="solid"/>
              <a:round/>
              <a:headEnd type="none" w="sm" len="sm"/>
              <a:tailEnd type="none" w="sm" len="sm"/>
            </a:ln>
          </p:spPr>
        </p:cxnSp>
        <p:sp>
          <p:nvSpPr>
            <p:cNvPr id="657" name="Google Shape;657;p104"/>
            <p:cNvSpPr/>
            <p:nvPr/>
          </p:nvSpPr>
          <p:spPr>
            <a:xfrm flipH="1">
              <a:off x="6084218" y="704253"/>
              <a:ext cx="2796507" cy="2320591"/>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658" name="Google Shape;658;p104"/>
            <p:cNvCxnSpPr/>
            <p:nvPr/>
          </p:nvCxnSpPr>
          <p:spPr>
            <a:xfrm>
              <a:off x="4460623" y="3027296"/>
              <a:ext cx="813188" cy="1"/>
            </a:xfrm>
            <a:prstGeom prst="straightConnector1">
              <a:avLst/>
            </a:prstGeom>
            <a:noFill/>
            <a:ln w="12700" cap="flat" cmpd="sng">
              <a:solidFill>
                <a:srgbClr val="FFFFFF"/>
              </a:solidFill>
              <a:prstDash val="solid"/>
              <a:round/>
              <a:headEnd type="none" w="sm" len="sm"/>
              <a:tailEnd type="none" w="sm" len="sm"/>
            </a:ln>
          </p:spPr>
        </p:cxnSp>
        <p:cxnSp>
          <p:nvCxnSpPr>
            <p:cNvPr id="659" name="Google Shape;659;p104"/>
            <p:cNvCxnSpPr/>
            <p:nvPr/>
          </p:nvCxnSpPr>
          <p:spPr>
            <a:xfrm>
              <a:off x="4460623" y="703161"/>
              <a:ext cx="813188" cy="1"/>
            </a:xfrm>
            <a:prstGeom prst="straightConnector1">
              <a:avLst/>
            </a:prstGeom>
            <a:noFill/>
            <a:ln w="12700" cap="flat" cmpd="sng">
              <a:solidFill>
                <a:srgbClr val="FFFFFF"/>
              </a:solidFill>
              <a:prstDash val="solid"/>
              <a:round/>
              <a:headEnd type="none" w="sm" len="sm"/>
              <a:tailEnd type="none" w="sm" len="sm"/>
            </a:ln>
          </p:spPr>
        </p:cxnSp>
        <p:cxnSp>
          <p:nvCxnSpPr>
            <p:cNvPr id="660" name="Google Shape;660;p104"/>
            <p:cNvCxnSpPr/>
            <p:nvPr/>
          </p:nvCxnSpPr>
          <p:spPr>
            <a:xfrm>
              <a:off x="4460623" y="4048464"/>
              <a:ext cx="813188" cy="1"/>
            </a:xfrm>
            <a:prstGeom prst="straightConnector1">
              <a:avLst/>
            </a:prstGeom>
            <a:noFill/>
            <a:ln w="12700" cap="flat" cmpd="sng">
              <a:solidFill>
                <a:srgbClr val="FFFFFF"/>
              </a:solidFill>
              <a:prstDash val="solid"/>
              <a:round/>
              <a:headEnd type="none" w="sm" len="sm"/>
              <a:tailEnd type="none" w="sm" len="sm"/>
            </a:ln>
          </p:spPr>
        </p:cxnSp>
        <p:sp>
          <p:nvSpPr>
            <p:cNvPr id="661" name="Google Shape;661;p104"/>
            <p:cNvSpPr/>
            <p:nvPr/>
          </p:nvSpPr>
          <p:spPr>
            <a:xfrm>
              <a:off x="4411371" y="-1"/>
              <a:ext cx="70849" cy="125746"/>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2" name="Google Shape;662;p104"/>
            <p:cNvSpPr/>
            <p:nvPr/>
          </p:nvSpPr>
          <p:spPr>
            <a:xfrm>
              <a:off x="4440158" y="1827317"/>
              <a:ext cx="39979" cy="99838"/>
            </a:xfrm>
            <a:prstGeom prst="rect">
              <a:avLst/>
            </a:prstGeom>
            <a:solidFill>
              <a:srgbClr val="C00000"/>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663" name="Google Shape;663;p104" descr="top2.jpg"/>
          <p:cNvPicPr preferRelativeResize="0"/>
          <p:nvPr/>
        </p:nvPicPr>
        <p:blipFill rotWithShape="1">
          <a:blip r:embed="rId2">
            <a:alphaModFix/>
          </a:blip>
          <a:srcRect/>
          <a:stretch/>
        </p:blipFill>
        <p:spPr>
          <a:xfrm>
            <a:off x="0" y="5749635"/>
            <a:ext cx="9144000" cy="1108365"/>
          </a:xfrm>
          <a:prstGeom prst="rect">
            <a:avLst/>
          </a:prstGeom>
          <a:noFill/>
          <a:ln>
            <a:noFill/>
          </a:ln>
        </p:spPr>
      </p:pic>
      <p:sp>
        <p:nvSpPr>
          <p:cNvPr id="664" name="Google Shape;664;p104"/>
          <p:cNvSpPr txBox="1">
            <a:spLocks noGrp="1"/>
          </p:cNvSpPr>
          <p:nvPr>
            <p:ph type="sldNum" idx="12"/>
          </p:nvPr>
        </p:nvSpPr>
        <p:spPr>
          <a:xfrm>
            <a:off x="4419600" y="5484812"/>
            <a:ext cx="2133600" cy="279401"/>
          </a:xfrm>
          <a:prstGeom prst="rect">
            <a:avLst/>
          </a:prstGeom>
          <a:noFill/>
          <a:ln>
            <a:noFill/>
          </a:ln>
        </p:spPr>
        <p:txBody>
          <a:bodyPr spcFirstLastPara="1" wrap="square" lIns="34275" tIns="34275" rIns="34275" bIns="34275" anchor="t" anchorCtr="0">
            <a:noAutofit/>
          </a:bodyPr>
          <a:lstStyle>
            <a:lvl1pPr marL="0" marR="0" lvl="0" indent="0" algn="l" rtl="0">
              <a:lnSpc>
                <a:spcPct val="100000"/>
              </a:lnSpc>
              <a:spcBef>
                <a:spcPts val="0"/>
              </a:spcBef>
              <a:spcAft>
                <a:spcPts val="0"/>
              </a:spcAft>
              <a:buNone/>
              <a:defRPr sz="1400" b="0"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grpSp>
        <p:nvGrpSpPr>
          <p:cNvPr id="665" name="Google Shape;665;p104"/>
          <p:cNvGrpSpPr/>
          <p:nvPr/>
        </p:nvGrpSpPr>
        <p:grpSpPr>
          <a:xfrm>
            <a:off x="113006" y="832528"/>
            <a:ext cx="8917995" cy="5542872"/>
            <a:chOff x="76200" y="624396"/>
            <a:chExt cx="8917995" cy="4157154"/>
          </a:xfrm>
        </p:grpSpPr>
        <p:sp>
          <p:nvSpPr>
            <p:cNvPr id="666" name="Google Shape;666;p104"/>
            <p:cNvSpPr/>
            <p:nvPr/>
          </p:nvSpPr>
          <p:spPr>
            <a:xfrm>
              <a:off x="2909976" y="730240"/>
              <a:ext cx="1626375" cy="3518814"/>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667" name="Google Shape;667;p104"/>
            <p:cNvSpPr/>
            <p:nvPr/>
          </p:nvSpPr>
          <p:spPr>
            <a:xfrm>
              <a:off x="113470" y="730240"/>
              <a:ext cx="2796507" cy="597317"/>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668" name="Google Shape;668;p104"/>
            <p:cNvSpPr/>
            <p:nvPr/>
          </p:nvSpPr>
          <p:spPr>
            <a:xfrm>
              <a:off x="113166" y="3651737"/>
              <a:ext cx="2796810" cy="597317"/>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669" name="Google Shape;669;p104"/>
            <p:cNvSpPr/>
            <p:nvPr/>
          </p:nvSpPr>
          <p:spPr>
            <a:xfrm>
              <a:off x="76200" y="624396"/>
              <a:ext cx="64172" cy="11993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70" name="Google Shape;670;p104"/>
            <p:cNvSpPr/>
            <p:nvPr/>
          </p:nvSpPr>
          <p:spPr>
            <a:xfrm>
              <a:off x="77182" y="4240361"/>
              <a:ext cx="64172" cy="113896"/>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71" name="Google Shape;671;p104"/>
            <p:cNvSpPr/>
            <p:nvPr/>
          </p:nvSpPr>
          <p:spPr>
            <a:xfrm>
              <a:off x="2452806" y="4249055"/>
              <a:ext cx="1263083" cy="423805"/>
            </a:xfrm>
            <a:prstGeom prst="rect">
              <a:avLst/>
            </a:prstGeom>
            <a:noFill/>
            <a:ln w="25400" cap="flat" cmpd="sng">
              <a:solidFill>
                <a:schemeClr val="lt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672" name="Google Shape;672;p104"/>
            <p:cNvSpPr/>
            <p:nvPr/>
          </p:nvSpPr>
          <p:spPr>
            <a:xfrm>
              <a:off x="3669080" y="4184677"/>
              <a:ext cx="95921" cy="71941"/>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Arial"/>
                <a:buNone/>
              </a:pPr>
              <a:endParaRPr sz="1950" b="0" i="0" u="none" strike="noStrike" cap="none">
                <a:solidFill>
                  <a:srgbClr val="FFFFFF"/>
                </a:solidFill>
                <a:latin typeface="Arial"/>
                <a:ea typeface="Arial"/>
                <a:cs typeface="Arial"/>
                <a:sym typeface="Arial"/>
              </a:endParaRPr>
            </a:p>
          </p:txBody>
        </p:sp>
        <p:sp>
          <p:nvSpPr>
            <p:cNvPr id="673" name="Google Shape;673;p104"/>
            <p:cNvSpPr/>
            <p:nvPr/>
          </p:nvSpPr>
          <p:spPr>
            <a:xfrm>
              <a:off x="1075191" y="2276247"/>
              <a:ext cx="462717" cy="450769"/>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674" name="Google Shape;674;p104"/>
            <p:cNvCxnSpPr/>
            <p:nvPr/>
          </p:nvCxnSpPr>
          <p:spPr>
            <a:xfrm rot="10800000">
              <a:off x="1306549" y="2421056"/>
              <a:ext cx="0" cy="161149"/>
            </a:xfrm>
            <a:prstGeom prst="straightConnector1">
              <a:avLst/>
            </a:prstGeom>
            <a:noFill/>
            <a:ln w="19050" cap="flat" cmpd="sng">
              <a:solidFill>
                <a:schemeClr val="lt1"/>
              </a:solidFill>
              <a:prstDash val="solid"/>
              <a:miter lim="400000"/>
              <a:headEnd type="none" w="sm" len="sm"/>
              <a:tailEnd type="none" w="sm" len="sm"/>
            </a:ln>
          </p:spPr>
        </p:cxnSp>
        <p:cxnSp>
          <p:nvCxnSpPr>
            <p:cNvPr id="675" name="Google Shape;675;p104"/>
            <p:cNvCxnSpPr/>
            <p:nvPr/>
          </p:nvCxnSpPr>
          <p:spPr>
            <a:xfrm rot="10800000">
              <a:off x="3716192" y="4256618"/>
              <a:ext cx="0" cy="524932"/>
            </a:xfrm>
            <a:prstGeom prst="straightConnector1">
              <a:avLst/>
            </a:prstGeom>
            <a:noFill/>
            <a:ln w="28575" cap="flat" cmpd="sng">
              <a:solidFill>
                <a:schemeClr val="lt1"/>
              </a:solidFill>
              <a:prstDash val="solid"/>
              <a:round/>
              <a:headEnd type="none" w="sm" len="sm"/>
              <a:tailEnd type="none" w="sm" len="sm"/>
            </a:ln>
          </p:spPr>
        </p:cxnSp>
        <p:sp>
          <p:nvSpPr>
            <p:cNvPr id="676" name="Google Shape;676;p104"/>
            <p:cNvSpPr/>
            <p:nvPr/>
          </p:nvSpPr>
          <p:spPr>
            <a:xfrm>
              <a:off x="113470" y="1328649"/>
              <a:ext cx="2796507" cy="2320590"/>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677" name="Google Shape;677;p104"/>
            <p:cNvCxnSpPr/>
            <p:nvPr/>
          </p:nvCxnSpPr>
          <p:spPr>
            <a:xfrm rot="10800000">
              <a:off x="3720384" y="3651692"/>
              <a:ext cx="813188" cy="0"/>
            </a:xfrm>
            <a:prstGeom prst="straightConnector1">
              <a:avLst/>
            </a:prstGeom>
            <a:noFill/>
            <a:ln w="28575" cap="flat" cmpd="sng">
              <a:solidFill>
                <a:schemeClr val="lt1"/>
              </a:solidFill>
              <a:prstDash val="solid"/>
              <a:round/>
              <a:headEnd type="none" w="sm" len="sm"/>
              <a:tailEnd type="none" w="sm" len="sm"/>
            </a:ln>
          </p:spPr>
        </p:cxnSp>
        <p:cxnSp>
          <p:nvCxnSpPr>
            <p:cNvPr id="678" name="Google Shape;678;p104"/>
            <p:cNvCxnSpPr/>
            <p:nvPr/>
          </p:nvCxnSpPr>
          <p:spPr>
            <a:xfrm rot="10800000">
              <a:off x="3720384" y="1327557"/>
              <a:ext cx="813188" cy="0"/>
            </a:xfrm>
            <a:prstGeom prst="straightConnector1">
              <a:avLst/>
            </a:prstGeom>
            <a:noFill/>
            <a:ln w="28575" cap="flat" cmpd="sng">
              <a:solidFill>
                <a:schemeClr val="lt1"/>
              </a:solidFill>
              <a:prstDash val="solid"/>
              <a:round/>
              <a:headEnd type="none" w="sm" len="sm"/>
              <a:tailEnd type="none" w="sm" len="sm"/>
            </a:ln>
          </p:spPr>
        </p:cxnSp>
        <p:cxnSp>
          <p:nvCxnSpPr>
            <p:cNvPr id="679" name="Google Shape;679;p104"/>
            <p:cNvCxnSpPr/>
            <p:nvPr/>
          </p:nvCxnSpPr>
          <p:spPr>
            <a:xfrm rot="10800000">
              <a:off x="3720384" y="4672860"/>
              <a:ext cx="813188" cy="0"/>
            </a:xfrm>
            <a:prstGeom prst="straightConnector1">
              <a:avLst/>
            </a:prstGeom>
            <a:noFill/>
            <a:ln w="28575" cap="flat" cmpd="sng">
              <a:solidFill>
                <a:schemeClr val="lt1"/>
              </a:solidFill>
              <a:prstDash val="solid"/>
              <a:round/>
              <a:headEnd type="none" w="sm" len="sm"/>
              <a:tailEnd type="none" w="sm" len="sm"/>
            </a:ln>
          </p:spPr>
        </p:cxnSp>
        <p:sp>
          <p:nvSpPr>
            <p:cNvPr id="680" name="Google Shape;680;p104"/>
            <p:cNvSpPr/>
            <p:nvPr/>
          </p:nvSpPr>
          <p:spPr>
            <a:xfrm flipH="1">
              <a:off x="4534044" y="730240"/>
              <a:ext cx="1626375" cy="3518814"/>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681" name="Google Shape;681;p104"/>
            <p:cNvSpPr/>
            <p:nvPr/>
          </p:nvSpPr>
          <p:spPr>
            <a:xfrm flipH="1">
              <a:off x="6160418" y="730240"/>
              <a:ext cx="2796507" cy="597317"/>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682" name="Google Shape;682;p104"/>
            <p:cNvSpPr/>
            <p:nvPr/>
          </p:nvSpPr>
          <p:spPr>
            <a:xfrm flipH="1">
              <a:off x="6160419" y="3651737"/>
              <a:ext cx="2796810" cy="597317"/>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683" name="Google Shape;683;p104"/>
            <p:cNvSpPr/>
            <p:nvPr/>
          </p:nvSpPr>
          <p:spPr>
            <a:xfrm flipH="1">
              <a:off x="8930023" y="624396"/>
              <a:ext cx="64172" cy="11993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84" name="Google Shape;684;p104"/>
            <p:cNvSpPr/>
            <p:nvPr/>
          </p:nvSpPr>
          <p:spPr>
            <a:xfrm flipH="1">
              <a:off x="8929041" y="4240361"/>
              <a:ext cx="64172" cy="113896"/>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85" name="Google Shape;685;p104"/>
            <p:cNvSpPr/>
            <p:nvPr/>
          </p:nvSpPr>
          <p:spPr>
            <a:xfrm flipH="1">
              <a:off x="5354506" y="4249055"/>
              <a:ext cx="1263083" cy="423805"/>
            </a:xfrm>
            <a:prstGeom prst="rect">
              <a:avLst/>
            </a:prstGeom>
            <a:noFill/>
            <a:ln w="25400" cap="flat" cmpd="sng">
              <a:solidFill>
                <a:schemeClr val="lt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686" name="Google Shape;686;p104"/>
            <p:cNvSpPr/>
            <p:nvPr/>
          </p:nvSpPr>
          <p:spPr>
            <a:xfrm flipH="1">
              <a:off x="5305394" y="4184677"/>
              <a:ext cx="95921" cy="71941"/>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Arial"/>
                <a:buNone/>
              </a:pPr>
              <a:endParaRPr sz="1950" b="0" i="0" u="none" strike="noStrike" cap="none">
                <a:solidFill>
                  <a:srgbClr val="FFFFFF"/>
                </a:solidFill>
                <a:latin typeface="Arial"/>
                <a:ea typeface="Arial"/>
                <a:cs typeface="Arial"/>
                <a:sym typeface="Arial"/>
              </a:endParaRPr>
            </a:p>
          </p:txBody>
        </p:sp>
        <p:sp>
          <p:nvSpPr>
            <p:cNvPr id="687" name="Google Shape;687;p104"/>
            <p:cNvSpPr/>
            <p:nvPr/>
          </p:nvSpPr>
          <p:spPr>
            <a:xfrm flipH="1">
              <a:off x="7532487" y="2276247"/>
              <a:ext cx="462717" cy="450769"/>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688" name="Google Shape;688;p104"/>
            <p:cNvCxnSpPr/>
            <p:nvPr/>
          </p:nvCxnSpPr>
          <p:spPr>
            <a:xfrm rot="10800000">
              <a:off x="7763846" y="2421056"/>
              <a:ext cx="0" cy="161149"/>
            </a:xfrm>
            <a:prstGeom prst="straightConnector1">
              <a:avLst/>
            </a:prstGeom>
            <a:noFill/>
            <a:ln w="19050" cap="flat" cmpd="sng">
              <a:solidFill>
                <a:schemeClr val="lt1"/>
              </a:solidFill>
              <a:prstDash val="solid"/>
              <a:miter lim="400000"/>
              <a:headEnd type="none" w="sm" len="sm"/>
              <a:tailEnd type="none" w="sm" len="sm"/>
            </a:ln>
          </p:spPr>
        </p:cxnSp>
        <p:cxnSp>
          <p:nvCxnSpPr>
            <p:cNvPr id="689" name="Google Shape;689;p104"/>
            <p:cNvCxnSpPr/>
            <p:nvPr/>
          </p:nvCxnSpPr>
          <p:spPr>
            <a:xfrm rot="10800000">
              <a:off x="5354203" y="4256618"/>
              <a:ext cx="0" cy="524932"/>
            </a:xfrm>
            <a:prstGeom prst="straightConnector1">
              <a:avLst/>
            </a:prstGeom>
            <a:noFill/>
            <a:ln w="28575" cap="flat" cmpd="sng">
              <a:solidFill>
                <a:schemeClr val="lt1"/>
              </a:solidFill>
              <a:prstDash val="solid"/>
              <a:round/>
              <a:headEnd type="none" w="sm" len="sm"/>
              <a:tailEnd type="none" w="sm" len="sm"/>
            </a:ln>
          </p:spPr>
        </p:cxnSp>
        <p:sp>
          <p:nvSpPr>
            <p:cNvPr id="690" name="Google Shape;690;p104"/>
            <p:cNvSpPr/>
            <p:nvPr/>
          </p:nvSpPr>
          <p:spPr>
            <a:xfrm flipH="1">
              <a:off x="6160418" y="1328649"/>
              <a:ext cx="2796507" cy="2320590"/>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691" name="Google Shape;691;p104"/>
            <p:cNvCxnSpPr/>
            <p:nvPr/>
          </p:nvCxnSpPr>
          <p:spPr>
            <a:xfrm>
              <a:off x="4536823" y="3651692"/>
              <a:ext cx="813188" cy="0"/>
            </a:xfrm>
            <a:prstGeom prst="straightConnector1">
              <a:avLst/>
            </a:prstGeom>
            <a:noFill/>
            <a:ln w="28575" cap="flat" cmpd="sng">
              <a:solidFill>
                <a:schemeClr val="lt1"/>
              </a:solidFill>
              <a:prstDash val="solid"/>
              <a:round/>
              <a:headEnd type="none" w="sm" len="sm"/>
              <a:tailEnd type="none" w="sm" len="sm"/>
            </a:ln>
          </p:spPr>
        </p:cxnSp>
        <p:cxnSp>
          <p:nvCxnSpPr>
            <p:cNvPr id="692" name="Google Shape;692;p104"/>
            <p:cNvCxnSpPr/>
            <p:nvPr/>
          </p:nvCxnSpPr>
          <p:spPr>
            <a:xfrm>
              <a:off x="4536823" y="1327557"/>
              <a:ext cx="813188" cy="0"/>
            </a:xfrm>
            <a:prstGeom prst="straightConnector1">
              <a:avLst/>
            </a:prstGeom>
            <a:noFill/>
            <a:ln w="28575" cap="flat" cmpd="sng">
              <a:solidFill>
                <a:schemeClr val="lt1"/>
              </a:solidFill>
              <a:prstDash val="solid"/>
              <a:round/>
              <a:headEnd type="none" w="sm" len="sm"/>
              <a:tailEnd type="none" w="sm" len="sm"/>
            </a:ln>
          </p:spPr>
        </p:cxnSp>
        <p:cxnSp>
          <p:nvCxnSpPr>
            <p:cNvPr id="693" name="Google Shape;693;p104"/>
            <p:cNvCxnSpPr/>
            <p:nvPr/>
          </p:nvCxnSpPr>
          <p:spPr>
            <a:xfrm>
              <a:off x="4536823" y="4672860"/>
              <a:ext cx="813188" cy="0"/>
            </a:xfrm>
            <a:prstGeom prst="straightConnector1">
              <a:avLst/>
            </a:prstGeom>
            <a:noFill/>
            <a:ln w="28575" cap="flat" cmpd="sng">
              <a:solidFill>
                <a:schemeClr val="lt1"/>
              </a:solidFill>
              <a:prstDash val="solid"/>
              <a:round/>
              <a:headEnd type="none" w="sm" len="sm"/>
              <a:tailEnd type="none" w="sm" len="sm"/>
            </a:ln>
          </p:spPr>
        </p:cxnSp>
        <p:sp>
          <p:nvSpPr>
            <p:cNvPr id="694" name="Google Shape;694;p104"/>
            <p:cNvSpPr/>
            <p:nvPr/>
          </p:nvSpPr>
          <p:spPr>
            <a:xfrm>
              <a:off x="4487571" y="624396"/>
              <a:ext cx="70848" cy="125745"/>
            </a:xfrm>
            <a:prstGeom prst="rect">
              <a:avLst/>
            </a:prstGeom>
            <a:solidFill>
              <a:srgbClr val="7B3C9E"/>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95" name="Google Shape;695;p104"/>
            <p:cNvSpPr/>
            <p:nvPr/>
          </p:nvSpPr>
          <p:spPr>
            <a:xfrm>
              <a:off x="4516358" y="2451713"/>
              <a:ext cx="39979" cy="99837"/>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grpSp>
      <p:pic>
        <p:nvPicPr>
          <p:cNvPr id="696" name="Google Shape;696;p104"/>
          <p:cNvPicPr preferRelativeResize="0"/>
          <p:nvPr/>
        </p:nvPicPr>
        <p:blipFill rotWithShape="1">
          <a:blip r:embed="rId3">
            <a:alphaModFix/>
          </a:blip>
          <a:srcRect/>
          <a:stretch/>
        </p:blipFill>
        <p:spPr>
          <a:xfrm>
            <a:off x="1633121" y="1070934"/>
            <a:ext cx="841251" cy="559233"/>
          </a:xfrm>
          <a:prstGeom prst="rect">
            <a:avLst/>
          </a:prstGeom>
          <a:noFill/>
          <a:ln>
            <a:noFill/>
          </a:ln>
        </p:spPr>
      </p:pic>
      <p:pic>
        <p:nvPicPr>
          <p:cNvPr id="697" name="Google Shape;697;p104"/>
          <p:cNvPicPr preferRelativeResize="0"/>
          <p:nvPr/>
        </p:nvPicPr>
        <p:blipFill rotWithShape="1">
          <a:blip r:embed="rId3">
            <a:alphaModFix/>
          </a:blip>
          <a:srcRect/>
          <a:stretch/>
        </p:blipFill>
        <p:spPr>
          <a:xfrm>
            <a:off x="6545642" y="4980304"/>
            <a:ext cx="841251" cy="55923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19"/>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9"/>
          <p:cNvSpPr txBox="1">
            <a:spLocks noGrp="1"/>
          </p:cNvSpPr>
          <p:nvPr>
            <p:ph type="body" idx="1"/>
          </p:nvPr>
        </p:nvSpPr>
        <p:spPr>
          <a:xfrm>
            <a:off x="381000" y="1411553"/>
            <a:ext cx="4114800"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6" name="Google Shape;36;p19"/>
          <p:cNvSpPr txBox="1">
            <a:spLocks noGrp="1"/>
          </p:cNvSpPr>
          <p:nvPr>
            <p:ph type="body" idx="2"/>
          </p:nvPr>
        </p:nvSpPr>
        <p:spPr>
          <a:xfrm>
            <a:off x="380999" y="2174875"/>
            <a:ext cx="4114800"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7" name="Google Shape;37;p19"/>
          <p:cNvSpPr txBox="1">
            <a:spLocks noGrp="1"/>
          </p:cNvSpPr>
          <p:nvPr>
            <p:ph type="body" idx="3"/>
          </p:nvPr>
        </p:nvSpPr>
        <p:spPr>
          <a:xfrm>
            <a:off x="4645981" y="1411553"/>
            <a:ext cx="4117019"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8" name="Google Shape;38;p19"/>
          <p:cNvSpPr txBox="1">
            <a:spLocks noGrp="1"/>
          </p:cNvSpPr>
          <p:nvPr>
            <p:ph type="body" idx="4"/>
          </p:nvPr>
        </p:nvSpPr>
        <p:spPr>
          <a:xfrm>
            <a:off x="4645026" y="2174875"/>
            <a:ext cx="4117974"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WALKIN - Prints in GRAYSCALE">
  <p:cSld name="WALKIN - Prints in GRAYSCALE">
    <p:spTree>
      <p:nvGrpSpPr>
        <p:cNvPr id="1" name="Shape 39"/>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1"/>
        </a:solidFill>
        <a:effectLst/>
      </p:bgPr>
    </p:bg>
    <p:spTree>
      <p:nvGrpSpPr>
        <p:cNvPr id="1" name="Shape 40"/>
        <p:cNvGrpSpPr/>
        <p:nvPr/>
      </p:nvGrpSpPr>
      <p:grpSpPr>
        <a:xfrm>
          <a:off x="0" y="0"/>
          <a:ext cx="0" cy="0"/>
          <a:chOff x="0" y="0"/>
          <a:chExt cx="0" cy="0"/>
        </a:xfrm>
      </p:grpSpPr>
      <p:sp>
        <p:nvSpPr>
          <p:cNvPr id="41" name="Google Shape;41;p22"/>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2"/>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theme" Target="../theme/theme3.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image" Target="../media/image7.jp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image" Target="../media/image6.jp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image" Target="../media/image2.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image" Target="../media/image1.jpg"/><Relationship Id="rId2" Type="http://schemas.openxmlformats.org/officeDocument/2006/relationships/slideLayout" Target="../slideLayouts/slideLayout53.xml"/><Relationship Id="rId16" Type="http://schemas.openxmlformats.org/officeDocument/2006/relationships/theme" Target="../theme/theme4.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3.jp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pic>
        <p:nvPicPr>
          <p:cNvPr id="10" name="Google Shape;10;p12" descr="7-00029_BAK_v03TOP"/>
          <p:cNvPicPr preferRelativeResize="0"/>
          <p:nvPr/>
        </p:nvPicPr>
        <p:blipFill rotWithShape="1">
          <a:blip r:embed="rId15">
            <a:alphaModFix/>
          </a:blip>
          <a:srcRect/>
          <a:stretch/>
        </p:blipFill>
        <p:spPr>
          <a:xfrm>
            <a:off x="-15875" y="6007100"/>
            <a:ext cx="9159875" cy="849313"/>
          </a:xfrm>
          <a:prstGeom prst="rect">
            <a:avLst/>
          </a:prstGeom>
          <a:noFill/>
          <a:ln>
            <a:noFill/>
          </a:ln>
        </p:spPr>
      </p:pic>
      <p:sp>
        <p:nvSpPr>
          <p:cNvPr id="11" name="Google Shape;11;p12"/>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2"/>
          <p:cNvSpPr txBox="1">
            <a:spLocks noGrp="1"/>
          </p:cNvSpPr>
          <p:nvPr>
            <p:ph type="body" idx="1"/>
          </p:nvPr>
        </p:nvSpPr>
        <p:spPr>
          <a:xfrm>
            <a:off x="381000" y="1412875"/>
            <a:ext cx="8382000" cy="2135969"/>
          </a:xfrm>
          <a:prstGeom prst="rect">
            <a:avLst/>
          </a:prstGeom>
          <a:noFill/>
          <a:ln>
            <a:noFill/>
          </a:ln>
        </p:spPr>
        <p:txBody>
          <a:bodyPr spcFirstLastPara="1" wrap="square" lIns="0" tIns="0" rIns="0" bIns="0" anchor="t" anchorCtr="0">
            <a:spAutoFit/>
          </a:bodyPr>
          <a:lstStyle>
            <a:lvl1pPr marL="457200" marR="0" lvl="0" indent="-431800" algn="l" rtl="0">
              <a:lnSpc>
                <a:spcPct val="9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 name="Google Shape;13;p12" descr="top2.jpg"/>
          <p:cNvPicPr preferRelativeResize="0"/>
          <p:nvPr/>
        </p:nvPicPr>
        <p:blipFill rotWithShape="1">
          <a:blip r:embed="rId16">
            <a:alphaModFix/>
          </a:blip>
          <a:srcRect/>
          <a:stretch/>
        </p:blipFill>
        <p:spPr>
          <a:xfrm>
            <a:off x="0" y="5749636"/>
            <a:ext cx="9144000" cy="110836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4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Google Shape;88;p4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9" name="Google Shape;89;p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0" name="Google Shape;90;p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1" name="Google Shape;91;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7">
            <a:alphaModFix/>
          </a:blip>
          <a:stretch>
            <a:fillRect/>
          </a:stretch>
        </a:blipFill>
        <a:effectLst/>
      </p:bgPr>
    </p:bg>
    <p:spTree>
      <p:nvGrpSpPr>
        <p:cNvPr id="1" name="Shape 252"/>
        <p:cNvGrpSpPr/>
        <p:nvPr/>
      </p:nvGrpSpPr>
      <p:grpSpPr>
        <a:xfrm>
          <a:off x="0" y="0"/>
          <a:ext cx="0" cy="0"/>
          <a:chOff x="0" y="0"/>
          <a:chExt cx="0" cy="0"/>
        </a:xfrm>
      </p:grpSpPr>
      <p:pic>
        <p:nvPicPr>
          <p:cNvPr id="253" name="Google Shape;253;p51" descr="7-00029_BAK_v03TOP"/>
          <p:cNvPicPr preferRelativeResize="0"/>
          <p:nvPr/>
        </p:nvPicPr>
        <p:blipFill rotWithShape="1">
          <a:blip r:embed="rId28">
            <a:alphaModFix/>
          </a:blip>
          <a:srcRect/>
          <a:stretch/>
        </p:blipFill>
        <p:spPr>
          <a:xfrm>
            <a:off x="-15875" y="6007100"/>
            <a:ext cx="9159875" cy="849313"/>
          </a:xfrm>
          <a:prstGeom prst="rect">
            <a:avLst/>
          </a:prstGeom>
          <a:noFill/>
          <a:ln>
            <a:noFill/>
          </a:ln>
        </p:spPr>
      </p:pic>
      <p:pic>
        <p:nvPicPr>
          <p:cNvPr id="254" name="Google Shape;254;p51" descr="top2.jpg"/>
          <p:cNvPicPr preferRelativeResize="0"/>
          <p:nvPr/>
        </p:nvPicPr>
        <p:blipFill rotWithShape="1">
          <a:blip r:embed="rId29">
            <a:alphaModFix/>
          </a:blip>
          <a:srcRect/>
          <a:stretch/>
        </p:blipFill>
        <p:spPr>
          <a:xfrm>
            <a:off x="0" y="5749635"/>
            <a:ext cx="9144000" cy="1108365"/>
          </a:xfrm>
          <a:prstGeom prst="rect">
            <a:avLst/>
          </a:prstGeom>
          <a:noFill/>
          <a:ln>
            <a:noFill/>
          </a:ln>
        </p:spPr>
      </p:pic>
      <p:sp>
        <p:nvSpPr>
          <p:cNvPr id="255" name="Google Shape;255;p51"/>
          <p:cNvSpPr txBox="1">
            <a:spLocks noGrp="1"/>
          </p:cNvSpPr>
          <p:nvPr>
            <p:ph type="title"/>
          </p:nvPr>
        </p:nvSpPr>
        <p:spPr>
          <a:xfrm>
            <a:off x="381000" y="230188"/>
            <a:ext cx="8382000" cy="664798"/>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rgbClr val="172D58"/>
              </a:buClr>
              <a:buSzPts val="4800"/>
              <a:buFont typeface="Calibri"/>
              <a:buNone/>
              <a:defRPr sz="4800" b="0" i="0" u="none" strike="noStrike" cap="none">
                <a:solidFill>
                  <a:srgbClr val="172D58"/>
                </a:solidFill>
                <a:latin typeface="Calibri"/>
                <a:ea typeface="Calibri"/>
                <a:cs typeface="Calibri"/>
                <a:sym typeface="Calibri"/>
              </a:defRPr>
            </a:lvl1pPr>
            <a:lvl2pPr marR="0" lvl="1" algn="l" rtl="0">
              <a:lnSpc>
                <a:spcPct val="90000"/>
              </a:lnSpc>
              <a:spcBef>
                <a:spcPts val="0"/>
              </a:spcBef>
              <a:spcAft>
                <a:spcPts val="0"/>
              </a:spcAft>
              <a:buClr>
                <a:srgbClr val="172D58"/>
              </a:buClr>
              <a:buSzPts val="4800"/>
              <a:buFont typeface="Calibri"/>
              <a:buNone/>
              <a:defRPr sz="4800" b="0" i="0" u="none" strike="noStrike" cap="none">
                <a:solidFill>
                  <a:srgbClr val="172D58"/>
                </a:solidFill>
                <a:latin typeface="Calibri"/>
                <a:ea typeface="Calibri"/>
                <a:cs typeface="Calibri"/>
                <a:sym typeface="Calibri"/>
              </a:defRPr>
            </a:lvl2pPr>
            <a:lvl3pPr marR="0" lvl="2" algn="l" rtl="0">
              <a:lnSpc>
                <a:spcPct val="90000"/>
              </a:lnSpc>
              <a:spcBef>
                <a:spcPts val="0"/>
              </a:spcBef>
              <a:spcAft>
                <a:spcPts val="0"/>
              </a:spcAft>
              <a:buClr>
                <a:srgbClr val="172D58"/>
              </a:buClr>
              <a:buSzPts val="4800"/>
              <a:buFont typeface="Calibri"/>
              <a:buNone/>
              <a:defRPr sz="4800" b="0" i="0" u="none" strike="noStrike" cap="none">
                <a:solidFill>
                  <a:srgbClr val="172D58"/>
                </a:solidFill>
                <a:latin typeface="Calibri"/>
                <a:ea typeface="Calibri"/>
                <a:cs typeface="Calibri"/>
                <a:sym typeface="Calibri"/>
              </a:defRPr>
            </a:lvl3pPr>
            <a:lvl4pPr marR="0" lvl="3" algn="l" rtl="0">
              <a:lnSpc>
                <a:spcPct val="90000"/>
              </a:lnSpc>
              <a:spcBef>
                <a:spcPts val="0"/>
              </a:spcBef>
              <a:spcAft>
                <a:spcPts val="0"/>
              </a:spcAft>
              <a:buClr>
                <a:srgbClr val="172D58"/>
              </a:buClr>
              <a:buSzPts val="4800"/>
              <a:buFont typeface="Calibri"/>
              <a:buNone/>
              <a:defRPr sz="4800" b="0" i="0" u="none" strike="noStrike" cap="none">
                <a:solidFill>
                  <a:srgbClr val="172D58"/>
                </a:solidFill>
                <a:latin typeface="Calibri"/>
                <a:ea typeface="Calibri"/>
                <a:cs typeface="Calibri"/>
                <a:sym typeface="Calibri"/>
              </a:defRPr>
            </a:lvl4pPr>
            <a:lvl5pPr marR="0" lvl="4" algn="l" rtl="0">
              <a:lnSpc>
                <a:spcPct val="90000"/>
              </a:lnSpc>
              <a:spcBef>
                <a:spcPts val="0"/>
              </a:spcBef>
              <a:spcAft>
                <a:spcPts val="0"/>
              </a:spcAft>
              <a:buClr>
                <a:srgbClr val="172D58"/>
              </a:buClr>
              <a:buSzPts val="4800"/>
              <a:buFont typeface="Calibri"/>
              <a:buNone/>
              <a:defRPr sz="4800" b="0" i="0" u="none" strike="noStrike" cap="none">
                <a:solidFill>
                  <a:srgbClr val="172D58"/>
                </a:solidFill>
                <a:latin typeface="Calibri"/>
                <a:ea typeface="Calibri"/>
                <a:cs typeface="Calibri"/>
                <a:sym typeface="Calibri"/>
              </a:defRPr>
            </a:lvl5pPr>
            <a:lvl6pPr marR="0" lvl="5" algn="l" rtl="0">
              <a:lnSpc>
                <a:spcPct val="90000"/>
              </a:lnSpc>
              <a:spcBef>
                <a:spcPts val="0"/>
              </a:spcBef>
              <a:spcAft>
                <a:spcPts val="0"/>
              </a:spcAft>
              <a:buClr>
                <a:srgbClr val="172D58"/>
              </a:buClr>
              <a:buSzPts val="4800"/>
              <a:buFont typeface="Calibri"/>
              <a:buNone/>
              <a:defRPr sz="4800" b="0" i="0" u="none" strike="noStrike" cap="none">
                <a:solidFill>
                  <a:srgbClr val="172D58"/>
                </a:solidFill>
                <a:latin typeface="Calibri"/>
                <a:ea typeface="Calibri"/>
                <a:cs typeface="Calibri"/>
                <a:sym typeface="Calibri"/>
              </a:defRPr>
            </a:lvl6pPr>
            <a:lvl7pPr marR="0" lvl="6" algn="l" rtl="0">
              <a:lnSpc>
                <a:spcPct val="90000"/>
              </a:lnSpc>
              <a:spcBef>
                <a:spcPts val="0"/>
              </a:spcBef>
              <a:spcAft>
                <a:spcPts val="0"/>
              </a:spcAft>
              <a:buClr>
                <a:srgbClr val="172D58"/>
              </a:buClr>
              <a:buSzPts val="4800"/>
              <a:buFont typeface="Calibri"/>
              <a:buNone/>
              <a:defRPr sz="4800" b="0" i="0" u="none" strike="noStrike" cap="none">
                <a:solidFill>
                  <a:srgbClr val="172D58"/>
                </a:solidFill>
                <a:latin typeface="Calibri"/>
                <a:ea typeface="Calibri"/>
                <a:cs typeface="Calibri"/>
                <a:sym typeface="Calibri"/>
              </a:defRPr>
            </a:lvl7pPr>
            <a:lvl8pPr marR="0" lvl="7" algn="l" rtl="0">
              <a:lnSpc>
                <a:spcPct val="90000"/>
              </a:lnSpc>
              <a:spcBef>
                <a:spcPts val="0"/>
              </a:spcBef>
              <a:spcAft>
                <a:spcPts val="0"/>
              </a:spcAft>
              <a:buClr>
                <a:srgbClr val="172D58"/>
              </a:buClr>
              <a:buSzPts val="4800"/>
              <a:buFont typeface="Calibri"/>
              <a:buNone/>
              <a:defRPr sz="4800" b="0" i="0" u="none" strike="noStrike" cap="none">
                <a:solidFill>
                  <a:srgbClr val="172D58"/>
                </a:solidFill>
                <a:latin typeface="Calibri"/>
                <a:ea typeface="Calibri"/>
                <a:cs typeface="Calibri"/>
                <a:sym typeface="Calibri"/>
              </a:defRPr>
            </a:lvl8pPr>
            <a:lvl9pPr marR="0" lvl="8" algn="l" rtl="0">
              <a:lnSpc>
                <a:spcPct val="90000"/>
              </a:lnSpc>
              <a:spcBef>
                <a:spcPts val="0"/>
              </a:spcBef>
              <a:spcAft>
                <a:spcPts val="0"/>
              </a:spcAft>
              <a:buClr>
                <a:srgbClr val="172D58"/>
              </a:buClr>
              <a:buSzPts val="4800"/>
              <a:buFont typeface="Calibri"/>
              <a:buNone/>
              <a:defRPr sz="4800" b="0" i="0" u="none" strike="noStrike" cap="none">
                <a:solidFill>
                  <a:srgbClr val="172D58"/>
                </a:solidFill>
                <a:latin typeface="Calibri"/>
                <a:ea typeface="Calibri"/>
                <a:cs typeface="Calibri"/>
                <a:sym typeface="Calibri"/>
              </a:defRPr>
            </a:lvl9pPr>
          </a:lstStyle>
          <a:p>
            <a:endParaRPr/>
          </a:p>
        </p:txBody>
      </p:sp>
      <p:sp>
        <p:nvSpPr>
          <p:cNvPr id="256" name="Google Shape;256;p51"/>
          <p:cNvSpPr txBox="1">
            <a:spLocks noGrp="1"/>
          </p:cNvSpPr>
          <p:nvPr>
            <p:ph type="body" idx="1"/>
          </p:nvPr>
        </p:nvSpPr>
        <p:spPr>
          <a:xfrm>
            <a:off x="457200" y="1600200"/>
            <a:ext cx="8229600" cy="5257800"/>
          </a:xfrm>
          <a:prstGeom prst="rect">
            <a:avLst/>
          </a:prstGeom>
          <a:noFill/>
          <a:ln>
            <a:noFill/>
          </a:ln>
        </p:spPr>
        <p:txBody>
          <a:bodyPr spcFirstLastPara="1" wrap="square" lIns="0" tIns="0" rIns="0" bIns="0" anchor="t" anchorCtr="0">
            <a:noAutofit/>
          </a:bodyPr>
          <a:lstStyle>
            <a:lvl1pPr marL="457200" marR="0" lvl="0" indent="-431800" algn="l" rtl="0">
              <a:lnSpc>
                <a:spcPct val="90000"/>
              </a:lnSpc>
              <a:spcBef>
                <a:spcPts val="700"/>
              </a:spcBef>
              <a:spcAft>
                <a:spcPts val="0"/>
              </a:spcAft>
              <a:buClr>
                <a:srgbClr val="000000"/>
              </a:buClr>
              <a:buSzPts val="3200"/>
              <a:buFont typeface="Calibri"/>
              <a:buChar char="•"/>
              <a:defRPr sz="3200" b="0" i="0" u="none" strike="noStrike" cap="none">
                <a:solidFill>
                  <a:srgbClr val="000000"/>
                </a:solidFill>
                <a:latin typeface="Calibri"/>
                <a:ea typeface="Calibri"/>
                <a:cs typeface="Calibri"/>
                <a:sym typeface="Calibri"/>
              </a:defRPr>
            </a:lvl1pPr>
            <a:lvl2pPr marL="914400" marR="0" lvl="1" indent="-431800" algn="l" rtl="0">
              <a:lnSpc>
                <a:spcPct val="90000"/>
              </a:lnSpc>
              <a:spcBef>
                <a:spcPts val="700"/>
              </a:spcBef>
              <a:spcAft>
                <a:spcPts val="0"/>
              </a:spcAft>
              <a:buClr>
                <a:srgbClr val="000000"/>
              </a:buClr>
              <a:buSzPts val="3200"/>
              <a:buFont typeface="Calibri"/>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90000"/>
              </a:lnSpc>
              <a:spcBef>
                <a:spcPts val="700"/>
              </a:spcBef>
              <a:spcAft>
                <a:spcPts val="0"/>
              </a:spcAft>
              <a:buClr>
                <a:srgbClr val="000000"/>
              </a:buClr>
              <a:buSzPts val="3200"/>
              <a:buFont typeface="Calibri"/>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90000"/>
              </a:lnSpc>
              <a:spcBef>
                <a:spcPts val="700"/>
              </a:spcBef>
              <a:spcAft>
                <a:spcPts val="0"/>
              </a:spcAft>
              <a:buClr>
                <a:srgbClr val="000000"/>
              </a:buClr>
              <a:buSzPts val="3200"/>
              <a:buFont typeface="Calibri"/>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90000"/>
              </a:lnSpc>
              <a:spcBef>
                <a:spcPts val="700"/>
              </a:spcBef>
              <a:spcAft>
                <a:spcPts val="0"/>
              </a:spcAft>
              <a:buClr>
                <a:srgbClr val="000000"/>
              </a:buClr>
              <a:buSzPts val="3200"/>
              <a:buFont typeface="Calibri"/>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90000"/>
              </a:lnSpc>
              <a:spcBef>
                <a:spcPts val="700"/>
              </a:spcBef>
              <a:spcAft>
                <a:spcPts val="0"/>
              </a:spcAft>
              <a:buClr>
                <a:srgbClr val="000000"/>
              </a:buClr>
              <a:buSzPts val="3200"/>
              <a:buFont typeface="Calibri"/>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90000"/>
              </a:lnSpc>
              <a:spcBef>
                <a:spcPts val="700"/>
              </a:spcBef>
              <a:spcAft>
                <a:spcPts val="0"/>
              </a:spcAft>
              <a:buClr>
                <a:srgbClr val="000000"/>
              </a:buClr>
              <a:buSzPts val="3200"/>
              <a:buFont typeface="Calibri"/>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90000"/>
              </a:lnSpc>
              <a:spcBef>
                <a:spcPts val="700"/>
              </a:spcBef>
              <a:spcAft>
                <a:spcPts val="0"/>
              </a:spcAft>
              <a:buClr>
                <a:srgbClr val="000000"/>
              </a:buClr>
              <a:buSzPts val="3200"/>
              <a:buFont typeface="Calibri"/>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90000"/>
              </a:lnSpc>
              <a:spcBef>
                <a:spcPts val="700"/>
              </a:spcBef>
              <a:spcAft>
                <a:spcPts val="0"/>
              </a:spcAft>
              <a:buClr>
                <a:srgbClr val="000000"/>
              </a:buClr>
              <a:buSzPts val="3200"/>
              <a:buFont typeface="Calibri"/>
              <a:buChar char="•"/>
              <a:defRPr sz="3200" b="0" i="0" u="none" strike="noStrike" cap="none">
                <a:solidFill>
                  <a:srgbClr val="000000"/>
                </a:solidFill>
                <a:latin typeface="Calibri"/>
                <a:ea typeface="Calibri"/>
                <a:cs typeface="Calibri"/>
                <a:sym typeface="Calibri"/>
              </a:defRPr>
            </a:lvl9pPr>
          </a:lstStyle>
          <a:p>
            <a:endParaRPr/>
          </a:p>
        </p:txBody>
      </p:sp>
      <p:sp>
        <p:nvSpPr>
          <p:cNvPr id="257" name="Google Shape;257;p51"/>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562"/>
        <p:cNvGrpSpPr/>
        <p:nvPr/>
      </p:nvGrpSpPr>
      <p:grpSpPr>
        <a:xfrm>
          <a:off x="0" y="0"/>
          <a:ext cx="0" cy="0"/>
          <a:chOff x="0" y="0"/>
          <a:chExt cx="0" cy="0"/>
        </a:xfrm>
      </p:grpSpPr>
      <p:pic>
        <p:nvPicPr>
          <p:cNvPr id="563" name="Google Shape;563;p89" descr="7-00029_BAK_v03TOP"/>
          <p:cNvPicPr preferRelativeResize="0"/>
          <p:nvPr/>
        </p:nvPicPr>
        <p:blipFill rotWithShape="1">
          <a:blip r:embed="rId18">
            <a:alphaModFix/>
          </a:blip>
          <a:srcRect/>
          <a:stretch/>
        </p:blipFill>
        <p:spPr>
          <a:xfrm>
            <a:off x="-15873" y="6007116"/>
            <a:ext cx="9159875" cy="849313"/>
          </a:xfrm>
          <a:prstGeom prst="rect">
            <a:avLst/>
          </a:prstGeom>
          <a:noFill/>
          <a:ln>
            <a:noFill/>
          </a:ln>
        </p:spPr>
      </p:pic>
      <p:sp>
        <p:nvSpPr>
          <p:cNvPr id="564" name="Google Shape;564;p89"/>
          <p:cNvSpPr txBox="1">
            <a:spLocks noGrp="1"/>
          </p:cNvSpPr>
          <p:nvPr>
            <p:ph type="title"/>
          </p:nvPr>
        </p:nvSpPr>
        <p:spPr>
          <a:xfrm>
            <a:off x="381000" y="230204"/>
            <a:ext cx="8382000" cy="664797"/>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5" name="Google Shape;565;p89"/>
          <p:cNvSpPr txBox="1">
            <a:spLocks noGrp="1"/>
          </p:cNvSpPr>
          <p:nvPr>
            <p:ph type="body" idx="1"/>
          </p:nvPr>
        </p:nvSpPr>
        <p:spPr>
          <a:xfrm>
            <a:off x="381000" y="1412891"/>
            <a:ext cx="8382000" cy="2135969"/>
          </a:xfrm>
          <a:prstGeom prst="rect">
            <a:avLst/>
          </a:prstGeom>
          <a:noFill/>
          <a:ln>
            <a:noFill/>
          </a:ln>
        </p:spPr>
        <p:txBody>
          <a:bodyPr spcFirstLastPara="1" wrap="square" lIns="0" tIns="0" rIns="0" bIns="0" anchor="t" anchorCtr="0">
            <a:spAutoFit/>
          </a:bodyPr>
          <a:lstStyle>
            <a:lvl1pPr marL="457200" marR="0" lvl="0" indent="-431800" algn="l" rtl="0">
              <a:lnSpc>
                <a:spcPct val="9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66" name="Google Shape;566;p89" descr="top2.jpg"/>
          <p:cNvPicPr preferRelativeResize="0"/>
          <p:nvPr/>
        </p:nvPicPr>
        <p:blipFill rotWithShape="1">
          <a:blip r:embed="rId19">
            <a:alphaModFix/>
          </a:blip>
          <a:srcRect/>
          <a:stretch/>
        </p:blipFill>
        <p:spPr>
          <a:xfrm>
            <a:off x="0" y="5749636"/>
            <a:ext cx="9144000" cy="110836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hyperlink" Target="http://drive.google.com/file/d/1pNzFXGpYJmdClKrEambxWwxqvcqcm-wd/view" TargetMode="External"/><Relationship Id="rId2" Type="http://schemas.openxmlformats.org/officeDocument/2006/relationships/notesSlide" Target="../notesSlides/notesSlide24.xml"/><Relationship Id="rId1" Type="http://schemas.openxmlformats.org/officeDocument/2006/relationships/slideLayout" Target="../slideLayouts/slideLayout29.xml"/><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29.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8.xml"/><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9.xml"/><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8.xml"/><Relationship Id="rId1" Type="http://schemas.openxmlformats.org/officeDocument/2006/relationships/slideLayout" Target="../slideLayouts/slideLayout28.xml"/><Relationship Id="rId4" Type="http://schemas.openxmlformats.org/officeDocument/2006/relationships/image" Target="../media/image18.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8.xml"/><Relationship Id="rId4" Type="http://schemas.openxmlformats.org/officeDocument/2006/relationships/image" Target="../media/image18.jp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8.xml"/><Relationship Id="rId5" Type="http://schemas.openxmlformats.org/officeDocument/2006/relationships/image" Target="../media/image18.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1"/>
          <p:cNvSpPr txBox="1">
            <a:spLocks noGrp="1"/>
          </p:cNvSpPr>
          <p:nvPr>
            <p:ph type="ctrTitle"/>
          </p:nvPr>
        </p:nvSpPr>
        <p:spPr>
          <a:xfrm>
            <a:off x="730250" y="1905000"/>
            <a:ext cx="7681913" cy="152349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2E59B0"/>
              </a:buClr>
              <a:buSzPts val="5400"/>
              <a:buFont typeface="Calibri"/>
              <a:buNone/>
            </a:pPr>
            <a:r>
              <a:rPr lang="en-US"/>
              <a:t>Week 3</a:t>
            </a:r>
            <a:br>
              <a:rPr lang="en-US"/>
            </a:br>
            <a:r>
              <a:rPr lang="en-US"/>
              <a:t>EMLOA</a:t>
            </a:r>
            <a:br>
              <a:rPr lang="en-US"/>
            </a:br>
            <a:r>
              <a:rPr lang="en-US"/>
              <a:t>New Candidates Class</a:t>
            </a:r>
            <a:endParaRPr/>
          </a:p>
        </p:txBody>
      </p:sp>
      <p:sp>
        <p:nvSpPr>
          <p:cNvPr id="707" name="Google Shape;707;p1"/>
          <p:cNvSpPr txBox="1">
            <a:spLocks noGrp="1"/>
          </p:cNvSpPr>
          <p:nvPr>
            <p:ph type="subTitle" idx="1"/>
          </p:nvPr>
        </p:nvSpPr>
        <p:spPr>
          <a:xfrm>
            <a:off x="762000" y="4495800"/>
            <a:ext cx="7681913" cy="1065212"/>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Calibri"/>
              <a:buNone/>
            </a:pPr>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785"/>
        <p:cNvGrpSpPr/>
        <p:nvPr/>
      </p:nvGrpSpPr>
      <p:grpSpPr>
        <a:xfrm>
          <a:off x="0" y="0"/>
          <a:ext cx="0" cy="0"/>
          <a:chOff x="0" y="0"/>
          <a:chExt cx="0" cy="0"/>
        </a:xfrm>
      </p:grpSpPr>
      <p:sp>
        <p:nvSpPr>
          <p:cNvPr id="786" name="Google Shape;786;p10"/>
          <p:cNvSpPr txBox="1">
            <a:spLocks noGrp="1"/>
          </p:cNvSpPr>
          <p:nvPr>
            <p:ph type="title"/>
          </p:nvPr>
        </p:nvSpPr>
        <p:spPr>
          <a:xfrm>
            <a:off x="314327" y="211450"/>
            <a:ext cx="5372098"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Faceoff Towards FO Goal</a:t>
            </a:r>
            <a:endParaRPr sz="4000" b="1"/>
          </a:p>
        </p:txBody>
      </p:sp>
      <p:sp>
        <p:nvSpPr>
          <p:cNvPr id="787" name="Google Shape;787;p10"/>
          <p:cNvSpPr/>
          <p:nvPr/>
        </p:nvSpPr>
        <p:spPr>
          <a:xfrm>
            <a:off x="4714875" y="262536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FO</a:t>
            </a:r>
            <a:endParaRPr sz="1400" b="0" i="0" u="none" strike="noStrike" cap="none">
              <a:solidFill>
                <a:schemeClr val="dk1"/>
              </a:solidFill>
              <a:latin typeface="Arial"/>
              <a:ea typeface="Arial"/>
              <a:cs typeface="Arial"/>
              <a:sym typeface="Arial"/>
            </a:endParaRPr>
          </a:p>
        </p:txBody>
      </p:sp>
      <p:sp>
        <p:nvSpPr>
          <p:cNvPr id="788" name="Google Shape;788;p10"/>
          <p:cNvSpPr/>
          <p:nvPr/>
        </p:nvSpPr>
        <p:spPr>
          <a:xfrm>
            <a:off x="3057525" y="441454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W</a:t>
            </a:r>
            <a:endParaRPr/>
          </a:p>
        </p:txBody>
      </p:sp>
      <p:sp>
        <p:nvSpPr>
          <p:cNvPr id="789" name="Google Shape;789;p10"/>
          <p:cNvSpPr txBox="1"/>
          <p:nvPr/>
        </p:nvSpPr>
        <p:spPr>
          <a:xfrm>
            <a:off x="2228851" y="2152650"/>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790" name="Google Shape;790;p10"/>
          <p:cNvSpPr txBox="1"/>
          <p:nvPr/>
        </p:nvSpPr>
        <p:spPr>
          <a:xfrm>
            <a:off x="2095500" y="3144769"/>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   D</a:t>
            </a:r>
            <a:endParaRPr sz="1400" b="0" i="0" u="none" strike="noStrike" cap="none">
              <a:solidFill>
                <a:srgbClr val="000000"/>
              </a:solidFill>
              <a:latin typeface="Arial"/>
              <a:ea typeface="Arial"/>
              <a:cs typeface="Arial"/>
              <a:sym typeface="Arial"/>
            </a:endParaRPr>
          </a:p>
        </p:txBody>
      </p:sp>
      <p:sp>
        <p:nvSpPr>
          <p:cNvPr id="791" name="Google Shape;791;p10"/>
          <p:cNvSpPr txBox="1"/>
          <p:nvPr/>
        </p:nvSpPr>
        <p:spPr>
          <a:xfrm>
            <a:off x="1714501" y="3952875"/>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792" name="Google Shape;792;p10"/>
          <p:cNvSpPr txBox="1"/>
          <p:nvPr/>
        </p:nvSpPr>
        <p:spPr>
          <a:xfrm>
            <a:off x="6791326" y="2968260"/>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793" name="Google Shape;793;p10"/>
          <p:cNvSpPr txBox="1"/>
          <p:nvPr/>
        </p:nvSpPr>
        <p:spPr>
          <a:xfrm>
            <a:off x="6381750" y="4106763"/>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   D</a:t>
            </a:r>
            <a:endParaRPr/>
          </a:p>
        </p:txBody>
      </p:sp>
      <p:sp>
        <p:nvSpPr>
          <p:cNvPr id="794" name="Google Shape;794;p10"/>
          <p:cNvSpPr txBox="1"/>
          <p:nvPr/>
        </p:nvSpPr>
        <p:spPr>
          <a:xfrm>
            <a:off x="6457951" y="2091232"/>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795" name="Google Shape;795;p10"/>
          <p:cNvSpPr txBox="1"/>
          <p:nvPr/>
        </p:nvSpPr>
        <p:spPr>
          <a:xfrm>
            <a:off x="37433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796" name="Google Shape;796;p10"/>
          <p:cNvSpPr txBox="1"/>
          <p:nvPr/>
        </p:nvSpPr>
        <p:spPr>
          <a:xfrm>
            <a:off x="40862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797" name="Google Shape;797;p10"/>
          <p:cNvSpPr txBox="1"/>
          <p:nvPr/>
        </p:nvSpPr>
        <p:spPr>
          <a:xfrm>
            <a:off x="4667250" y="4848225"/>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798" name="Google Shape;798;p10"/>
          <p:cNvSpPr txBox="1"/>
          <p:nvPr/>
        </p:nvSpPr>
        <p:spPr>
          <a:xfrm>
            <a:off x="4086225" y="4848225"/>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grpSp>
        <p:nvGrpSpPr>
          <p:cNvPr id="799" name="Google Shape;799;p10"/>
          <p:cNvGrpSpPr/>
          <p:nvPr/>
        </p:nvGrpSpPr>
        <p:grpSpPr>
          <a:xfrm>
            <a:off x="4181475" y="3122148"/>
            <a:ext cx="876300" cy="484286"/>
            <a:chOff x="4181475" y="3122148"/>
            <a:chExt cx="876300" cy="484286"/>
          </a:xfrm>
        </p:grpSpPr>
        <p:sp>
          <p:nvSpPr>
            <p:cNvPr id="800" name="Google Shape;800;p10"/>
            <p:cNvSpPr txBox="1"/>
            <p:nvPr/>
          </p:nvSpPr>
          <p:spPr>
            <a:xfrm>
              <a:off x="4181475" y="3122148"/>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801" name="Google Shape;801;p10"/>
            <p:cNvSpPr txBox="1"/>
            <p:nvPr/>
          </p:nvSpPr>
          <p:spPr>
            <a:xfrm>
              <a:off x="4619625" y="3298657"/>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802" name="Google Shape;802;p10"/>
            <p:cNvSpPr/>
            <p:nvPr/>
          </p:nvSpPr>
          <p:spPr>
            <a:xfrm>
              <a:off x="4524375" y="3144769"/>
              <a:ext cx="190500" cy="166391"/>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803" name="Google Shape;803;p10"/>
          <p:cNvSpPr/>
          <p:nvPr/>
        </p:nvSpPr>
        <p:spPr>
          <a:xfrm>
            <a:off x="3190875" y="3447501"/>
            <a:ext cx="2028825" cy="1003666"/>
          </a:xfrm>
          <a:prstGeom prst="wedgeEllipseCallout">
            <a:avLst>
              <a:gd name="adj1" fmla="val -20833"/>
              <a:gd name="adj2" fmla="val 625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Wing Official holds arms up and points toward goal when the field is ready</a:t>
            </a:r>
            <a:endParaRPr sz="12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8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807"/>
        <p:cNvGrpSpPr/>
        <p:nvPr/>
      </p:nvGrpSpPr>
      <p:grpSpPr>
        <a:xfrm>
          <a:off x="0" y="0"/>
          <a:ext cx="0" cy="0"/>
          <a:chOff x="0" y="0"/>
          <a:chExt cx="0" cy="0"/>
        </a:xfrm>
      </p:grpSpPr>
      <p:sp>
        <p:nvSpPr>
          <p:cNvPr id="808" name="Google Shape;808;p11"/>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Faceoff Away from FO Goal</a:t>
            </a:r>
            <a:endParaRPr sz="4000" b="1"/>
          </a:p>
        </p:txBody>
      </p:sp>
      <p:sp>
        <p:nvSpPr>
          <p:cNvPr id="809" name="Google Shape;809;p11"/>
          <p:cNvSpPr/>
          <p:nvPr/>
        </p:nvSpPr>
        <p:spPr>
          <a:xfrm>
            <a:off x="4714875" y="262536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FO</a:t>
            </a:r>
            <a:endParaRPr sz="1400" b="0" i="0" u="none" strike="noStrike" cap="none">
              <a:solidFill>
                <a:schemeClr val="dk1"/>
              </a:solidFill>
              <a:latin typeface="Arial"/>
              <a:ea typeface="Arial"/>
              <a:cs typeface="Arial"/>
              <a:sym typeface="Arial"/>
            </a:endParaRPr>
          </a:p>
        </p:txBody>
      </p:sp>
      <p:sp>
        <p:nvSpPr>
          <p:cNvPr id="810" name="Google Shape;810;p11"/>
          <p:cNvSpPr/>
          <p:nvPr/>
        </p:nvSpPr>
        <p:spPr>
          <a:xfrm>
            <a:off x="3057525" y="441454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W</a:t>
            </a:r>
            <a:endParaRPr/>
          </a:p>
        </p:txBody>
      </p:sp>
      <p:sp>
        <p:nvSpPr>
          <p:cNvPr id="811" name="Google Shape;811;p11"/>
          <p:cNvSpPr txBox="1"/>
          <p:nvPr/>
        </p:nvSpPr>
        <p:spPr>
          <a:xfrm>
            <a:off x="2228851" y="2152650"/>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812" name="Google Shape;812;p11"/>
          <p:cNvSpPr txBox="1"/>
          <p:nvPr/>
        </p:nvSpPr>
        <p:spPr>
          <a:xfrm>
            <a:off x="2095500" y="3144769"/>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   D</a:t>
            </a:r>
            <a:endParaRPr sz="1400" b="0" i="0" u="none" strike="noStrike" cap="none">
              <a:solidFill>
                <a:srgbClr val="000000"/>
              </a:solidFill>
              <a:latin typeface="Arial"/>
              <a:ea typeface="Arial"/>
              <a:cs typeface="Arial"/>
              <a:sym typeface="Arial"/>
            </a:endParaRPr>
          </a:p>
        </p:txBody>
      </p:sp>
      <p:sp>
        <p:nvSpPr>
          <p:cNvPr id="813" name="Google Shape;813;p11"/>
          <p:cNvSpPr txBox="1"/>
          <p:nvPr/>
        </p:nvSpPr>
        <p:spPr>
          <a:xfrm>
            <a:off x="1762125" y="3982999"/>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814" name="Google Shape;814;p11"/>
          <p:cNvSpPr txBox="1"/>
          <p:nvPr/>
        </p:nvSpPr>
        <p:spPr>
          <a:xfrm>
            <a:off x="6791326" y="2968260"/>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815" name="Google Shape;815;p11"/>
          <p:cNvSpPr txBox="1"/>
          <p:nvPr/>
        </p:nvSpPr>
        <p:spPr>
          <a:xfrm>
            <a:off x="6381750" y="4106763"/>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   D</a:t>
            </a:r>
            <a:endParaRPr/>
          </a:p>
        </p:txBody>
      </p:sp>
      <p:sp>
        <p:nvSpPr>
          <p:cNvPr id="816" name="Google Shape;816;p11"/>
          <p:cNvSpPr txBox="1"/>
          <p:nvPr/>
        </p:nvSpPr>
        <p:spPr>
          <a:xfrm>
            <a:off x="6457951" y="2091232"/>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817" name="Google Shape;817;p11"/>
          <p:cNvSpPr txBox="1"/>
          <p:nvPr/>
        </p:nvSpPr>
        <p:spPr>
          <a:xfrm>
            <a:off x="37433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818" name="Google Shape;818;p11"/>
          <p:cNvSpPr txBox="1"/>
          <p:nvPr/>
        </p:nvSpPr>
        <p:spPr>
          <a:xfrm>
            <a:off x="40862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819" name="Google Shape;819;p11"/>
          <p:cNvSpPr txBox="1"/>
          <p:nvPr/>
        </p:nvSpPr>
        <p:spPr>
          <a:xfrm>
            <a:off x="4667250" y="4848225"/>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820" name="Google Shape;820;p11"/>
          <p:cNvSpPr txBox="1"/>
          <p:nvPr/>
        </p:nvSpPr>
        <p:spPr>
          <a:xfrm>
            <a:off x="4086225" y="4848225"/>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grpSp>
        <p:nvGrpSpPr>
          <p:cNvPr id="821" name="Google Shape;821;p11"/>
          <p:cNvGrpSpPr/>
          <p:nvPr/>
        </p:nvGrpSpPr>
        <p:grpSpPr>
          <a:xfrm>
            <a:off x="4181475" y="3122148"/>
            <a:ext cx="876300" cy="484286"/>
            <a:chOff x="4181475" y="3122148"/>
            <a:chExt cx="876300" cy="484286"/>
          </a:xfrm>
        </p:grpSpPr>
        <p:sp>
          <p:nvSpPr>
            <p:cNvPr id="822" name="Google Shape;822;p11"/>
            <p:cNvSpPr txBox="1"/>
            <p:nvPr/>
          </p:nvSpPr>
          <p:spPr>
            <a:xfrm>
              <a:off x="4181475" y="3122148"/>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823" name="Google Shape;823;p11"/>
            <p:cNvSpPr txBox="1"/>
            <p:nvPr/>
          </p:nvSpPr>
          <p:spPr>
            <a:xfrm>
              <a:off x="4619625" y="3298657"/>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824" name="Google Shape;824;p11"/>
            <p:cNvSpPr/>
            <p:nvPr/>
          </p:nvSpPr>
          <p:spPr>
            <a:xfrm>
              <a:off x="4524375" y="3199655"/>
              <a:ext cx="142875" cy="166391"/>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25"/>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1800"/>
              <a:buNone/>
            </a:pPr>
            <a:r>
              <a:rPr lang="en-US"/>
              <a:t>ON/OFF Responsibilities</a:t>
            </a:r>
            <a:endParaRPr/>
          </a:p>
        </p:txBody>
      </p:sp>
      <p:sp>
        <p:nvSpPr>
          <p:cNvPr id="830" name="Google Shape;830;p25"/>
          <p:cNvSpPr txBox="1">
            <a:spLocks noGrp="1"/>
          </p:cNvSpPr>
          <p:nvPr>
            <p:ph type="body" idx="1"/>
          </p:nvPr>
        </p:nvSpPr>
        <p:spPr>
          <a:xfrm>
            <a:off x="381000" y="1412875"/>
            <a:ext cx="8382000" cy="3930307"/>
          </a:xfrm>
          <a:prstGeom prst="rect">
            <a:avLst/>
          </a:prstGeom>
          <a:noFill/>
          <a:ln>
            <a:noFill/>
          </a:ln>
        </p:spPr>
        <p:txBody>
          <a:bodyPr spcFirstLastPara="1" wrap="square" lIns="0" tIns="0" rIns="0" bIns="0" anchor="t" anchorCtr="0">
            <a:spAutoFit/>
          </a:bodyPr>
          <a:lstStyle/>
          <a:p>
            <a:pPr marL="25400" lvl="0" indent="0" algn="l" rtl="0">
              <a:lnSpc>
                <a:spcPct val="90000"/>
              </a:lnSpc>
              <a:spcBef>
                <a:spcPts val="640"/>
              </a:spcBef>
              <a:spcAft>
                <a:spcPts val="0"/>
              </a:spcAft>
              <a:buSzPts val="3200"/>
              <a:buNone/>
            </a:pPr>
            <a:r>
              <a:rPr lang="en-US"/>
              <a:t>The official closest to the ball is typically the ON official and will be responsible for fouls on the player in possession. </a:t>
            </a:r>
            <a:r>
              <a:rPr lang="en-US" b="1"/>
              <a:t>Narrow Focus</a:t>
            </a:r>
            <a:endParaRPr/>
          </a:p>
          <a:p>
            <a:pPr marL="25400" lvl="0" indent="0" algn="l" rtl="0">
              <a:lnSpc>
                <a:spcPct val="90000"/>
              </a:lnSpc>
              <a:spcBef>
                <a:spcPts val="640"/>
              </a:spcBef>
              <a:spcAft>
                <a:spcPts val="0"/>
              </a:spcAft>
              <a:buSzPts val="3200"/>
              <a:buNone/>
            </a:pPr>
            <a:endParaRPr/>
          </a:p>
          <a:p>
            <a:pPr marL="25400" lvl="0" indent="0" algn="l" rtl="0">
              <a:lnSpc>
                <a:spcPct val="90000"/>
              </a:lnSpc>
              <a:spcBef>
                <a:spcPts val="640"/>
              </a:spcBef>
              <a:spcAft>
                <a:spcPts val="0"/>
              </a:spcAft>
              <a:buSzPts val="3200"/>
              <a:buNone/>
            </a:pPr>
            <a:r>
              <a:rPr lang="en-US"/>
              <a:t>The OFF official will watch the big picture fouls and for off ball fouls.  </a:t>
            </a:r>
            <a:r>
              <a:rPr lang="en-US" b="1"/>
              <a:t>Wide Focus</a:t>
            </a:r>
            <a:endParaRPr/>
          </a:p>
          <a:p>
            <a:pPr marL="25400" lvl="0" indent="0" algn="l" rtl="0">
              <a:lnSpc>
                <a:spcPct val="90000"/>
              </a:lnSpc>
              <a:spcBef>
                <a:spcPts val="640"/>
              </a:spcBef>
              <a:spcAft>
                <a:spcPts val="0"/>
              </a:spcAft>
              <a:buSzPts val="3200"/>
              <a:buNone/>
            </a:pPr>
            <a:endParaRPr b="1"/>
          </a:p>
          <a:p>
            <a:pPr marL="25400" lvl="0" indent="0" algn="l" rtl="0">
              <a:lnSpc>
                <a:spcPct val="90000"/>
              </a:lnSpc>
              <a:spcBef>
                <a:spcPts val="640"/>
              </a:spcBef>
              <a:spcAft>
                <a:spcPts val="0"/>
              </a:spcAft>
              <a:buSzPts val="3200"/>
              <a:buNone/>
            </a:pPr>
            <a:r>
              <a:rPr lang="en-US"/>
              <a:t>Must work together in communicate on overlap.</a:t>
            </a:r>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835"/>
        <p:cNvGrpSpPr/>
        <p:nvPr/>
      </p:nvGrpSpPr>
      <p:grpSpPr>
        <a:xfrm>
          <a:off x="0" y="0"/>
          <a:ext cx="0" cy="0"/>
          <a:chOff x="0" y="0"/>
          <a:chExt cx="0" cy="0"/>
        </a:xfrm>
      </p:grpSpPr>
      <p:sp>
        <p:nvSpPr>
          <p:cNvPr id="836" name="Google Shape;836;p26"/>
          <p:cNvSpPr txBox="1">
            <a:spLocks noGrp="1"/>
          </p:cNvSpPr>
          <p:nvPr>
            <p:ph type="title"/>
          </p:nvPr>
        </p:nvSpPr>
        <p:spPr>
          <a:xfrm>
            <a:off x="457202" y="231133"/>
            <a:ext cx="6705599" cy="45466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sz="3600"/>
              <a:t>Settled Situations On/Off</a:t>
            </a:r>
            <a:endParaRPr sz="3600"/>
          </a:p>
        </p:txBody>
      </p:sp>
      <p:sp>
        <p:nvSpPr>
          <p:cNvPr id="837" name="Google Shape;837;p26"/>
          <p:cNvSpPr/>
          <p:nvPr/>
        </p:nvSpPr>
        <p:spPr>
          <a:xfrm>
            <a:off x="5514975" y="4441658"/>
            <a:ext cx="457200" cy="4572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cxnSp>
        <p:nvCxnSpPr>
          <p:cNvPr id="838" name="Google Shape;838;p26"/>
          <p:cNvCxnSpPr/>
          <p:nvPr/>
        </p:nvCxnSpPr>
        <p:spPr>
          <a:xfrm rot="10800000">
            <a:off x="6096000" y="1447800"/>
            <a:ext cx="2895600" cy="3733800"/>
          </a:xfrm>
          <a:prstGeom prst="straightConnector1">
            <a:avLst/>
          </a:prstGeom>
          <a:noFill/>
          <a:ln w="57150" cap="flat" cmpd="sng">
            <a:solidFill>
              <a:schemeClr val="accent4"/>
            </a:solidFill>
            <a:prstDash val="dot"/>
            <a:miter lim="800000"/>
            <a:headEnd type="none" w="sm" len="sm"/>
            <a:tailEnd type="none" w="sm" len="sm"/>
          </a:ln>
        </p:spPr>
      </p:cxnSp>
      <p:sp>
        <p:nvSpPr>
          <p:cNvPr id="839" name="Google Shape;839;p26"/>
          <p:cNvSpPr/>
          <p:nvPr/>
        </p:nvSpPr>
        <p:spPr>
          <a:xfrm>
            <a:off x="7620000" y="2286000"/>
            <a:ext cx="457200" cy="4572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840" name="Google Shape;840;p26"/>
          <p:cNvSpPr txBox="1">
            <a:spLocks noGrp="1"/>
          </p:cNvSpPr>
          <p:nvPr>
            <p:ph type="body" idx="1"/>
          </p:nvPr>
        </p:nvSpPr>
        <p:spPr>
          <a:xfrm>
            <a:off x="265801" y="3617987"/>
            <a:ext cx="4038600" cy="290302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200"/>
              <a:buNone/>
            </a:pPr>
            <a:r>
              <a:rPr lang="en-US" sz="2200" b="1"/>
              <a:t>Off Official: </a:t>
            </a:r>
            <a:endParaRPr/>
          </a:p>
          <a:p>
            <a:pPr marL="0" lvl="0" indent="0" algn="l" rtl="0">
              <a:lnSpc>
                <a:spcPct val="90000"/>
              </a:lnSpc>
              <a:spcBef>
                <a:spcPts val="750"/>
              </a:spcBef>
              <a:spcAft>
                <a:spcPts val="0"/>
              </a:spcAft>
              <a:buClr>
                <a:schemeClr val="lt1"/>
              </a:buClr>
              <a:buSzPts val="2200"/>
              <a:buNone/>
            </a:pPr>
            <a:r>
              <a:rPr lang="en-US" sz="2200"/>
              <a:t>Has a wider view of the play because off ball involves more players in a larger area. Watches for fouls like interference, illegal offensive screens, crease violations (cutters running through the crease), and late hits after passes.</a:t>
            </a:r>
            <a:endParaRPr sz="2200"/>
          </a:p>
        </p:txBody>
      </p:sp>
      <p:pic>
        <p:nvPicPr>
          <p:cNvPr id="841" name="Google Shape;841;p26"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842" name="Google Shape;842;p26"/>
          <p:cNvSpPr txBox="1"/>
          <p:nvPr/>
        </p:nvSpPr>
        <p:spPr>
          <a:xfrm>
            <a:off x="261488" y="828970"/>
            <a:ext cx="4038600" cy="264584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200"/>
              <a:buFont typeface="Arial"/>
              <a:buNone/>
            </a:pPr>
            <a:r>
              <a:rPr lang="en-US" sz="2200" b="1" i="0" u="none" strike="noStrike" cap="none">
                <a:solidFill>
                  <a:schemeClr val="lt1"/>
                </a:solidFill>
                <a:latin typeface="Calibri"/>
                <a:ea typeface="Calibri"/>
                <a:cs typeface="Calibri"/>
                <a:sym typeface="Calibri"/>
              </a:rPr>
              <a:t>On Official: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750"/>
              </a:spcBef>
              <a:spcAft>
                <a:spcPts val="0"/>
              </a:spcAft>
              <a:buClr>
                <a:schemeClr val="lt1"/>
              </a:buClr>
              <a:buSzPts val="2200"/>
              <a:buFont typeface="Arial"/>
              <a:buNone/>
            </a:pPr>
            <a:r>
              <a:rPr lang="en-US" sz="2200" b="0" i="0" u="none" strike="noStrike" cap="none">
                <a:solidFill>
                  <a:schemeClr val="lt1"/>
                </a:solidFill>
                <a:latin typeface="Calibri"/>
                <a:ea typeface="Calibri"/>
                <a:cs typeface="Calibri"/>
                <a:sym typeface="Calibri"/>
              </a:rPr>
              <a:t>Has a narrow focus that is on the player in possession and surrounding 5 yards. Watches for fouls like pushing, holding, tripping, illegal body checks, unnecessary roughness, slashing, and warding.</a:t>
            </a:r>
            <a:endParaRPr sz="1400" b="0" i="0" u="none" strike="noStrike" cap="none">
              <a:solidFill>
                <a:srgbClr val="000000"/>
              </a:solidFill>
              <a:latin typeface="Arial"/>
              <a:ea typeface="Arial"/>
              <a:cs typeface="Arial"/>
              <a:sym typeface="Arial"/>
            </a:endParaRPr>
          </a:p>
          <a:p>
            <a:pPr marL="342900" marR="0" lvl="1" indent="0" algn="l" rtl="0">
              <a:lnSpc>
                <a:spcPct val="90000"/>
              </a:lnSpc>
              <a:spcBef>
                <a:spcPts val="375"/>
              </a:spcBef>
              <a:spcAft>
                <a:spcPts val="0"/>
              </a:spcAft>
              <a:buClr>
                <a:schemeClr val="lt1"/>
              </a:buClr>
              <a:buSzPts val="2200"/>
              <a:buFont typeface="Arial"/>
              <a:buNone/>
            </a:pPr>
            <a:endParaRPr sz="2200" b="0" i="0" u="none" strike="noStrike" cap="non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846"/>
        <p:cNvGrpSpPr/>
        <p:nvPr/>
      </p:nvGrpSpPr>
      <p:grpSpPr>
        <a:xfrm>
          <a:off x="0" y="0"/>
          <a:ext cx="0" cy="0"/>
          <a:chOff x="0" y="0"/>
          <a:chExt cx="0" cy="0"/>
        </a:xfrm>
      </p:grpSpPr>
      <p:sp>
        <p:nvSpPr>
          <p:cNvPr id="847" name="Google Shape;847;p27"/>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Lead / Trail </a:t>
            </a:r>
            <a:endParaRPr sz="4000" b="1"/>
          </a:p>
        </p:txBody>
      </p:sp>
      <p:sp>
        <p:nvSpPr>
          <p:cNvPr id="848" name="Google Shape;848;p27"/>
          <p:cNvSpPr/>
          <p:nvPr/>
        </p:nvSpPr>
        <p:spPr>
          <a:xfrm>
            <a:off x="7429500" y="1985665"/>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849" name="Google Shape;849;p27"/>
          <p:cNvSpPr/>
          <p:nvPr/>
        </p:nvSpPr>
        <p:spPr>
          <a:xfrm>
            <a:off x="5329239" y="4276725"/>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pic>
        <p:nvPicPr>
          <p:cNvPr id="850" name="Google Shape;850;p27"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851" name="Google Shape;851;p27"/>
          <p:cNvSpPr/>
          <p:nvPr/>
        </p:nvSpPr>
        <p:spPr>
          <a:xfrm>
            <a:off x="2743200" y="3189353"/>
            <a:ext cx="2390776" cy="1773172"/>
          </a:xfrm>
          <a:prstGeom prst="wedgeEllipseCallout">
            <a:avLst>
              <a:gd name="adj1" fmla="val 59683"/>
              <a:gd name="adj2" fmla="val 30539"/>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sng" strike="noStrike" cap="none">
                <a:solidFill>
                  <a:schemeClr val="lt1"/>
                </a:solidFill>
                <a:latin typeface="Arial"/>
                <a:ea typeface="Arial"/>
                <a:cs typeface="Arial"/>
                <a:sym typeface="Arial"/>
              </a:rPr>
              <a:t>Trail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0000"/>
                </a:solidFill>
                <a:latin typeface="Arial"/>
                <a:ea typeface="Arial"/>
                <a:cs typeface="Arial"/>
                <a:sym typeface="Arial"/>
              </a:rPr>
              <a:t>Shooter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Far Goal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Over and Back</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852" name="Google Shape;852;p27"/>
          <p:cNvSpPr/>
          <p:nvPr/>
        </p:nvSpPr>
        <p:spPr>
          <a:xfrm>
            <a:off x="4933950" y="662698"/>
            <a:ext cx="2390776" cy="1773172"/>
          </a:xfrm>
          <a:prstGeom prst="wedgeEllipseCallout">
            <a:avLst>
              <a:gd name="adj1" fmla="val 59683"/>
              <a:gd name="adj2" fmla="val 30539"/>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sng" strike="noStrike" cap="none">
                <a:solidFill>
                  <a:schemeClr val="lt1"/>
                </a:solidFill>
                <a:latin typeface="Arial"/>
                <a:ea typeface="Arial"/>
                <a:cs typeface="Arial"/>
                <a:sym typeface="Arial"/>
              </a:rPr>
              <a:t>Lead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 Goal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End Line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857"/>
        <p:cNvGrpSpPr/>
        <p:nvPr/>
      </p:nvGrpSpPr>
      <p:grpSpPr>
        <a:xfrm>
          <a:off x="0" y="0"/>
          <a:ext cx="0" cy="0"/>
          <a:chOff x="0" y="0"/>
          <a:chExt cx="0" cy="0"/>
        </a:xfrm>
      </p:grpSpPr>
      <p:sp>
        <p:nvSpPr>
          <p:cNvPr id="858" name="Google Shape;858;p28"/>
          <p:cNvSpPr txBox="1">
            <a:spLocks noGrp="1"/>
          </p:cNvSpPr>
          <p:nvPr>
            <p:ph type="title"/>
          </p:nvPr>
        </p:nvSpPr>
        <p:spPr>
          <a:xfrm>
            <a:off x="457202" y="231133"/>
            <a:ext cx="6705599" cy="45466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sz="3600"/>
              <a:t>Positioning in Settled Situations</a:t>
            </a:r>
            <a:endParaRPr sz="3600"/>
          </a:p>
        </p:txBody>
      </p:sp>
      <p:sp>
        <p:nvSpPr>
          <p:cNvPr id="859" name="Google Shape;859;p28"/>
          <p:cNvSpPr/>
          <p:nvPr/>
        </p:nvSpPr>
        <p:spPr>
          <a:xfrm>
            <a:off x="7498978" y="1666875"/>
            <a:ext cx="457200" cy="4572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pic>
        <p:nvPicPr>
          <p:cNvPr id="860" name="Google Shape;860;p28"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861" name="Google Shape;861;p28"/>
          <p:cNvSpPr txBox="1">
            <a:spLocks noGrp="1"/>
          </p:cNvSpPr>
          <p:nvPr>
            <p:ph type="body" idx="1"/>
          </p:nvPr>
        </p:nvSpPr>
        <p:spPr>
          <a:xfrm>
            <a:off x="232913" y="973653"/>
            <a:ext cx="4038600" cy="5038012"/>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lt1"/>
              </a:buClr>
              <a:buSzPts val="2100"/>
              <a:buChar char="•"/>
            </a:pPr>
            <a:r>
              <a:rPr lang="en-US"/>
              <a:t>As the ball and play moves you should move with it to be in the best position to make the call.</a:t>
            </a:r>
            <a:endParaRPr/>
          </a:p>
          <a:p>
            <a:pPr marL="171450" lvl="0" indent="-38100" algn="l" rtl="0">
              <a:lnSpc>
                <a:spcPct val="90000"/>
              </a:lnSpc>
              <a:spcBef>
                <a:spcPts val="750"/>
              </a:spcBef>
              <a:spcAft>
                <a:spcPts val="0"/>
              </a:spcAft>
              <a:buClr>
                <a:schemeClr val="lt1"/>
              </a:buClr>
              <a:buSzPts val="2100"/>
              <a:buNone/>
            </a:pPr>
            <a:endParaRPr/>
          </a:p>
          <a:p>
            <a:pPr marL="171450" lvl="0" indent="-171450" algn="l" rtl="0">
              <a:lnSpc>
                <a:spcPct val="90000"/>
              </a:lnSpc>
              <a:spcBef>
                <a:spcPts val="750"/>
              </a:spcBef>
              <a:spcAft>
                <a:spcPts val="0"/>
              </a:spcAft>
              <a:buClr>
                <a:schemeClr val="lt1"/>
              </a:buClr>
              <a:buSzPts val="2100"/>
              <a:buChar char="•"/>
            </a:pPr>
            <a:r>
              <a:rPr lang="en-US"/>
              <a:t>Don’t kill the grass!  Move your feet.</a:t>
            </a:r>
            <a:endParaRPr/>
          </a:p>
          <a:p>
            <a:pPr marL="171450" lvl="0" indent="-38100" algn="l" rtl="0">
              <a:lnSpc>
                <a:spcPct val="90000"/>
              </a:lnSpc>
              <a:spcBef>
                <a:spcPts val="750"/>
              </a:spcBef>
              <a:spcAft>
                <a:spcPts val="0"/>
              </a:spcAft>
              <a:buClr>
                <a:schemeClr val="lt1"/>
              </a:buClr>
              <a:buSzPts val="2100"/>
              <a:buNone/>
            </a:pPr>
            <a:endParaRPr/>
          </a:p>
          <a:p>
            <a:pPr marL="171450" lvl="0" indent="-171450" algn="l" rtl="0">
              <a:lnSpc>
                <a:spcPct val="90000"/>
              </a:lnSpc>
              <a:spcBef>
                <a:spcPts val="750"/>
              </a:spcBef>
              <a:spcAft>
                <a:spcPts val="0"/>
              </a:spcAft>
              <a:buClr>
                <a:schemeClr val="lt1"/>
              </a:buClr>
              <a:buSzPts val="2100"/>
              <a:buChar char="•"/>
            </a:pPr>
            <a:r>
              <a:rPr lang="en-US"/>
              <a:t>Lead get as tight to the goal as play will allow you too.</a:t>
            </a:r>
            <a:endParaRPr/>
          </a:p>
        </p:txBody>
      </p:sp>
      <p:pic>
        <p:nvPicPr>
          <p:cNvPr id="862" name="Google Shape;862;p28" descr="Free photo: &lt;strong&gt;Lacrosse&lt;/strong&gt;, Sports, Competition - Free Image on ..."/>
          <p:cNvPicPr preferRelativeResize="0"/>
          <p:nvPr/>
        </p:nvPicPr>
        <p:blipFill rotWithShape="1">
          <a:blip r:embed="rId4">
            <a:alphaModFix/>
          </a:blip>
          <a:srcRect/>
          <a:stretch/>
        </p:blipFill>
        <p:spPr>
          <a:xfrm>
            <a:off x="5070858" y="1895475"/>
            <a:ext cx="542925" cy="708163"/>
          </a:xfrm>
          <a:prstGeom prst="rect">
            <a:avLst/>
          </a:prstGeom>
          <a:noFill/>
          <a:ln>
            <a:noFill/>
          </a:ln>
        </p:spPr>
      </p:pic>
      <p:sp>
        <p:nvSpPr>
          <p:cNvPr id="863" name="Google Shape;863;p28"/>
          <p:cNvSpPr/>
          <p:nvPr/>
        </p:nvSpPr>
        <p:spPr>
          <a:xfrm>
            <a:off x="5613783" y="4543425"/>
            <a:ext cx="457200" cy="4572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29"/>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1800"/>
              <a:buFont typeface="Calibri"/>
              <a:buNone/>
            </a:pPr>
            <a:r>
              <a:rPr lang="en-US"/>
              <a:t>Transition</a:t>
            </a:r>
            <a:endParaRPr/>
          </a:p>
        </p:txBody>
      </p:sp>
      <p:sp>
        <p:nvSpPr>
          <p:cNvPr id="869" name="Google Shape;869;p29"/>
          <p:cNvSpPr txBox="1">
            <a:spLocks noGrp="1"/>
          </p:cNvSpPr>
          <p:nvPr>
            <p:ph type="body" idx="1"/>
          </p:nvPr>
        </p:nvSpPr>
        <p:spPr>
          <a:xfrm>
            <a:off x="381000" y="2173553"/>
            <a:ext cx="4114800" cy="3099310"/>
          </a:xfrm>
          <a:prstGeom prst="rect">
            <a:avLst/>
          </a:prstGeom>
          <a:noFill/>
          <a:ln>
            <a:noFill/>
          </a:ln>
        </p:spPr>
        <p:txBody>
          <a:bodyPr spcFirstLastPara="1" wrap="square" lIns="0" tIns="0" rIns="0" bIns="0" anchor="t" anchorCtr="0">
            <a:spAutoFit/>
          </a:bodyPr>
          <a:lstStyle/>
          <a:p>
            <a:pPr marL="25400" lvl="0" indent="0" algn="l" rtl="0">
              <a:lnSpc>
                <a:spcPct val="90000"/>
              </a:lnSpc>
              <a:spcBef>
                <a:spcPts val="560"/>
              </a:spcBef>
              <a:spcAft>
                <a:spcPts val="0"/>
              </a:spcAft>
              <a:buClr>
                <a:srgbClr val="000000"/>
              </a:buClr>
              <a:buSzPts val="2800"/>
              <a:buFont typeface="Calibri"/>
              <a:buNone/>
            </a:pPr>
            <a:r>
              <a:rPr lang="en-US" u="sng"/>
              <a:t>New Lead</a:t>
            </a:r>
            <a:endParaRPr/>
          </a:p>
          <a:p>
            <a:pPr marL="482600" lvl="0" indent="-457200" algn="l" rtl="0">
              <a:lnSpc>
                <a:spcPct val="90000"/>
              </a:lnSpc>
              <a:spcBef>
                <a:spcPts val="560"/>
              </a:spcBef>
              <a:spcAft>
                <a:spcPts val="0"/>
              </a:spcAft>
              <a:buClr>
                <a:srgbClr val="000000"/>
              </a:buClr>
              <a:buSzPts val="2800"/>
              <a:buFont typeface="Noto Sans Symbols"/>
              <a:buChar char="❑"/>
            </a:pPr>
            <a:r>
              <a:rPr lang="en-US"/>
              <a:t>Stays 1 zone ahead of ball</a:t>
            </a:r>
            <a:endParaRPr/>
          </a:p>
          <a:p>
            <a:pPr marL="482600" lvl="0" indent="-457200" algn="l" rtl="0">
              <a:lnSpc>
                <a:spcPct val="90000"/>
              </a:lnSpc>
              <a:spcBef>
                <a:spcPts val="560"/>
              </a:spcBef>
              <a:spcAft>
                <a:spcPts val="0"/>
              </a:spcAft>
              <a:buClr>
                <a:srgbClr val="000000"/>
              </a:buClr>
              <a:buSzPts val="2800"/>
              <a:buFont typeface="Noto Sans Symbols"/>
              <a:buChar char="❑"/>
            </a:pPr>
            <a:r>
              <a:rPr lang="en-US"/>
              <a:t>Responsible for goal</a:t>
            </a:r>
            <a:endParaRPr/>
          </a:p>
          <a:p>
            <a:pPr marL="482600" lvl="0" indent="-457200" algn="l" rtl="0">
              <a:lnSpc>
                <a:spcPct val="90000"/>
              </a:lnSpc>
              <a:spcBef>
                <a:spcPts val="560"/>
              </a:spcBef>
              <a:spcAft>
                <a:spcPts val="0"/>
              </a:spcAft>
              <a:buClr>
                <a:srgbClr val="000000"/>
              </a:buClr>
              <a:buSzPts val="2800"/>
              <a:buFont typeface="Noto Sans Symbols"/>
              <a:buChar char="❑"/>
            </a:pPr>
            <a:r>
              <a:rPr lang="en-US"/>
              <a:t>Anticipate</a:t>
            </a:r>
            <a:endParaRPr/>
          </a:p>
          <a:p>
            <a:pPr marL="482600" lvl="0" indent="-457200" algn="l" rtl="0">
              <a:lnSpc>
                <a:spcPct val="90000"/>
              </a:lnSpc>
              <a:spcBef>
                <a:spcPts val="560"/>
              </a:spcBef>
              <a:spcAft>
                <a:spcPts val="0"/>
              </a:spcAft>
              <a:buClr>
                <a:srgbClr val="000000"/>
              </a:buClr>
              <a:buSzPts val="2800"/>
              <a:buFont typeface="Noto Sans Symbols"/>
              <a:buChar char="❑"/>
            </a:pPr>
            <a:r>
              <a:rPr lang="en-US"/>
              <a:t>10 seconds count once possessed over midline</a:t>
            </a:r>
            <a:endParaRPr/>
          </a:p>
        </p:txBody>
      </p:sp>
      <p:sp>
        <p:nvSpPr>
          <p:cNvPr id="870" name="Google Shape;870;p29"/>
          <p:cNvSpPr txBox="1">
            <a:spLocks noGrp="1"/>
          </p:cNvSpPr>
          <p:nvPr>
            <p:ph type="body" idx="2"/>
          </p:nvPr>
        </p:nvSpPr>
        <p:spPr>
          <a:xfrm>
            <a:off x="4648200" y="2173553"/>
            <a:ext cx="4114800" cy="2711512"/>
          </a:xfrm>
          <a:prstGeom prst="rect">
            <a:avLst/>
          </a:prstGeom>
          <a:noFill/>
          <a:ln>
            <a:noFill/>
          </a:ln>
        </p:spPr>
        <p:txBody>
          <a:bodyPr spcFirstLastPara="1" wrap="square" lIns="0" tIns="0" rIns="0" bIns="0" anchor="t" anchorCtr="0">
            <a:spAutoFit/>
          </a:bodyPr>
          <a:lstStyle/>
          <a:p>
            <a:pPr marL="50800" lvl="0" indent="0" algn="l" rtl="0">
              <a:lnSpc>
                <a:spcPct val="90000"/>
              </a:lnSpc>
              <a:spcBef>
                <a:spcPts val="560"/>
              </a:spcBef>
              <a:spcAft>
                <a:spcPts val="0"/>
              </a:spcAft>
              <a:buClr>
                <a:srgbClr val="000000"/>
              </a:buClr>
              <a:buSzPts val="2800"/>
              <a:buFont typeface="Calibri"/>
              <a:buNone/>
            </a:pPr>
            <a:r>
              <a:rPr lang="en-US" u="sng"/>
              <a:t>New Trail</a:t>
            </a:r>
            <a:endParaRPr/>
          </a:p>
          <a:p>
            <a:pPr marL="457200" lvl="0" indent="-406400" algn="l" rtl="0">
              <a:lnSpc>
                <a:spcPct val="90000"/>
              </a:lnSpc>
              <a:spcBef>
                <a:spcPts val="560"/>
              </a:spcBef>
              <a:spcAft>
                <a:spcPts val="0"/>
              </a:spcAft>
              <a:buClr>
                <a:srgbClr val="000000"/>
              </a:buClr>
              <a:buSzPts val="2800"/>
              <a:buFont typeface="Noto Sans Symbols"/>
              <a:buChar char="❑"/>
            </a:pPr>
            <a:r>
              <a:rPr lang="en-US"/>
              <a:t>Goalie 4-second count &amp; 20 second clearing count</a:t>
            </a:r>
            <a:endParaRPr/>
          </a:p>
          <a:p>
            <a:pPr marL="457200" lvl="0" indent="-406400" algn="l" rtl="0">
              <a:lnSpc>
                <a:spcPct val="90000"/>
              </a:lnSpc>
              <a:spcBef>
                <a:spcPts val="560"/>
              </a:spcBef>
              <a:spcAft>
                <a:spcPts val="0"/>
              </a:spcAft>
              <a:buClr>
                <a:srgbClr val="000000"/>
              </a:buClr>
              <a:buSzPts val="2800"/>
              <a:buFont typeface="Noto Sans Symbols"/>
              <a:buChar char="❑"/>
            </a:pPr>
            <a:r>
              <a:rPr lang="en-US"/>
              <a:t>Trails the play</a:t>
            </a:r>
            <a:endParaRPr/>
          </a:p>
          <a:p>
            <a:pPr marL="457200" lvl="0" indent="-406400" algn="l" rtl="0">
              <a:lnSpc>
                <a:spcPct val="90000"/>
              </a:lnSpc>
              <a:spcBef>
                <a:spcPts val="560"/>
              </a:spcBef>
              <a:spcAft>
                <a:spcPts val="0"/>
              </a:spcAft>
              <a:buClr>
                <a:srgbClr val="000000"/>
              </a:buClr>
              <a:buSzPts val="2800"/>
              <a:buFont typeface="Noto Sans Symbols"/>
              <a:buChar char="❑"/>
            </a:pPr>
            <a:r>
              <a:rPr lang="en-US"/>
              <a:t>Offside/Subs</a:t>
            </a:r>
            <a:endParaRPr/>
          </a:p>
          <a:p>
            <a:pPr marL="457200" lvl="0" indent="-406400" algn="l" rtl="0">
              <a:lnSpc>
                <a:spcPct val="90000"/>
              </a:lnSpc>
              <a:spcBef>
                <a:spcPts val="560"/>
              </a:spcBef>
              <a:spcAft>
                <a:spcPts val="0"/>
              </a:spcAft>
              <a:buClr>
                <a:srgbClr val="000000"/>
              </a:buClr>
              <a:buSzPts val="2800"/>
              <a:buFont typeface="Noto Sans Symbols"/>
              <a:buChar char="❑"/>
            </a:pPr>
            <a:r>
              <a:rPr lang="en-US"/>
              <a:t>Late hits</a:t>
            </a:r>
            <a:endParaRPr/>
          </a:p>
        </p:txBody>
      </p:sp>
      <p:sp>
        <p:nvSpPr>
          <p:cNvPr id="871" name="Google Shape;871;p29"/>
          <p:cNvSpPr/>
          <p:nvPr/>
        </p:nvSpPr>
        <p:spPr>
          <a:xfrm>
            <a:off x="380999" y="1011049"/>
            <a:ext cx="8181975" cy="954107"/>
          </a:xfrm>
          <a:prstGeom prst="rect">
            <a:avLst/>
          </a:prstGeom>
          <a:noFill/>
          <a:ln>
            <a:noFill/>
          </a:ln>
        </p:spPr>
        <p:txBody>
          <a:bodyPr spcFirstLastPara="1" wrap="square" lIns="91425" tIns="45700" rIns="91425" bIns="45700" anchor="t" anchorCtr="0">
            <a:spAutoFit/>
          </a:bodyPr>
          <a:lstStyle/>
          <a:p>
            <a:pPr marL="254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With the change of the possession the lead becomes the trail and the trail becomes the lead.</a:t>
            </a:r>
            <a:endParaRPr sz="2800" b="0" i="0" u="none" strike="noStrike" cap="none">
              <a:solidFill>
                <a:srgbClr val="000000"/>
              </a:solidFill>
              <a:latin typeface="Arial"/>
              <a:ea typeface="Arial"/>
              <a:cs typeface="Arial"/>
              <a:sym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7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70">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0">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70">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7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875"/>
        <p:cNvGrpSpPr/>
        <p:nvPr/>
      </p:nvGrpSpPr>
      <p:grpSpPr>
        <a:xfrm>
          <a:off x="0" y="0"/>
          <a:ext cx="0" cy="0"/>
          <a:chOff x="0" y="0"/>
          <a:chExt cx="0" cy="0"/>
        </a:xfrm>
      </p:grpSpPr>
      <p:sp>
        <p:nvSpPr>
          <p:cNvPr id="876" name="Google Shape;876;p30"/>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Transition</a:t>
            </a:r>
            <a:endParaRPr sz="4000" b="1"/>
          </a:p>
        </p:txBody>
      </p:sp>
      <p:sp>
        <p:nvSpPr>
          <p:cNvPr id="877" name="Google Shape;877;p30"/>
          <p:cNvSpPr txBox="1"/>
          <p:nvPr/>
        </p:nvSpPr>
        <p:spPr>
          <a:xfrm>
            <a:off x="3790949" y="1857077"/>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878" name="Google Shape;878;p30"/>
          <p:cNvSpPr txBox="1"/>
          <p:nvPr/>
        </p:nvSpPr>
        <p:spPr>
          <a:xfrm>
            <a:off x="3296072" y="3009751"/>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   D</a:t>
            </a:r>
            <a:endParaRPr sz="1400" b="0" i="0" u="none" strike="noStrike" cap="none">
              <a:solidFill>
                <a:srgbClr val="000000"/>
              </a:solidFill>
              <a:latin typeface="Arial"/>
              <a:ea typeface="Arial"/>
              <a:cs typeface="Arial"/>
              <a:sym typeface="Arial"/>
            </a:endParaRPr>
          </a:p>
        </p:txBody>
      </p:sp>
      <p:sp>
        <p:nvSpPr>
          <p:cNvPr id="879" name="Google Shape;879;p30"/>
          <p:cNvSpPr txBox="1"/>
          <p:nvPr/>
        </p:nvSpPr>
        <p:spPr>
          <a:xfrm>
            <a:off x="3505200" y="4470202"/>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880" name="Google Shape;880;p30"/>
          <p:cNvSpPr txBox="1"/>
          <p:nvPr/>
        </p:nvSpPr>
        <p:spPr>
          <a:xfrm>
            <a:off x="7553325" y="2810049"/>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881" name="Google Shape;881;p30"/>
          <p:cNvSpPr txBox="1"/>
          <p:nvPr/>
        </p:nvSpPr>
        <p:spPr>
          <a:xfrm>
            <a:off x="7229475" y="3726342"/>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   D</a:t>
            </a:r>
            <a:endParaRPr sz="1400" b="0" i="0" u="none" strike="noStrike" cap="none">
              <a:solidFill>
                <a:srgbClr val="000000"/>
              </a:solidFill>
              <a:latin typeface="Arial"/>
              <a:ea typeface="Arial"/>
              <a:cs typeface="Arial"/>
              <a:sym typeface="Arial"/>
            </a:endParaRPr>
          </a:p>
        </p:txBody>
      </p:sp>
      <p:sp>
        <p:nvSpPr>
          <p:cNvPr id="882" name="Google Shape;882;p30"/>
          <p:cNvSpPr txBox="1"/>
          <p:nvPr/>
        </p:nvSpPr>
        <p:spPr>
          <a:xfrm>
            <a:off x="6896100" y="2621687"/>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grpSp>
        <p:nvGrpSpPr>
          <p:cNvPr id="883" name="Google Shape;883;p30"/>
          <p:cNvGrpSpPr/>
          <p:nvPr/>
        </p:nvGrpSpPr>
        <p:grpSpPr>
          <a:xfrm>
            <a:off x="6115050" y="1881468"/>
            <a:ext cx="781050" cy="307777"/>
            <a:chOff x="3743325" y="1409700"/>
            <a:chExt cx="781050" cy="307777"/>
          </a:xfrm>
        </p:grpSpPr>
        <p:sp>
          <p:nvSpPr>
            <p:cNvPr id="884" name="Google Shape;884;p30"/>
            <p:cNvSpPr txBox="1"/>
            <p:nvPr/>
          </p:nvSpPr>
          <p:spPr>
            <a:xfrm>
              <a:off x="37433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885" name="Google Shape;885;p30"/>
            <p:cNvSpPr txBox="1"/>
            <p:nvPr/>
          </p:nvSpPr>
          <p:spPr>
            <a:xfrm>
              <a:off x="40862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grpSp>
      <p:grpSp>
        <p:nvGrpSpPr>
          <p:cNvPr id="886" name="Google Shape;886;p30"/>
          <p:cNvGrpSpPr/>
          <p:nvPr/>
        </p:nvGrpSpPr>
        <p:grpSpPr>
          <a:xfrm>
            <a:off x="6276554" y="4017586"/>
            <a:ext cx="858513" cy="411771"/>
            <a:chOff x="4104011" y="5368922"/>
            <a:chExt cx="858513" cy="411771"/>
          </a:xfrm>
        </p:grpSpPr>
        <p:sp>
          <p:nvSpPr>
            <p:cNvPr id="887" name="Google Shape;887;p30"/>
            <p:cNvSpPr txBox="1"/>
            <p:nvPr/>
          </p:nvSpPr>
          <p:spPr>
            <a:xfrm>
              <a:off x="4524374" y="5368922"/>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888" name="Google Shape;888;p30"/>
            <p:cNvSpPr txBox="1"/>
            <p:nvPr/>
          </p:nvSpPr>
          <p:spPr>
            <a:xfrm>
              <a:off x="4104011" y="5472916"/>
              <a:ext cx="36279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grpSp>
      <p:grpSp>
        <p:nvGrpSpPr>
          <p:cNvPr id="889" name="Google Shape;889;p30"/>
          <p:cNvGrpSpPr/>
          <p:nvPr/>
        </p:nvGrpSpPr>
        <p:grpSpPr>
          <a:xfrm>
            <a:off x="5963493" y="2976192"/>
            <a:ext cx="876300" cy="484286"/>
            <a:chOff x="4181475" y="3122148"/>
            <a:chExt cx="876300" cy="484286"/>
          </a:xfrm>
        </p:grpSpPr>
        <p:sp>
          <p:nvSpPr>
            <p:cNvPr id="890" name="Google Shape;890;p30"/>
            <p:cNvSpPr txBox="1"/>
            <p:nvPr/>
          </p:nvSpPr>
          <p:spPr>
            <a:xfrm>
              <a:off x="4181475" y="3122148"/>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891" name="Google Shape;891;p30"/>
            <p:cNvSpPr txBox="1"/>
            <p:nvPr/>
          </p:nvSpPr>
          <p:spPr>
            <a:xfrm>
              <a:off x="4619625" y="3298657"/>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grpSp>
      <p:sp>
        <p:nvSpPr>
          <p:cNvPr id="892" name="Google Shape;892;p30"/>
          <p:cNvSpPr/>
          <p:nvPr/>
        </p:nvSpPr>
        <p:spPr>
          <a:xfrm>
            <a:off x="7615237" y="3174758"/>
            <a:ext cx="142875" cy="166391"/>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93" name="Google Shape;893;p30"/>
          <p:cNvSpPr/>
          <p:nvPr/>
        </p:nvSpPr>
        <p:spPr>
          <a:xfrm>
            <a:off x="7553325" y="2001738"/>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894" name="Google Shape;894;p30"/>
          <p:cNvSpPr/>
          <p:nvPr/>
        </p:nvSpPr>
        <p:spPr>
          <a:xfrm>
            <a:off x="5362575" y="4508302"/>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sp>
        <p:nvSpPr>
          <p:cNvPr id="895" name="Google Shape;895;p30"/>
          <p:cNvSpPr txBox="1"/>
          <p:nvPr/>
        </p:nvSpPr>
        <p:spPr>
          <a:xfrm>
            <a:off x="1295400" y="3155736"/>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G</a:t>
            </a:r>
            <a:endParaRPr sz="1400" b="0" i="0" u="none" strike="noStrike" cap="none">
              <a:solidFill>
                <a:srgbClr val="000000"/>
              </a:solidFill>
              <a:latin typeface="Arial"/>
              <a:ea typeface="Arial"/>
              <a:cs typeface="Arial"/>
              <a:sym typeface="Arial"/>
            </a:endParaRPr>
          </a:p>
        </p:txBody>
      </p:sp>
      <p:sp>
        <p:nvSpPr>
          <p:cNvPr id="896" name="Google Shape;896;p30"/>
          <p:cNvSpPr txBox="1"/>
          <p:nvPr/>
        </p:nvSpPr>
        <p:spPr>
          <a:xfrm>
            <a:off x="7553325" y="3267436"/>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G</a:t>
            </a:r>
            <a:endParaRPr sz="1400" b="0" i="0" u="none" strike="noStrike" cap="none">
              <a:solidFill>
                <a:srgbClr val="000000"/>
              </a:solidFill>
              <a:latin typeface="Arial"/>
              <a:ea typeface="Arial"/>
              <a:cs typeface="Arial"/>
              <a:sym typeface="Arial"/>
            </a:endParaRPr>
          </a:p>
        </p:txBody>
      </p:sp>
      <p:pic>
        <p:nvPicPr>
          <p:cNvPr id="897" name="Google Shape;897;p30"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898" name="Google Shape;898;p30"/>
          <p:cNvSpPr/>
          <p:nvPr/>
        </p:nvSpPr>
        <p:spPr>
          <a:xfrm>
            <a:off x="7372350" y="3784137"/>
            <a:ext cx="1685926" cy="893114"/>
          </a:xfrm>
          <a:prstGeom prst="wedgeEllipseCallout">
            <a:avLst>
              <a:gd name="adj1" fmla="val -29374"/>
              <a:gd name="adj2" fmla="val -62919"/>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Goalie Makes Save</a:t>
            </a:r>
            <a:endParaRPr sz="1600" b="0" i="0" u="none" strike="noStrike" cap="none">
              <a:solidFill>
                <a:schemeClr val="lt1"/>
              </a:solidFill>
              <a:latin typeface="Arial"/>
              <a:ea typeface="Arial"/>
              <a:cs typeface="Arial"/>
              <a:sym typeface="Arial"/>
            </a:endParaRPr>
          </a:p>
        </p:txBody>
      </p:sp>
      <p:sp>
        <p:nvSpPr>
          <p:cNvPr id="899" name="Google Shape;899;p30"/>
          <p:cNvSpPr/>
          <p:nvPr/>
        </p:nvSpPr>
        <p:spPr>
          <a:xfrm>
            <a:off x="3296072" y="4866205"/>
            <a:ext cx="2228429" cy="1200891"/>
          </a:xfrm>
          <a:prstGeom prst="wedgeEllipseCallout">
            <a:avLst>
              <a:gd name="adj1" fmla="val 44072"/>
              <a:gd name="adj2" fmla="val -43722"/>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Trail becomes lead, new lead stays 1 zone ahead of ball</a:t>
            </a:r>
            <a:endParaRPr sz="1600" b="0" i="0" u="none" strike="noStrike" cap="none">
              <a:solidFill>
                <a:schemeClr val="lt1"/>
              </a:solidFill>
              <a:latin typeface="Arial"/>
              <a:ea typeface="Arial"/>
              <a:cs typeface="Arial"/>
              <a:sym typeface="Arial"/>
            </a:endParaRPr>
          </a:p>
        </p:txBody>
      </p:sp>
      <p:sp>
        <p:nvSpPr>
          <p:cNvPr id="900" name="Google Shape;900;p30"/>
          <p:cNvSpPr/>
          <p:nvPr/>
        </p:nvSpPr>
        <p:spPr>
          <a:xfrm>
            <a:off x="6839793" y="593874"/>
            <a:ext cx="2618533" cy="1218635"/>
          </a:xfrm>
          <a:prstGeom prst="wedgeEllipseCallout">
            <a:avLst>
              <a:gd name="adj1" fmla="val -6945"/>
              <a:gd name="adj2" fmla="val 65426"/>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Lead becomes trail, starts beeper,   starts 4 second goalie count</a:t>
            </a:r>
            <a:endParaRPr sz="1600" b="0" i="0" u="none" strike="noStrike" cap="none">
              <a:solidFill>
                <a:schemeClr val="lt1"/>
              </a:solidFill>
              <a:latin typeface="Arial"/>
              <a:ea typeface="Arial"/>
              <a:cs typeface="Arial"/>
              <a:sym typeface="Arial"/>
            </a:endParaRPr>
          </a:p>
        </p:txBody>
      </p:sp>
      <p:sp>
        <p:nvSpPr>
          <p:cNvPr id="901" name="Google Shape;901;p30"/>
          <p:cNvSpPr/>
          <p:nvPr/>
        </p:nvSpPr>
        <p:spPr>
          <a:xfrm>
            <a:off x="5362575" y="4472644"/>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902" name="Google Shape;902;p30"/>
          <p:cNvSpPr/>
          <p:nvPr/>
        </p:nvSpPr>
        <p:spPr>
          <a:xfrm>
            <a:off x="7553325" y="1995569"/>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sp>
        <p:nvSpPr>
          <p:cNvPr id="903" name="Google Shape;903;p30"/>
          <p:cNvSpPr/>
          <p:nvPr/>
        </p:nvSpPr>
        <p:spPr>
          <a:xfrm>
            <a:off x="219073" y="4677484"/>
            <a:ext cx="1962151" cy="1018466"/>
          </a:xfrm>
          <a:prstGeom prst="wedgeEllipseCallout">
            <a:avLst>
              <a:gd name="adj1" fmla="val 792"/>
              <a:gd name="adj2" fmla="val -76373"/>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Lead gets 10 second count into box</a:t>
            </a:r>
            <a:endParaRPr sz="16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
                                          </p:stCondLst>
                                        </p:cTn>
                                        <p:tgtEl>
                                          <p:spTgt spid="893"/>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1"/>
                                          </p:stCondLst>
                                        </p:cTn>
                                        <p:tgtEl>
                                          <p:spTgt spid="894"/>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901"/>
                                        </p:tgtEl>
                                        <p:attrNameLst>
                                          <p:attrName>style.visibility</p:attrName>
                                        </p:attrNameLst>
                                      </p:cBhvr>
                                      <p:to>
                                        <p:strVal val="visible"/>
                                      </p:to>
                                    </p:set>
                                  </p:childTnLst>
                                </p:cTn>
                              </p:par>
                            </p:childTnLst>
                          </p:cTn>
                        </p:par>
                        <p:par>
                          <p:cTn id="23" fill="hold">
                            <p:stCondLst>
                              <p:cond delay="1"/>
                            </p:stCondLst>
                            <p:childTnLst>
                              <p:par>
                                <p:cTn id="24" presetID="1" presetClass="entr" presetSubtype="0" fill="hold" nodeType="afterEffect">
                                  <p:stCondLst>
                                    <p:cond delay="2500"/>
                                  </p:stCondLst>
                                  <p:childTnLst>
                                    <p:set>
                                      <p:cBhvr>
                                        <p:cTn id="25" dur="1" fill="hold">
                                          <p:stCondLst>
                                            <p:cond delay="0"/>
                                          </p:stCondLst>
                                        </p:cTn>
                                        <p:tgtEl>
                                          <p:spTgt spid="90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1"/>
                                          </p:stCondLst>
                                        </p:cTn>
                                        <p:tgtEl>
                                          <p:spTgt spid="898"/>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1"/>
                                          </p:stCondLst>
                                        </p:cTn>
                                        <p:tgtEl>
                                          <p:spTgt spid="900"/>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1"/>
                                          </p:stCondLst>
                                        </p:cTn>
                                        <p:tgtEl>
                                          <p:spTgt spid="899"/>
                                        </p:tgtEl>
                                        <p:attrNameLst>
                                          <p:attrName>style.visibility</p:attrName>
                                        </p:attrNameLst>
                                      </p:cBhvr>
                                      <p:to>
                                        <p:strVal val="hidden"/>
                                      </p:to>
                                    </p:set>
                                  </p:childTnLst>
                                </p:cTn>
                              </p:par>
                            </p:childTnLst>
                          </p:cTn>
                        </p:par>
                        <p:par>
                          <p:cTn id="34" fill="hold">
                            <p:stCondLst>
                              <p:cond delay="1"/>
                            </p:stCondLst>
                            <p:childTnLst>
                              <p:par>
                                <p:cTn id="35" presetID="1" presetClass="entr" presetSubtype="0" fill="hold" nodeType="afterEffect">
                                  <p:stCondLst>
                                    <p:cond delay="0"/>
                                  </p:stCondLst>
                                  <p:childTnLst>
                                    <p:set>
                                      <p:cBhvr>
                                        <p:cTn id="36" dur="1" fill="hold">
                                          <p:stCondLst>
                                            <p:cond delay="0"/>
                                          </p:stCondLst>
                                        </p:cTn>
                                        <p:tgtEl>
                                          <p:spTgt spid="9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907"/>
        <p:cNvGrpSpPr/>
        <p:nvPr/>
      </p:nvGrpSpPr>
      <p:grpSpPr>
        <a:xfrm>
          <a:off x="0" y="0"/>
          <a:ext cx="0" cy="0"/>
          <a:chOff x="0" y="0"/>
          <a:chExt cx="0" cy="0"/>
        </a:xfrm>
      </p:grpSpPr>
      <p:sp>
        <p:nvSpPr>
          <p:cNvPr id="908" name="Google Shape;908;p31"/>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Out of Bounds</a:t>
            </a:r>
            <a:endParaRPr sz="4000" b="1"/>
          </a:p>
        </p:txBody>
      </p:sp>
      <p:sp>
        <p:nvSpPr>
          <p:cNvPr id="909" name="Google Shape;909;p31"/>
          <p:cNvSpPr/>
          <p:nvPr/>
        </p:nvSpPr>
        <p:spPr>
          <a:xfrm>
            <a:off x="4524375" y="3199655"/>
            <a:ext cx="142875" cy="166391"/>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10" name="Google Shape;910;p31"/>
          <p:cNvSpPr/>
          <p:nvPr/>
        </p:nvSpPr>
        <p:spPr>
          <a:xfrm>
            <a:off x="7429500" y="1604665"/>
            <a:ext cx="685800" cy="685800"/>
          </a:xfrm>
          <a:prstGeom prst="ellipse">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911" name="Google Shape;911;p31"/>
          <p:cNvSpPr/>
          <p:nvPr/>
        </p:nvSpPr>
        <p:spPr>
          <a:xfrm>
            <a:off x="5129214" y="4366915"/>
            <a:ext cx="685800" cy="685800"/>
          </a:xfrm>
          <a:prstGeom prst="ellipse">
            <a:avLst/>
          </a:prstGeom>
          <a:solidFill>
            <a:srgbClr val="FFFF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pic>
        <p:nvPicPr>
          <p:cNvPr id="912" name="Google Shape;912;p31"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913" name="Google Shape;913;p31"/>
          <p:cNvSpPr/>
          <p:nvPr/>
        </p:nvSpPr>
        <p:spPr>
          <a:xfrm>
            <a:off x="180975" y="930462"/>
            <a:ext cx="8801100" cy="457200"/>
          </a:xfrm>
          <a:prstGeom prst="rect">
            <a:avLst/>
          </a:prstGeom>
          <a:solidFill>
            <a:schemeClr val="accent1">
              <a:alpha val="72941"/>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14" name="Google Shape;914;p31"/>
          <p:cNvSpPr/>
          <p:nvPr/>
        </p:nvSpPr>
        <p:spPr>
          <a:xfrm>
            <a:off x="180975" y="5244736"/>
            <a:ext cx="8801100" cy="457200"/>
          </a:xfrm>
          <a:prstGeom prst="rect">
            <a:avLst/>
          </a:prstGeom>
          <a:solidFill>
            <a:srgbClr val="FFFF00">
              <a:alpha val="72941"/>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15" name="Google Shape;915;p31"/>
          <p:cNvSpPr/>
          <p:nvPr/>
        </p:nvSpPr>
        <p:spPr>
          <a:xfrm>
            <a:off x="8601075" y="938944"/>
            <a:ext cx="400050" cy="4762992"/>
          </a:xfrm>
          <a:prstGeom prst="rect">
            <a:avLst/>
          </a:prstGeom>
          <a:solidFill>
            <a:schemeClr val="accent1">
              <a:alpha val="72941"/>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16" name="Google Shape;916;p31"/>
          <p:cNvSpPr/>
          <p:nvPr/>
        </p:nvSpPr>
        <p:spPr>
          <a:xfrm>
            <a:off x="114300" y="938944"/>
            <a:ext cx="400050" cy="4762992"/>
          </a:xfrm>
          <a:prstGeom prst="rect">
            <a:avLst/>
          </a:prstGeom>
          <a:solidFill>
            <a:srgbClr val="FFFF00">
              <a:alpha val="72941"/>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17" name="Google Shape;917;p31"/>
          <p:cNvSpPr/>
          <p:nvPr/>
        </p:nvSpPr>
        <p:spPr>
          <a:xfrm>
            <a:off x="1000125" y="1276351"/>
            <a:ext cx="4471989" cy="2898544"/>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Each official is responsible for the end line behind the goal they cover as the Lead official and the sideline they run along.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Signaling Out of Bounds:</a:t>
            </a:r>
            <a:endParaRPr sz="1600" b="0" i="0" u="none" strike="noStrike" cap="none">
              <a:solidFill>
                <a:schemeClr val="dk1"/>
              </a:solidFill>
              <a:latin typeface="Arial"/>
              <a:ea typeface="Arial"/>
              <a:cs typeface="Arial"/>
              <a:sym typeface="Arial"/>
            </a:endParaRPr>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Sound whistle while signaling dead ball with one hand in the air</a:t>
            </a:r>
            <a:endParaRPr sz="1400" b="0" i="0" u="none" strike="noStrike" cap="none">
              <a:solidFill>
                <a:srgbClr val="000000"/>
              </a:solidFill>
              <a:latin typeface="Arial"/>
              <a:ea typeface="Arial"/>
              <a:cs typeface="Arial"/>
              <a:sym typeface="Arial"/>
            </a:endParaRPr>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Signal direction of play and call out the color of the team</a:t>
            </a:r>
            <a:endParaRPr sz="1400" b="0" i="0" u="none" strike="noStrike" cap="none">
              <a:solidFill>
                <a:srgbClr val="000000"/>
              </a:solidFill>
              <a:latin typeface="Arial"/>
              <a:ea typeface="Arial"/>
              <a:cs typeface="Arial"/>
              <a:sym typeface="Arial"/>
            </a:endParaRPr>
          </a:p>
          <a:p>
            <a:pPr marL="1106420" marR="0" lvl="2" indent="-174695"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“Blue” or “Blue ball!”</a:t>
            </a:r>
            <a:endParaRPr sz="1400" b="0" i="0" u="none" strike="noStrike" cap="none">
              <a:solidFill>
                <a:srgbClr val="000000"/>
              </a:solidFill>
              <a:latin typeface="Arial"/>
              <a:ea typeface="Arial"/>
              <a:cs typeface="Arial"/>
              <a:sym typeface="Arial"/>
            </a:endParaRPr>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Place hand back into the air.</a:t>
            </a:r>
            <a:r>
              <a:rPr lang="en-US" sz="1600" b="0" i="0" u="none" strike="noStrike" cap="none">
                <a:solidFill>
                  <a:schemeClr val="lt1"/>
                </a:solidFill>
                <a:latin typeface="Arial"/>
                <a:ea typeface="Arial"/>
                <a:cs typeface="Arial"/>
                <a:sym typeface="Arial"/>
              </a:rPr>
              <a:t>air </a:t>
            </a:r>
            <a:r>
              <a:rPr lang="en-US" sz="1400" b="0" i="0" u="none" strike="noStrike" cap="none">
                <a:solidFill>
                  <a:schemeClr val="lt1"/>
                </a:solidFill>
                <a:latin typeface="Arial"/>
                <a:ea typeface="Arial"/>
                <a:cs typeface="Arial"/>
                <a:sym typeface="Arial"/>
              </a:rPr>
              <a:t>to signal dead ball</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921"/>
        <p:cNvGrpSpPr/>
        <p:nvPr/>
      </p:nvGrpSpPr>
      <p:grpSpPr>
        <a:xfrm>
          <a:off x="0" y="0"/>
          <a:ext cx="0" cy="0"/>
          <a:chOff x="0" y="0"/>
          <a:chExt cx="0" cy="0"/>
        </a:xfrm>
      </p:grpSpPr>
      <p:sp>
        <p:nvSpPr>
          <p:cNvPr id="922" name="Google Shape;922;p32"/>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Restarts</a:t>
            </a:r>
            <a:endParaRPr sz="4000" b="1"/>
          </a:p>
        </p:txBody>
      </p:sp>
      <p:sp>
        <p:nvSpPr>
          <p:cNvPr id="923" name="Google Shape;923;p32"/>
          <p:cNvSpPr/>
          <p:nvPr/>
        </p:nvSpPr>
        <p:spPr>
          <a:xfrm>
            <a:off x="4524375" y="3199655"/>
            <a:ext cx="142875" cy="166391"/>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24" name="Google Shape;924;p32"/>
          <p:cNvSpPr/>
          <p:nvPr/>
        </p:nvSpPr>
        <p:spPr>
          <a:xfrm>
            <a:off x="7429500" y="1604665"/>
            <a:ext cx="685800" cy="685800"/>
          </a:xfrm>
          <a:prstGeom prst="ellipse">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925" name="Google Shape;925;p32"/>
          <p:cNvSpPr/>
          <p:nvPr/>
        </p:nvSpPr>
        <p:spPr>
          <a:xfrm>
            <a:off x="5129214" y="4366915"/>
            <a:ext cx="685800" cy="685800"/>
          </a:xfrm>
          <a:prstGeom prst="ellipse">
            <a:avLst/>
          </a:prstGeom>
          <a:solidFill>
            <a:srgbClr val="FFFF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pic>
        <p:nvPicPr>
          <p:cNvPr id="926" name="Google Shape;926;p32"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927" name="Google Shape;927;p32"/>
          <p:cNvSpPr/>
          <p:nvPr/>
        </p:nvSpPr>
        <p:spPr>
          <a:xfrm>
            <a:off x="180975" y="930462"/>
            <a:ext cx="8801100" cy="457200"/>
          </a:xfrm>
          <a:prstGeom prst="rect">
            <a:avLst/>
          </a:prstGeom>
          <a:solidFill>
            <a:schemeClr val="accent1">
              <a:alpha val="72941"/>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28" name="Google Shape;928;p32"/>
          <p:cNvSpPr/>
          <p:nvPr/>
        </p:nvSpPr>
        <p:spPr>
          <a:xfrm>
            <a:off x="180975" y="5244736"/>
            <a:ext cx="8801100" cy="457200"/>
          </a:xfrm>
          <a:prstGeom prst="rect">
            <a:avLst/>
          </a:prstGeom>
          <a:solidFill>
            <a:srgbClr val="FFFF00">
              <a:alpha val="72941"/>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29" name="Google Shape;929;p32"/>
          <p:cNvSpPr/>
          <p:nvPr/>
        </p:nvSpPr>
        <p:spPr>
          <a:xfrm>
            <a:off x="8601075" y="938944"/>
            <a:ext cx="400050" cy="4762992"/>
          </a:xfrm>
          <a:prstGeom prst="rect">
            <a:avLst/>
          </a:prstGeom>
          <a:solidFill>
            <a:schemeClr val="accent1">
              <a:alpha val="72941"/>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30" name="Google Shape;930;p32"/>
          <p:cNvSpPr/>
          <p:nvPr/>
        </p:nvSpPr>
        <p:spPr>
          <a:xfrm>
            <a:off x="114300" y="938944"/>
            <a:ext cx="400050" cy="4762992"/>
          </a:xfrm>
          <a:prstGeom prst="rect">
            <a:avLst/>
          </a:prstGeom>
          <a:solidFill>
            <a:srgbClr val="FFFF00">
              <a:alpha val="72941"/>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31" name="Google Shape;931;p32"/>
          <p:cNvSpPr/>
          <p:nvPr/>
        </p:nvSpPr>
        <p:spPr>
          <a:xfrm>
            <a:off x="1000125" y="1276351"/>
            <a:ext cx="4471989" cy="2898544"/>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Slow Restart:</a:t>
            </a:r>
            <a:endParaRPr sz="1400" b="0" i="0" u="none" strike="noStrike" cap="none">
              <a:solidFill>
                <a:srgbClr val="000000"/>
              </a:solidFill>
              <a:latin typeface="Arial"/>
              <a:ea typeface="Arial"/>
              <a:cs typeface="Arial"/>
              <a:sym typeface="Arial"/>
            </a:endParaRPr>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Count the players</a:t>
            </a:r>
            <a:endParaRPr sz="1400" b="0" i="0" u="none" strike="noStrike" cap="none">
              <a:solidFill>
                <a:srgbClr val="000000"/>
              </a:solidFill>
              <a:latin typeface="Arial"/>
              <a:ea typeface="Arial"/>
              <a:cs typeface="Arial"/>
              <a:sym typeface="Arial"/>
            </a:endParaRPr>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Look to partner for ready signal</a:t>
            </a:r>
            <a:endParaRPr sz="1400" b="0" i="0" u="none" strike="noStrike" cap="none">
              <a:solidFill>
                <a:srgbClr val="000000"/>
              </a:solidFill>
              <a:latin typeface="Arial"/>
              <a:ea typeface="Arial"/>
              <a:cs typeface="Arial"/>
              <a:sym typeface="Arial"/>
            </a:endParaRPr>
          </a:p>
          <a:p>
            <a:pPr marL="1106420" marR="0" lvl="2" indent="-174695"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Don’t blow through the Stop Sign (“not ready” signal)</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Quick Restart:	</a:t>
            </a:r>
            <a:endParaRPr sz="1400" b="0" i="0" u="none" strike="noStrike" cap="none">
              <a:solidFill>
                <a:srgbClr val="000000"/>
              </a:solidFill>
              <a:latin typeface="Arial"/>
              <a:ea typeface="Arial"/>
              <a:cs typeface="Arial"/>
              <a:sym typeface="Arial"/>
            </a:endParaRPr>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Don’t need to count and should make eye contact with partner</a:t>
            </a:r>
            <a:endParaRPr sz="1400" b="0" i="0" u="none" strike="noStrike" cap="none">
              <a:solidFill>
                <a:srgbClr val="000000"/>
              </a:solidFill>
              <a:latin typeface="Arial"/>
              <a:ea typeface="Arial"/>
              <a:cs typeface="Arial"/>
              <a:sym typeface="Arial"/>
            </a:endParaRPr>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In settled play the official closest to the ball usually takes the restart</a:t>
            </a:r>
            <a:endParaRPr sz="1400" b="0" i="0" u="none" strike="noStrike" cap="none">
              <a:solidFill>
                <a:srgbClr val="000000"/>
              </a:solidFill>
              <a:latin typeface="Arial"/>
              <a:ea typeface="Arial"/>
              <a:cs typeface="Arial"/>
              <a:sym typeface="Arial"/>
            </a:endParaRPr>
          </a:p>
          <a:p>
            <a:pPr marL="171424"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Arial"/>
              <a:ea typeface="Arial"/>
              <a:cs typeface="Arial"/>
              <a:sym typeface="Arial"/>
            </a:endParaRPr>
          </a:p>
        </p:txBody>
      </p:sp>
      <p:sp>
        <p:nvSpPr>
          <p:cNvPr id="932" name="Google Shape;932;p32"/>
          <p:cNvSpPr/>
          <p:nvPr/>
        </p:nvSpPr>
        <p:spPr>
          <a:xfrm>
            <a:off x="3464717" y="5244735"/>
            <a:ext cx="2262189" cy="457201"/>
          </a:xfrm>
          <a:prstGeom prst="rect">
            <a:avLst/>
          </a:prstGeom>
          <a:solidFill>
            <a:srgbClr val="FF0000">
              <a:alpha val="80000"/>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33" name="Google Shape;933;p32"/>
          <p:cNvSpPr/>
          <p:nvPr/>
        </p:nvSpPr>
        <p:spPr>
          <a:xfrm>
            <a:off x="1000125" y="3846279"/>
            <a:ext cx="2971800" cy="1349010"/>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All restarts near the substitution box should be slow and the ball should me moved in 5 yards!</a:t>
            </a:r>
            <a:endParaRPr sz="1800" b="1"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93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2"/>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1800"/>
              <a:buNone/>
            </a:pPr>
            <a:r>
              <a:rPr lang="en-US"/>
              <a:t>Course Outline</a:t>
            </a:r>
            <a:endParaRPr/>
          </a:p>
        </p:txBody>
      </p:sp>
      <p:sp>
        <p:nvSpPr>
          <p:cNvPr id="713" name="Google Shape;713;p2"/>
          <p:cNvSpPr txBox="1">
            <a:spLocks noGrp="1"/>
          </p:cNvSpPr>
          <p:nvPr>
            <p:ph type="body" idx="1"/>
          </p:nvPr>
        </p:nvSpPr>
        <p:spPr>
          <a:xfrm>
            <a:off x="381000" y="1411552"/>
            <a:ext cx="8382000" cy="4373505"/>
          </a:xfrm>
          <a:prstGeom prst="rect">
            <a:avLst/>
          </a:prstGeom>
          <a:noFill/>
          <a:ln>
            <a:noFill/>
          </a:ln>
        </p:spPr>
        <p:txBody>
          <a:bodyPr spcFirstLastPara="1" wrap="square" lIns="0" tIns="0" rIns="0" bIns="0" anchor="t" anchorCtr="0">
            <a:spAutoFit/>
          </a:bodyPr>
          <a:lstStyle/>
          <a:p>
            <a:pPr marL="457200" lvl="0" indent="-431800" algn="l" rtl="0">
              <a:lnSpc>
                <a:spcPct val="90000"/>
              </a:lnSpc>
              <a:spcBef>
                <a:spcPts val="640"/>
              </a:spcBef>
              <a:spcAft>
                <a:spcPts val="0"/>
              </a:spcAft>
              <a:buSzPts val="3200"/>
              <a:buFont typeface="Noto Sans Symbols"/>
              <a:buChar char="❑"/>
            </a:pPr>
            <a:r>
              <a:rPr lang="en-US"/>
              <a:t>Week 1: Organization, Lax 101, Common Terms &amp; Rules 1, 3, &amp; 4</a:t>
            </a:r>
            <a:endParaRPr/>
          </a:p>
          <a:p>
            <a:pPr marL="457200" lvl="0" indent="-431800" algn="l" rtl="0">
              <a:lnSpc>
                <a:spcPct val="90000"/>
              </a:lnSpc>
              <a:spcBef>
                <a:spcPts val="640"/>
              </a:spcBef>
              <a:spcAft>
                <a:spcPts val="0"/>
              </a:spcAft>
              <a:buSzPts val="3200"/>
              <a:buFont typeface="Noto Sans Symbols"/>
              <a:buChar char="❑"/>
            </a:pPr>
            <a:r>
              <a:rPr lang="en-US"/>
              <a:t>Week 1A: Annual Meeting</a:t>
            </a:r>
            <a:endParaRPr/>
          </a:p>
          <a:p>
            <a:pPr marL="457200" lvl="0" indent="-431800" algn="l" rtl="0">
              <a:lnSpc>
                <a:spcPct val="90000"/>
              </a:lnSpc>
              <a:spcBef>
                <a:spcPts val="640"/>
              </a:spcBef>
              <a:spcAft>
                <a:spcPts val="0"/>
              </a:spcAft>
              <a:buSzPts val="3200"/>
              <a:buFont typeface="Noto Sans Symbols"/>
              <a:buChar char="❑"/>
            </a:pPr>
            <a:r>
              <a:rPr lang="en-US"/>
              <a:t>Week 2: Fouls - Personal &amp; Technical</a:t>
            </a:r>
            <a:endParaRPr/>
          </a:p>
          <a:p>
            <a:pPr marL="457200" lvl="0" indent="-431800" algn="l" rtl="0">
              <a:lnSpc>
                <a:spcPct val="90000"/>
              </a:lnSpc>
              <a:spcBef>
                <a:spcPts val="640"/>
              </a:spcBef>
              <a:spcAft>
                <a:spcPts val="0"/>
              </a:spcAft>
              <a:buSzPts val="3200"/>
              <a:buFont typeface="Noto Sans Symbols"/>
              <a:buChar char="❑"/>
            </a:pPr>
            <a:r>
              <a:rPr lang="en-US"/>
              <a:t>Week 3 - Mechanics, Positioning &amp; Game Management</a:t>
            </a:r>
            <a:endParaRPr/>
          </a:p>
          <a:p>
            <a:pPr marL="25400" lvl="0" indent="0" algn="l" rtl="0">
              <a:lnSpc>
                <a:spcPct val="90000"/>
              </a:lnSpc>
              <a:spcBef>
                <a:spcPts val="640"/>
              </a:spcBef>
              <a:spcAft>
                <a:spcPts val="0"/>
              </a:spcAft>
              <a:buSzPts val="3200"/>
              <a:buNone/>
            </a:pPr>
            <a:br>
              <a:rPr lang="en-US"/>
            </a:br>
            <a:r>
              <a:rPr lang="en-US"/>
              <a:t>Test to be completed on-line thru US Lacrosse</a:t>
            </a:r>
            <a:br>
              <a:rPr lang="en-US"/>
            </a:br>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937"/>
        <p:cNvGrpSpPr/>
        <p:nvPr/>
      </p:nvGrpSpPr>
      <p:grpSpPr>
        <a:xfrm>
          <a:off x="0" y="0"/>
          <a:ext cx="0" cy="0"/>
          <a:chOff x="0" y="0"/>
          <a:chExt cx="0" cy="0"/>
        </a:xfrm>
      </p:grpSpPr>
      <p:sp>
        <p:nvSpPr>
          <p:cNvPr id="938" name="Google Shape;938;p33"/>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After Goal</a:t>
            </a:r>
            <a:endParaRPr sz="4000" b="1"/>
          </a:p>
        </p:txBody>
      </p:sp>
      <p:sp>
        <p:nvSpPr>
          <p:cNvPr id="939" name="Google Shape;939;p33"/>
          <p:cNvSpPr/>
          <p:nvPr/>
        </p:nvSpPr>
        <p:spPr>
          <a:xfrm>
            <a:off x="7562850" y="3228230"/>
            <a:ext cx="142875" cy="166391"/>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40" name="Google Shape;940;p33"/>
          <p:cNvSpPr/>
          <p:nvPr/>
        </p:nvSpPr>
        <p:spPr>
          <a:xfrm>
            <a:off x="7362825" y="1406053"/>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941" name="Google Shape;941;p33"/>
          <p:cNvSpPr/>
          <p:nvPr/>
        </p:nvSpPr>
        <p:spPr>
          <a:xfrm>
            <a:off x="5338764" y="457200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pic>
        <p:nvPicPr>
          <p:cNvPr id="942" name="Google Shape;942;p33"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pic>
        <p:nvPicPr>
          <p:cNvPr id="943" name="Google Shape;943;p33" descr="Auburn boys &lt;strong&gt;lacrosse&lt;/strong&gt; falls in sectional title game to East ..."/>
          <p:cNvPicPr preferRelativeResize="0"/>
          <p:nvPr/>
        </p:nvPicPr>
        <p:blipFill rotWithShape="1">
          <a:blip r:embed="rId4">
            <a:alphaModFix/>
          </a:blip>
          <a:srcRect l="7165" t="1389" r="45295" b="4998"/>
          <a:stretch/>
        </p:blipFill>
        <p:spPr>
          <a:xfrm>
            <a:off x="7215187" y="98309"/>
            <a:ext cx="1666875" cy="2527316"/>
          </a:xfrm>
          <a:prstGeom prst="rect">
            <a:avLst/>
          </a:prstGeom>
          <a:noFill/>
          <a:ln>
            <a:noFill/>
          </a:ln>
        </p:spPr>
      </p:pic>
      <p:sp>
        <p:nvSpPr>
          <p:cNvPr id="944" name="Google Shape;944;p33"/>
          <p:cNvSpPr/>
          <p:nvPr/>
        </p:nvSpPr>
        <p:spPr>
          <a:xfrm>
            <a:off x="4372397" y="402040"/>
            <a:ext cx="2618533" cy="1579250"/>
          </a:xfrm>
          <a:prstGeom prst="wedgeEllipseCallout">
            <a:avLst>
              <a:gd name="adj1" fmla="val 53438"/>
              <a:gd name="adj2" fmla="val 59955"/>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Lead runs to crease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Signals goal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Gets ball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KEEP OFFICIATING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945" name="Google Shape;945;p33"/>
          <p:cNvSpPr/>
          <p:nvPr/>
        </p:nvSpPr>
        <p:spPr>
          <a:xfrm>
            <a:off x="2589261" y="4002400"/>
            <a:ext cx="2618533" cy="1579250"/>
          </a:xfrm>
          <a:prstGeom prst="wedgeEllipseCallout">
            <a:avLst>
              <a:gd name="adj1" fmla="val 58167"/>
              <a:gd name="adj2" fmla="val 8689"/>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0000"/>
                </a:solidFill>
                <a:latin typeface="Arial"/>
                <a:ea typeface="Arial"/>
                <a:cs typeface="Arial"/>
                <a:sym typeface="Arial"/>
              </a:rPr>
              <a:t>Trail watches shooter!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Watches big picture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946" name="Google Shape;946;p33"/>
          <p:cNvSpPr/>
          <p:nvPr/>
        </p:nvSpPr>
        <p:spPr>
          <a:xfrm>
            <a:off x="7448550" y="2625625"/>
            <a:ext cx="600075"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947" name="Google Shape;947;p33"/>
          <p:cNvSpPr/>
          <p:nvPr/>
        </p:nvSpPr>
        <p:spPr>
          <a:xfrm>
            <a:off x="3633789" y="322823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FO</a:t>
            </a:r>
            <a:endParaRPr sz="1400" b="0" i="0" u="none" strike="noStrike" cap="none">
              <a:solidFill>
                <a:schemeClr val="dk1"/>
              </a:solidFill>
              <a:latin typeface="Arial"/>
              <a:ea typeface="Arial"/>
              <a:cs typeface="Arial"/>
              <a:sym typeface="Arial"/>
            </a:endParaRPr>
          </a:p>
        </p:txBody>
      </p:sp>
      <p:sp>
        <p:nvSpPr>
          <p:cNvPr id="948" name="Google Shape;948;p33"/>
          <p:cNvSpPr/>
          <p:nvPr/>
        </p:nvSpPr>
        <p:spPr>
          <a:xfrm>
            <a:off x="5834065" y="125648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W</a:t>
            </a:r>
            <a:endParaRPr sz="1400" b="0" i="0" u="none" strike="noStrike" cap="none">
              <a:solidFill>
                <a:srgbClr val="000000"/>
              </a:solidFill>
              <a:latin typeface="Arial"/>
              <a:ea typeface="Arial"/>
              <a:cs typeface="Arial"/>
              <a:sym typeface="Arial"/>
            </a:endParaRPr>
          </a:p>
        </p:txBody>
      </p:sp>
      <p:sp>
        <p:nvSpPr>
          <p:cNvPr id="949" name="Google Shape;949;p33"/>
          <p:cNvSpPr/>
          <p:nvPr/>
        </p:nvSpPr>
        <p:spPr>
          <a:xfrm>
            <a:off x="672356" y="3394621"/>
            <a:ext cx="2618533" cy="1712045"/>
          </a:xfrm>
          <a:prstGeom prst="wedgeEllipseCallout">
            <a:avLst>
              <a:gd name="adj1" fmla="val 65079"/>
              <a:gd name="adj2" fmla="val -35263"/>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Trail Meets Lead and gets the ball.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Jogs to FO and conducts the next FO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950" name="Google Shape;950;p33"/>
          <p:cNvSpPr/>
          <p:nvPr/>
        </p:nvSpPr>
        <p:spPr>
          <a:xfrm>
            <a:off x="2867871" y="-37807"/>
            <a:ext cx="2618533" cy="2129660"/>
          </a:xfrm>
          <a:prstGeom prst="wedgeEllipseCallout">
            <a:avLst>
              <a:gd name="adj1" fmla="val 63261"/>
              <a:gd name="adj2" fmla="val 34280"/>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Lead gets the ball, jogs to restraining line and becomes wing official. </a:t>
            </a:r>
            <a:endParaRPr sz="16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Makes sure field is ready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43"/>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1"/>
                                          </p:stCondLst>
                                        </p:cTn>
                                        <p:tgtEl>
                                          <p:spTgt spid="940"/>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946"/>
                                        </p:tgtEl>
                                        <p:attrNameLst>
                                          <p:attrName>style.visibility</p:attrName>
                                        </p:attrNameLst>
                                      </p:cBhvr>
                                      <p:to>
                                        <p:strVal val="visible"/>
                                      </p:to>
                                    </p:set>
                                  </p:childTnLst>
                                </p:cTn>
                              </p:par>
                            </p:childTnLst>
                          </p:cTn>
                        </p:par>
                        <p:par>
                          <p:cTn id="15" fill="hold">
                            <p:stCondLst>
                              <p:cond delay="1"/>
                            </p:stCondLst>
                            <p:childTnLst>
                              <p:par>
                                <p:cTn id="16" presetID="1" presetClass="exit" presetSubtype="0" fill="hold" nodeType="afterEffect">
                                  <p:stCondLst>
                                    <p:cond delay="0"/>
                                  </p:stCondLst>
                                  <p:childTnLst>
                                    <p:set>
                                      <p:cBhvr>
                                        <p:cTn id="17" dur="1" fill="hold">
                                          <p:stCondLst>
                                            <p:cond delay="1"/>
                                          </p:stCondLst>
                                        </p:cTn>
                                        <p:tgtEl>
                                          <p:spTgt spid="941"/>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1"/>
                                          </p:stCondLst>
                                        </p:cTn>
                                        <p:tgtEl>
                                          <p:spTgt spid="946"/>
                                        </p:tgtEl>
                                        <p:attrNameLst>
                                          <p:attrName>style.visibility</p:attrName>
                                        </p:attrNameLst>
                                      </p:cBhvr>
                                      <p:to>
                                        <p:strVal val="hidden"/>
                                      </p:to>
                                    </p:set>
                                  </p:childTnLst>
                                </p:cTn>
                              </p:par>
                            </p:childTnLst>
                          </p:cTn>
                        </p:par>
                        <p:par>
                          <p:cTn id="20" fill="hold">
                            <p:stCondLst>
                              <p:cond delay="2"/>
                            </p:stCondLst>
                            <p:childTnLst>
                              <p:par>
                                <p:cTn id="21" presetID="1" presetClass="exit" presetSubtype="0" fill="hold" nodeType="afterEffect">
                                  <p:stCondLst>
                                    <p:cond delay="0"/>
                                  </p:stCondLst>
                                  <p:childTnLst>
                                    <p:set>
                                      <p:cBhvr>
                                        <p:cTn id="22" dur="1" fill="hold">
                                          <p:stCondLst>
                                            <p:cond delay="1"/>
                                          </p:stCondLst>
                                        </p:cTn>
                                        <p:tgtEl>
                                          <p:spTgt spid="945"/>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1"/>
                                          </p:stCondLst>
                                        </p:cTn>
                                        <p:tgtEl>
                                          <p:spTgt spid="944"/>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1"/>
                                          </p:stCondLst>
                                        </p:cTn>
                                        <p:tgtEl>
                                          <p:spTgt spid="943"/>
                                        </p:tgtEl>
                                        <p:attrNameLst>
                                          <p:attrName>style.visibility</p:attrName>
                                        </p:attrNameLst>
                                      </p:cBhvr>
                                      <p:to>
                                        <p:strVal val="hidden"/>
                                      </p:to>
                                    </p:set>
                                  </p:childTnLst>
                                </p:cTn>
                              </p:par>
                            </p:childTnLst>
                          </p:cTn>
                        </p:par>
                        <p:par>
                          <p:cTn id="27" fill="hold">
                            <p:stCondLst>
                              <p:cond delay="3"/>
                            </p:stCondLst>
                            <p:childTnLst>
                              <p:par>
                                <p:cTn id="28" presetID="1" presetClass="exit" presetSubtype="0" fill="hold" nodeType="afterEffect">
                                  <p:stCondLst>
                                    <p:cond delay="0"/>
                                  </p:stCondLst>
                                  <p:childTnLst>
                                    <p:set>
                                      <p:cBhvr>
                                        <p:cTn id="29" dur="1" fill="hold">
                                          <p:stCondLst>
                                            <p:cond delay="1"/>
                                          </p:stCondLst>
                                        </p:cTn>
                                        <p:tgtEl>
                                          <p:spTgt spid="944"/>
                                        </p:tgtEl>
                                        <p:attrNameLst>
                                          <p:attrName>style.visibility</p:attrName>
                                        </p:attrNameLst>
                                      </p:cBhvr>
                                      <p:to>
                                        <p:strVal val="hidden"/>
                                      </p:to>
                                    </p:set>
                                  </p:childTnLst>
                                </p:cTn>
                              </p:par>
                            </p:childTnLst>
                          </p:cTn>
                        </p:par>
                        <p:par>
                          <p:cTn id="30" fill="hold">
                            <p:stCondLst>
                              <p:cond delay="4"/>
                            </p:stCondLst>
                            <p:childTnLst>
                              <p:par>
                                <p:cTn id="31" presetID="1" presetClass="exit" presetSubtype="0" fill="hold" nodeType="afterEffect">
                                  <p:stCondLst>
                                    <p:cond delay="0"/>
                                  </p:stCondLst>
                                  <p:childTnLst>
                                    <p:set>
                                      <p:cBhvr>
                                        <p:cTn id="32" dur="1" fill="hold">
                                          <p:stCondLst>
                                            <p:cond delay="1"/>
                                          </p:stCondLst>
                                        </p:cTn>
                                        <p:tgtEl>
                                          <p:spTgt spid="945"/>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1"/>
                                          </p:stCondLst>
                                        </p:cTn>
                                        <p:tgtEl>
                                          <p:spTgt spid="943"/>
                                        </p:tgtEl>
                                        <p:attrNameLst>
                                          <p:attrName>style.visibility</p:attrName>
                                        </p:attrNameLst>
                                      </p:cBhvr>
                                      <p:to>
                                        <p:strVal val="hidden"/>
                                      </p:to>
                                    </p:set>
                                  </p:childTnLst>
                                </p:cTn>
                              </p:par>
                            </p:childTnLst>
                          </p:cTn>
                        </p:par>
                        <p:par>
                          <p:cTn id="35" fill="hold">
                            <p:stCondLst>
                              <p:cond delay="5"/>
                            </p:stCondLst>
                            <p:childTnLst>
                              <p:par>
                                <p:cTn id="36" presetID="1" presetClass="exit" presetSubtype="0" fill="hold" nodeType="afterEffect">
                                  <p:stCondLst>
                                    <p:cond delay="0"/>
                                  </p:stCondLst>
                                  <p:childTnLst>
                                    <p:set>
                                      <p:cBhvr>
                                        <p:cTn id="37" dur="1" fill="hold">
                                          <p:stCondLst>
                                            <p:cond delay="1"/>
                                          </p:stCondLst>
                                        </p:cTn>
                                        <p:tgtEl>
                                          <p:spTgt spid="946"/>
                                        </p:tgtEl>
                                        <p:attrNameLst>
                                          <p:attrName>style.visibility</p:attrName>
                                        </p:attrNameLst>
                                      </p:cBhvr>
                                      <p:to>
                                        <p:strVal val="hidden"/>
                                      </p:to>
                                    </p:set>
                                  </p:childTnLst>
                                </p:cTn>
                              </p:par>
                            </p:childTnLst>
                          </p:cTn>
                        </p:par>
                        <p:par>
                          <p:cTn id="38" fill="hold">
                            <p:stCondLst>
                              <p:cond delay="6"/>
                            </p:stCondLst>
                            <p:childTnLst>
                              <p:par>
                                <p:cTn id="39" presetID="1" presetClass="exit" presetSubtype="0" fill="hold" nodeType="afterEffect">
                                  <p:stCondLst>
                                    <p:cond delay="0"/>
                                  </p:stCondLst>
                                  <p:childTnLst>
                                    <p:set>
                                      <p:cBhvr>
                                        <p:cTn id="40" dur="1" fill="hold">
                                          <p:stCondLst>
                                            <p:cond delay="1"/>
                                          </p:stCondLst>
                                        </p:cTn>
                                        <p:tgtEl>
                                          <p:spTgt spid="941"/>
                                        </p:tgtEl>
                                        <p:attrNameLst>
                                          <p:attrName>style.visibility</p:attrName>
                                        </p:attrNameLst>
                                      </p:cBhvr>
                                      <p:to>
                                        <p:strVal val="hidden"/>
                                      </p:to>
                                    </p:set>
                                  </p:childTnLst>
                                </p:cTn>
                              </p:par>
                            </p:childTnLst>
                          </p:cTn>
                        </p:par>
                        <p:par>
                          <p:cTn id="41" fill="hold">
                            <p:stCondLst>
                              <p:cond delay="7"/>
                            </p:stCondLst>
                            <p:childTnLst>
                              <p:par>
                                <p:cTn id="42" presetID="1" presetClass="entr" presetSubtype="0" fill="hold" nodeType="afterEffect">
                                  <p:stCondLst>
                                    <p:cond delay="0"/>
                                  </p:stCondLst>
                                  <p:childTnLst>
                                    <p:set>
                                      <p:cBhvr>
                                        <p:cTn id="43" dur="1" fill="hold">
                                          <p:stCondLst>
                                            <p:cond delay="0"/>
                                          </p:stCondLst>
                                        </p:cTn>
                                        <p:tgtEl>
                                          <p:spTgt spid="950"/>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949"/>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947"/>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954"/>
        <p:cNvGrpSpPr/>
        <p:nvPr/>
      </p:nvGrpSpPr>
      <p:grpSpPr>
        <a:xfrm>
          <a:off x="0" y="0"/>
          <a:ext cx="0" cy="0"/>
          <a:chOff x="0" y="0"/>
          <a:chExt cx="0" cy="0"/>
        </a:xfrm>
      </p:grpSpPr>
      <p:sp>
        <p:nvSpPr>
          <p:cNvPr id="955" name="Google Shape;955;p34"/>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Penalty Relay</a:t>
            </a:r>
            <a:endParaRPr sz="4000" b="1"/>
          </a:p>
        </p:txBody>
      </p:sp>
      <p:sp>
        <p:nvSpPr>
          <p:cNvPr id="956" name="Google Shape;956;p34"/>
          <p:cNvSpPr/>
          <p:nvPr/>
        </p:nvSpPr>
        <p:spPr>
          <a:xfrm>
            <a:off x="7458075" y="180469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957" name="Google Shape;957;p34"/>
          <p:cNvSpPr/>
          <p:nvPr/>
        </p:nvSpPr>
        <p:spPr>
          <a:xfrm>
            <a:off x="5534025" y="4240113"/>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pic>
        <p:nvPicPr>
          <p:cNvPr id="958" name="Google Shape;958;p34"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pic>
        <p:nvPicPr>
          <p:cNvPr id="959" name="Google Shape;959;p34"/>
          <p:cNvPicPr preferRelativeResize="0"/>
          <p:nvPr/>
        </p:nvPicPr>
        <p:blipFill rotWithShape="1">
          <a:blip r:embed="rId4">
            <a:alphaModFix/>
          </a:blip>
          <a:srcRect/>
          <a:stretch/>
        </p:blipFill>
        <p:spPr>
          <a:xfrm>
            <a:off x="871537" y="676199"/>
            <a:ext cx="5183513" cy="3455675"/>
          </a:xfrm>
          <a:prstGeom prst="rect">
            <a:avLst/>
          </a:prstGeom>
          <a:noFill/>
          <a:ln>
            <a:noFill/>
          </a:ln>
        </p:spPr>
      </p:pic>
      <p:sp>
        <p:nvSpPr>
          <p:cNvPr id="960" name="Google Shape;960;p34"/>
          <p:cNvSpPr/>
          <p:nvPr/>
        </p:nvSpPr>
        <p:spPr>
          <a:xfrm>
            <a:off x="-352425" y="1704899"/>
            <a:ext cx="1869583" cy="1038325"/>
          </a:xfrm>
          <a:prstGeom prst="wedgeEllipseCallout">
            <a:avLst>
              <a:gd name="adj1" fmla="val 28004"/>
              <a:gd name="adj2" fmla="val -5697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Blue, 27, push.</a:t>
            </a:r>
            <a:endParaRPr sz="1400" b="0" i="0" u="none" strike="noStrike" cap="none">
              <a:solidFill>
                <a:srgbClr val="000000"/>
              </a:solidFill>
              <a:latin typeface="Arial"/>
              <a:ea typeface="Arial"/>
              <a:cs typeface="Arial"/>
              <a:sym typeface="Arial"/>
            </a:endParaRPr>
          </a:p>
        </p:txBody>
      </p:sp>
      <p:sp>
        <p:nvSpPr>
          <p:cNvPr id="961" name="Google Shape;961;p34"/>
          <p:cNvSpPr/>
          <p:nvPr/>
        </p:nvSpPr>
        <p:spPr>
          <a:xfrm>
            <a:off x="4237849" y="1738421"/>
            <a:ext cx="1233935" cy="685300"/>
          </a:xfrm>
          <a:prstGeom prst="wedgeEllipseCallout">
            <a:avLst>
              <a:gd name="adj1" fmla="val -52451"/>
              <a:gd name="adj2" fmla="val 46088"/>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Got it!</a:t>
            </a:r>
            <a:endParaRPr sz="1400" b="0" i="0" u="none" strike="noStrike" cap="none">
              <a:solidFill>
                <a:srgbClr val="000000"/>
              </a:solidFill>
              <a:latin typeface="Arial"/>
              <a:ea typeface="Arial"/>
              <a:cs typeface="Arial"/>
              <a:sym typeface="Arial"/>
            </a:endParaRPr>
          </a:p>
        </p:txBody>
      </p:sp>
      <p:sp>
        <p:nvSpPr>
          <p:cNvPr id="962" name="Google Shape;962;p34"/>
          <p:cNvSpPr/>
          <p:nvPr/>
        </p:nvSpPr>
        <p:spPr>
          <a:xfrm>
            <a:off x="5431842" y="504669"/>
            <a:ext cx="2052217" cy="1642921"/>
          </a:xfrm>
          <a:prstGeom prst="wedgeEllipseCallout">
            <a:avLst>
              <a:gd name="adj1" fmla="val 63261"/>
              <a:gd name="adj2" fmla="val 34280"/>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Get’s the Field Ready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963" name="Google Shape;963;p34"/>
          <p:cNvSpPr/>
          <p:nvPr/>
        </p:nvSpPr>
        <p:spPr>
          <a:xfrm>
            <a:off x="1936167" y="3666969"/>
            <a:ext cx="2052217" cy="1642921"/>
          </a:xfrm>
          <a:prstGeom prst="wedgeEllipseCallout">
            <a:avLst>
              <a:gd name="adj1" fmla="val 63261"/>
              <a:gd name="adj2" fmla="val 34280"/>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Trail always reports foul.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Uses C-NOTE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964" name="Google Shape;964;p34"/>
          <p:cNvSpPr/>
          <p:nvPr/>
        </p:nvSpPr>
        <p:spPr>
          <a:xfrm>
            <a:off x="5431842" y="4488429"/>
            <a:ext cx="3435933" cy="106877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C-Note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Color, Number, Offense, Time, Explanation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0000"/>
                </a:solidFill>
                <a:latin typeface="Arial"/>
                <a:ea typeface="Arial"/>
                <a:cs typeface="Arial"/>
                <a:sym typeface="Arial"/>
              </a:rPr>
              <a:t>Blue 27, Push, 30 Seconds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0000"/>
                </a:solidFill>
                <a:latin typeface="Arial"/>
                <a:ea typeface="Arial"/>
                <a:cs typeface="Arial"/>
                <a:sym typeface="Arial"/>
              </a:rPr>
              <a:t>White 14, Slash, 1 Minute</a:t>
            </a:r>
            <a:endParaRPr sz="1400" b="0" i="0" u="none" strike="noStrike" cap="none">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959"/>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1"/>
                                          </p:stCondLst>
                                        </p:cTn>
                                        <p:tgtEl>
                                          <p:spTgt spid="960"/>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1"/>
                                          </p:stCondLst>
                                        </p:cTn>
                                        <p:tgtEl>
                                          <p:spTgt spid="96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6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6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968"/>
        <p:cNvGrpSpPr/>
        <p:nvPr/>
      </p:nvGrpSpPr>
      <p:grpSpPr>
        <a:xfrm>
          <a:off x="0" y="0"/>
          <a:ext cx="0" cy="0"/>
          <a:chOff x="0" y="0"/>
          <a:chExt cx="0" cy="0"/>
        </a:xfrm>
      </p:grpSpPr>
      <p:sp>
        <p:nvSpPr>
          <p:cNvPr id="969" name="Google Shape;969;p35"/>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Penalty Relay</a:t>
            </a:r>
            <a:endParaRPr sz="4000" b="1"/>
          </a:p>
        </p:txBody>
      </p:sp>
      <p:sp>
        <p:nvSpPr>
          <p:cNvPr id="970" name="Google Shape;970;p35"/>
          <p:cNvSpPr/>
          <p:nvPr/>
        </p:nvSpPr>
        <p:spPr>
          <a:xfrm>
            <a:off x="1019175" y="3897213"/>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971" name="Google Shape;971;p35"/>
          <p:cNvSpPr/>
          <p:nvPr/>
        </p:nvSpPr>
        <p:spPr>
          <a:xfrm>
            <a:off x="3043239" y="1422961"/>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pic>
        <p:nvPicPr>
          <p:cNvPr id="972" name="Google Shape;972;p35"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973" name="Google Shape;973;p35"/>
          <p:cNvSpPr/>
          <p:nvPr/>
        </p:nvSpPr>
        <p:spPr>
          <a:xfrm>
            <a:off x="5193717" y="1190625"/>
            <a:ext cx="3435933" cy="1452524"/>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TRAIL still reports fouls from the far side.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Move Closer to box, don’t yell across field</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6"/>
          <p:cNvSpPr txBox="1">
            <a:spLocks noGrp="1"/>
          </p:cNvSpPr>
          <p:nvPr>
            <p:ph type="title"/>
          </p:nvPr>
        </p:nvSpPr>
        <p:spPr>
          <a:xfrm>
            <a:off x="381000" y="230188"/>
            <a:ext cx="8382000" cy="664798"/>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172D58"/>
              </a:buClr>
              <a:buSzPts val="4800"/>
              <a:buFont typeface="Calibri"/>
              <a:buNone/>
            </a:pPr>
            <a:r>
              <a:rPr lang="en-US"/>
              <a:t>Game Management	</a:t>
            </a:r>
            <a:endParaRPr/>
          </a:p>
        </p:txBody>
      </p:sp>
      <p:sp>
        <p:nvSpPr>
          <p:cNvPr id="980" name="Google Shape;980;p36"/>
          <p:cNvSpPr txBox="1">
            <a:spLocks noGrp="1"/>
          </p:cNvSpPr>
          <p:nvPr>
            <p:ph type="body" idx="1"/>
          </p:nvPr>
        </p:nvSpPr>
        <p:spPr>
          <a:xfrm>
            <a:off x="381000" y="1412875"/>
            <a:ext cx="8382000" cy="4434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640"/>
              </a:spcBef>
              <a:spcAft>
                <a:spcPts val="0"/>
              </a:spcAft>
              <a:buClr>
                <a:srgbClr val="000000"/>
              </a:buClr>
              <a:buSzPts val="3200"/>
              <a:buFont typeface="Calibri"/>
              <a:buNone/>
            </a:pPr>
            <a:r>
              <a:rPr lang="en-US"/>
              <a:t>Tools we can use to help control the game.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37"/>
          <p:cNvSpPr txBox="1">
            <a:spLocks noGrp="1"/>
          </p:cNvSpPr>
          <p:nvPr>
            <p:ph type="title"/>
          </p:nvPr>
        </p:nvSpPr>
        <p:spPr>
          <a:xfrm>
            <a:off x="381000" y="230188"/>
            <a:ext cx="8382000" cy="664798"/>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172D58"/>
              </a:buClr>
              <a:buSzPts val="4800"/>
              <a:buFont typeface="Calibri"/>
              <a:buNone/>
            </a:pPr>
            <a:r>
              <a:rPr lang="en-US"/>
              <a:t>Expect the Unexpected</a:t>
            </a:r>
            <a:endParaRPr/>
          </a:p>
        </p:txBody>
      </p:sp>
      <p:pic>
        <p:nvPicPr>
          <p:cNvPr id="987" name="Google Shape;987;p37" title="Tent! (1).mp4">
            <a:hlinkClick r:id="rId3"/>
          </p:cNvPr>
          <p:cNvPicPr preferRelativeResize="0"/>
          <p:nvPr/>
        </p:nvPicPr>
        <p:blipFill rotWithShape="1">
          <a:blip r:embed="rId4">
            <a:alphaModFix/>
          </a:blip>
          <a:srcRect/>
          <a:stretch/>
        </p:blipFill>
        <p:spPr>
          <a:xfrm>
            <a:off x="152400" y="1047688"/>
            <a:ext cx="8839200" cy="4972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7"/>
                                        </p:tgtEl>
                                        <p:attrNameLst>
                                          <p:attrName>style.visibility</p:attrName>
                                        </p:attrNameLst>
                                      </p:cBhvr>
                                      <p:to>
                                        <p:strVal val="visible"/>
                                      </p:to>
                                    </p:set>
                                    <p:animEffect transition="in" filter="fade">
                                      <p:cBhvr>
                                        <p:cTn id="7" dur="1000"/>
                                        <p:tgtEl>
                                          <p:spTgt spid="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38"/>
          <p:cNvSpPr txBox="1">
            <a:spLocks noGrp="1"/>
          </p:cNvSpPr>
          <p:nvPr>
            <p:ph type="title"/>
          </p:nvPr>
        </p:nvSpPr>
        <p:spPr>
          <a:xfrm>
            <a:off x="457200" y="2417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Level of Game</a:t>
            </a:r>
            <a:endParaRPr b="1"/>
          </a:p>
        </p:txBody>
      </p:sp>
      <p:pic>
        <p:nvPicPr>
          <p:cNvPr id="994" name="Google Shape;994;p38"/>
          <p:cNvPicPr preferRelativeResize="0"/>
          <p:nvPr/>
        </p:nvPicPr>
        <p:blipFill rotWithShape="1">
          <a:blip r:embed="rId3">
            <a:alphaModFix/>
          </a:blip>
          <a:srcRect/>
          <a:stretch/>
        </p:blipFill>
        <p:spPr>
          <a:xfrm>
            <a:off x="159211" y="1828801"/>
            <a:ext cx="4260389" cy="2133599"/>
          </a:xfrm>
          <a:prstGeom prst="rect">
            <a:avLst/>
          </a:prstGeom>
          <a:noFill/>
          <a:ln>
            <a:noFill/>
          </a:ln>
        </p:spPr>
      </p:pic>
      <p:pic>
        <p:nvPicPr>
          <p:cNvPr id="995" name="Google Shape;995;p38"/>
          <p:cNvPicPr preferRelativeResize="0"/>
          <p:nvPr/>
        </p:nvPicPr>
        <p:blipFill rotWithShape="1">
          <a:blip r:embed="rId4">
            <a:alphaModFix/>
          </a:blip>
          <a:srcRect/>
          <a:stretch/>
        </p:blipFill>
        <p:spPr>
          <a:xfrm>
            <a:off x="4607817" y="1264921"/>
            <a:ext cx="4231383" cy="4145279"/>
          </a:xfrm>
          <a:prstGeom prst="rect">
            <a:avLst/>
          </a:prstGeom>
          <a:noFill/>
          <a:ln>
            <a:noFill/>
          </a:ln>
        </p:spPr>
      </p:pic>
      <p:pic>
        <p:nvPicPr>
          <p:cNvPr id="996" name="Google Shape;996;p38"/>
          <p:cNvPicPr preferRelativeResize="0"/>
          <p:nvPr/>
        </p:nvPicPr>
        <p:blipFill rotWithShape="1">
          <a:blip r:embed="rId5">
            <a:alphaModFix/>
          </a:blip>
          <a:srcRect/>
          <a:stretch/>
        </p:blipFill>
        <p:spPr>
          <a:xfrm>
            <a:off x="0" y="5791200"/>
            <a:ext cx="9144000" cy="10667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1" name="Google Shape;1001;p39"/>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Controlling a Game</a:t>
            </a:r>
            <a:endParaRPr b="1"/>
          </a:p>
        </p:txBody>
      </p:sp>
      <p:sp>
        <p:nvSpPr>
          <p:cNvPr id="1002" name="Google Shape;1002;p39"/>
          <p:cNvSpPr txBox="1">
            <a:spLocks noGrp="1"/>
          </p:cNvSpPr>
          <p:nvPr>
            <p:ph type="body" idx="1"/>
          </p:nvPr>
        </p:nvSpPr>
        <p:spPr>
          <a:xfrm>
            <a:off x="15240" y="2667000"/>
            <a:ext cx="4724400" cy="25392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Font typeface="Calibri"/>
              <a:buNone/>
            </a:pPr>
            <a:r>
              <a:rPr lang="en-US" sz="2800" b="1"/>
              <a:t>Loose Ball Technical Fouls </a:t>
            </a:r>
            <a:r>
              <a:rPr lang="en-US" sz="2800"/>
              <a:t>:</a:t>
            </a:r>
            <a:endParaRPr/>
          </a:p>
          <a:p>
            <a:pPr marL="0" lvl="0" indent="0" algn="l" rtl="0">
              <a:lnSpc>
                <a:spcPct val="90000"/>
              </a:lnSpc>
              <a:spcBef>
                <a:spcPts val="320"/>
              </a:spcBef>
              <a:spcAft>
                <a:spcPts val="0"/>
              </a:spcAft>
              <a:buClr>
                <a:schemeClr val="dk1"/>
              </a:buClr>
              <a:buSzPts val="1600"/>
              <a:buFont typeface="Calibri"/>
              <a:buNone/>
            </a:pPr>
            <a:endParaRPr sz="1600"/>
          </a:p>
          <a:p>
            <a:pPr marL="581025" lvl="1" indent="-457200" algn="l" rtl="0">
              <a:lnSpc>
                <a:spcPct val="90000"/>
              </a:lnSpc>
              <a:spcBef>
                <a:spcPts val="560"/>
              </a:spcBef>
              <a:spcAft>
                <a:spcPts val="0"/>
              </a:spcAft>
              <a:buClr>
                <a:schemeClr val="dk1"/>
              </a:buClr>
              <a:buSzPts val="2800"/>
              <a:buFont typeface="Arial"/>
              <a:buChar char="•"/>
            </a:pPr>
            <a:r>
              <a:rPr lang="en-US"/>
              <a:t>Announce your presence.</a:t>
            </a:r>
            <a:endParaRPr/>
          </a:p>
          <a:p>
            <a:pPr marL="581025" lvl="1" indent="-457200" algn="l" rtl="0">
              <a:lnSpc>
                <a:spcPct val="90000"/>
              </a:lnSpc>
              <a:spcBef>
                <a:spcPts val="560"/>
              </a:spcBef>
              <a:spcAft>
                <a:spcPts val="0"/>
              </a:spcAft>
              <a:buClr>
                <a:schemeClr val="dk1"/>
              </a:buClr>
              <a:buSzPts val="2800"/>
              <a:buFont typeface="Arial"/>
              <a:buChar char="•"/>
            </a:pPr>
            <a:r>
              <a:rPr lang="en-US"/>
              <a:t>Get the ball off the ground.</a:t>
            </a:r>
            <a:endParaRPr/>
          </a:p>
          <a:p>
            <a:pPr marL="581025" lvl="1" indent="-457200" algn="l" rtl="0">
              <a:lnSpc>
                <a:spcPct val="90000"/>
              </a:lnSpc>
              <a:spcBef>
                <a:spcPts val="560"/>
              </a:spcBef>
              <a:spcAft>
                <a:spcPts val="0"/>
              </a:spcAft>
              <a:buClr>
                <a:schemeClr val="dk1"/>
              </a:buClr>
              <a:buSzPts val="2800"/>
              <a:buFont typeface="Arial"/>
              <a:buChar char="•"/>
            </a:pPr>
            <a:r>
              <a:rPr lang="en-US"/>
              <a:t>Push, Hold and Conduct.</a:t>
            </a:r>
            <a:endParaRPr/>
          </a:p>
          <a:p>
            <a:pPr marL="0" lvl="0" indent="0" algn="l" rtl="0">
              <a:lnSpc>
                <a:spcPct val="90000"/>
              </a:lnSpc>
              <a:spcBef>
                <a:spcPts val="560"/>
              </a:spcBef>
              <a:spcAft>
                <a:spcPts val="0"/>
              </a:spcAft>
              <a:buClr>
                <a:schemeClr val="dk1"/>
              </a:buClr>
              <a:buSzPts val="2800"/>
              <a:buFont typeface="Calibri"/>
              <a:buNone/>
            </a:pPr>
            <a:endParaRPr sz="2800"/>
          </a:p>
        </p:txBody>
      </p:sp>
      <p:pic>
        <p:nvPicPr>
          <p:cNvPr id="1003" name="Google Shape;1003;p39"/>
          <p:cNvPicPr preferRelativeResize="0"/>
          <p:nvPr/>
        </p:nvPicPr>
        <p:blipFill rotWithShape="1">
          <a:blip r:embed="rId3">
            <a:alphaModFix/>
          </a:blip>
          <a:srcRect/>
          <a:stretch/>
        </p:blipFill>
        <p:spPr>
          <a:xfrm>
            <a:off x="4739640" y="2225038"/>
            <a:ext cx="4175760" cy="3438861"/>
          </a:xfrm>
          <a:prstGeom prst="rect">
            <a:avLst/>
          </a:prstGeom>
          <a:noFill/>
          <a:ln w="9525" cap="flat" cmpd="sng">
            <a:solidFill>
              <a:schemeClr val="dk1"/>
            </a:solidFill>
            <a:prstDash val="solid"/>
            <a:miter lim="800000"/>
            <a:headEnd type="none" w="sm" len="sm"/>
            <a:tailEnd type="none" w="sm" len="sm"/>
          </a:ln>
        </p:spPr>
      </p:pic>
      <p:sp>
        <p:nvSpPr>
          <p:cNvPr id="1004" name="Google Shape;1004;p39"/>
          <p:cNvSpPr/>
          <p:nvPr/>
        </p:nvSpPr>
        <p:spPr>
          <a:xfrm>
            <a:off x="228600" y="1066800"/>
            <a:ext cx="8686800" cy="138499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You need to assert control of a game before it escalates to a point where you are throwing a lot of these flags after the fact.</a:t>
            </a:r>
            <a:endParaRPr sz="1400" b="0" i="0" u="none" strike="noStrike" cap="none">
              <a:solidFill>
                <a:srgbClr val="000000"/>
              </a:solidFill>
              <a:latin typeface="Arial"/>
              <a:ea typeface="Arial"/>
              <a:cs typeface="Arial"/>
              <a:sym typeface="Arial"/>
            </a:endParaRPr>
          </a:p>
        </p:txBody>
      </p:sp>
      <p:pic>
        <p:nvPicPr>
          <p:cNvPr id="1005" name="Google Shape;1005;p39"/>
          <p:cNvPicPr preferRelativeResize="0"/>
          <p:nvPr/>
        </p:nvPicPr>
        <p:blipFill rotWithShape="1">
          <a:blip r:embed="rId4">
            <a:alphaModFix/>
          </a:blip>
          <a:srcRect/>
          <a:stretch/>
        </p:blipFill>
        <p:spPr>
          <a:xfrm>
            <a:off x="0" y="5791200"/>
            <a:ext cx="9144000" cy="10667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0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p40"/>
          <p:cNvSpPr txBox="1">
            <a:spLocks noGrp="1"/>
          </p:cNvSpPr>
          <p:nvPr>
            <p:ph type="title"/>
          </p:nvPr>
        </p:nvSpPr>
        <p:spPr>
          <a:xfrm>
            <a:off x="533400" y="990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First Flag</a:t>
            </a:r>
            <a:endParaRPr b="1"/>
          </a:p>
        </p:txBody>
      </p:sp>
      <p:sp>
        <p:nvSpPr>
          <p:cNvPr id="1011" name="Google Shape;1011;p40"/>
          <p:cNvSpPr/>
          <p:nvPr/>
        </p:nvSpPr>
        <p:spPr>
          <a:xfrm>
            <a:off x="152399" y="2362200"/>
            <a:ext cx="7483855" cy="31085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First flag sets the bar.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Discuss this in your pregame.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Reassess throughout the game with your partner.</a:t>
            </a:r>
            <a:br>
              <a:rPr lang="en-US" sz="2800" b="0" i="0" u="none" strike="noStrike" cap="none">
                <a:solidFill>
                  <a:srgbClr val="000000"/>
                </a:solidFill>
                <a:latin typeface="Calibri"/>
                <a:ea typeface="Calibri"/>
                <a:cs typeface="Calibri"/>
                <a:sym typeface="Calibri"/>
              </a:rPr>
            </a:br>
            <a:br>
              <a:rPr lang="en-US" sz="2800" b="0" i="0" u="none" strike="noStrike" cap="none">
                <a:solidFill>
                  <a:srgbClr val="000000"/>
                </a:solidFill>
                <a:latin typeface="Calibri"/>
                <a:ea typeface="Calibri"/>
                <a:cs typeface="Calibri"/>
                <a:sym typeface="Calibri"/>
              </a:rPr>
            </a:br>
            <a:r>
              <a:rPr lang="en-US" sz="2800" b="0" i="0" u="none" strike="noStrike" cap="none">
                <a:solidFill>
                  <a:srgbClr val="000000"/>
                </a:solidFill>
                <a:latin typeface="Calibri"/>
                <a:ea typeface="Calibri"/>
                <a:cs typeface="Calibri"/>
                <a:sym typeface="Calibri"/>
              </a:rPr>
              <a:t>Be consistent as a crew.</a:t>
            </a:r>
            <a:endParaRPr sz="2800" b="0" i="0" u="none" strike="noStrike" cap="none">
              <a:solidFill>
                <a:srgbClr val="000000"/>
              </a:solidFill>
              <a:latin typeface="Calibri"/>
              <a:ea typeface="Calibri"/>
              <a:cs typeface="Calibri"/>
              <a:sym typeface="Calibri"/>
            </a:endParaRPr>
          </a:p>
        </p:txBody>
      </p:sp>
      <p:pic>
        <p:nvPicPr>
          <p:cNvPr id="1012" name="Google Shape;1012;p40"/>
          <p:cNvPicPr preferRelativeResize="0"/>
          <p:nvPr/>
        </p:nvPicPr>
        <p:blipFill rotWithShape="1">
          <a:blip r:embed="rId3">
            <a:alphaModFix/>
          </a:blip>
          <a:srcRect/>
          <a:stretch/>
        </p:blipFill>
        <p:spPr>
          <a:xfrm rot="10800000">
            <a:off x="7010400" y="2590800"/>
            <a:ext cx="1867433" cy="2501026"/>
          </a:xfrm>
          <a:prstGeom prst="rect">
            <a:avLst/>
          </a:prstGeom>
          <a:noFill/>
          <a:ln>
            <a:noFill/>
          </a:ln>
        </p:spPr>
      </p:pic>
      <p:pic>
        <p:nvPicPr>
          <p:cNvPr id="1013" name="Google Shape;1013;p40"/>
          <p:cNvPicPr preferRelativeResize="0"/>
          <p:nvPr/>
        </p:nvPicPr>
        <p:blipFill rotWithShape="1">
          <a:blip r:embed="rId4">
            <a:alphaModFix/>
          </a:blip>
          <a:srcRect/>
          <a:stretch/>
        </p:blipFill>
        <p:spPr>
          <a:xfrm>
            <a:off x="0" y="5791200"/>
            <a:ext cx="9144000" cy="10667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Google Shape;1018;p41"/>
          <p:cNvSpPr txBox="1">
            <a:spLocks noGrp="1"/>
          </p:cNvSpPr>
          <p:nvPr>
            <p:ph type="title"/>
          </p:nvPr>
        </p:nvSpPr>
        <p:spPr>
          <a:xfrm>
            <a:off x="381000" y="230188"/>
            <a:ext cx="8382000" cy="664798"/>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solidFill>
                  <a:schemeClr val="dk1"/>
                </a:solidFill>
              </a:rPr>
              <a:t>Dealing with a difficult coach</a:t>
            </a:r>
            <a:br>
              <a:rPr lang="en-US" sz="2800">
                <a:solidFill>
                  <a:srgbClr val="000000"/>
                </a:solidFill>
                <a:latin typeface="Arial"/>
                <a:ea typeface="Arial"/>
                <a:cs typeface="Arial"/>
                <a:sym typeface="Arial"/>
              </a:rPr>
            </a:br>
            <a:endParaRPr/>
          </a:p>
        </p:txBody>
      </p:sp>
      <p:sp>
        <p:nvSpPr>
          <p:cNvPr id="1019" name="Google Shape;1019;p41"/>
          <p:cNvSpPr txBox="1">
            <a:spLocks noGrp="1"/>
          </p:cNvSpPr>
          <p:nvPr>
            <p:ph type="body" idx="1"/>
          </p:nvPr>
        </p:nvSpPr>
        <p:spPr>
          <a:xfrm>
            <a:off x="381000" y="1412875"/>
            <a:ext cx="4857750" cy="4121150"/>
          </a:xfrm>
          <a:prstGeom prst="rect">
            <a:avLst/>
          </a:prstGeom>
          <a:noFill/>
          <a:ln>
            <a:noFill/>
          </a:ln>
        </p:spPr>
        <p:txBody>
          <a:bodyPr spcFirstLastPara="1" wrap="square" lIns="0" tIns="0" rIns="0" bIns="0" anchor="t" anchorCtr="0">
            <a:normAutofit fontScale="92500" lnSpcReduction="10000"/>
          </a:bodyPr>
          <a:lstStyle/>
          <a:p>
            <a:pPr marL="342900" lvl="0" indent="-342900" algn="l" rtl="0">
              <a:lnSpc>
                <a:spcPct val="100000"/>
              </a:lnSpc>
              <a:spcBef>
                <a:spcPts val="0"/>
              </a:spcBef>
              <a:spcAft>
                <a:spcPts val="0"/>
              </a:spcAft>
              <a:buClr>
                <a:schemeClr val="dk1"/>
              </a:buClr>
              <a:buSzPct val="189189"/>
              <a:buFont typeface="Arial"/>
              <a:buChar char="•"/>
            </a:pPr>
            <a:r>
              <a:rPr lang="en-US">
                <a:solidFill>
                  <a:schemeClr val="dk1"/>
                </a:solidFill>
              </a:rPr>
              <a:t>Undivided attention</a:t>
            </a:r>
            <a:endParaRPr sz="1600">
              <a:latin typeface="Arial"/>
              <a:ea typeface="Arial"/>
              <a:cs typeface="Arial"/>
              <a:sym typeface="Arial"/>
            </a:endParaRPr>
          </a:p>
          <a:p>
            <a:pPr marL="342900" lvl="0" indent="-342900" algn="l" rtl="0">
              <a:lnSpc>
                <a:spcPct val="100000"/>
              </a:lnSpc>
              <a:spcBef>
                <a:spcPts val="0"/>
              </a:spcBef>
              <a:spcAft>
                <a:spcPts val="0"/>
              </a:spcAft>
              <a:buClr>
                <a:schemeClr val="dk1"/>
              </a:buClr>
              <a:buSzPct val="189189"/>
              <a:buFont typeface="Arial"/>
              <a:buChar char="•"/>
            </a:pPr>
            <a:r>
              <a:rPr lang="en-US">
                <a:solidFill>
                  <a:schemeClr val="dk1"/>
                </a:solidFill>
              </a:rPr>
              <a:t>Be non judgmental</a:t>
            </a:r>
            <a:endParaRPr sz="1600">
              <a:latin typeface="Arial"/>
              <a:ea typeface="Arial"/>
              <a:cs typeface="Arial"/>
              <a:sym typeface="Arial"/>
            </a:endParaRPr>
          </a:p>
          <a:p>
            <a:pPr marL="342900" lvl="0" indent="-342900" algn="l" rtl="0">
              <a:lnSpc>
                <a:spcPct val="100000"/>
              </a:lnSpc>
              <a:spcBef>
                <a:spcPts val="0"/>
              </a:spcBef>
              <a:spcAft>
                <a:spcPts val="0"/>
              </a:spcAft>
              <a:buClr>
                <a:schemeClr val="dk1"/>
              </a:buClr>
              <a:buSzPct val="189189"/>
              <a:buFont typeface="Arial"/>
              <a:buChar char="•"/>
            </a:pPr>
            <a:r>
              <a:rPr lang="en-US">
                <a:solidFill>
                  <a:schemeClr val="dk1"/>
                </a:solidFill>
              </a:rPr>
              <a:t>Focus on feelings</a:t>
            </a:r>
            <a:endParaRPr sz="1600">
              <a:latin typeface="Arial"/>
              <a:ea typeface="Arial"/>
              <a:cs typeface="Arial"/>
              <a:sym typeface="Arial"/>
            </a:endParaRPr>
          </a:p>
          <a:p>
            <a:pPr marL="342900" lvl="0" indent="-342900" algn="l" rtl="0">
              <a:lnSpc>
                <a:spcPct val="100000"/>
              </a:lnSpc>
              <a:spcBef>
                <a:spcPts val="0"/>
              </a:spcBef>
              <a:spcAft>
                <a:spcPts val="0"/>
              </a:spcAft>
              <a:buClr>
                <a:schemeClr val="dk1"/>
              </a:buClr>
              <a:buSzPct val="189189"/>
              <a:buFont typeface="Arial"/>
              <a:buChar char="•"/>
            </a:pPr>
            <a:r>
              <a:rPr lang="en-US">
                <a:solidFill>
                  <a:schemeClr val="dk1"/>
                </a:solidFill>
              </a:rPr>
              <a:t>Allow for silence</a:t>
            </a:r>
            <a:endParaRPr sz="1600">
              <a:latin typeface="Arial"/>
              <a:ea typeface="Arial"/>
              <a:cs typeface="Arial"/>
              <a:sym typeface="Arial"/>
            </a:endParaRPr>
          </a:p>
          <a:p>
            <a:pPr marL="342900" lvl="0" indent="-342900" algn="l" rtl="0">
              <a:lnSpc>
                <a:spcPct val="100000"/>
              </a:lnSpc>
              <a:spcBef>
                <a:spcPts val="0"/>
              </a:spcBef>
              <a:spcAft>
                <a:spcPts val="0"/>
              </a:spcAft>
              <a:buClr>
                <a:schemeClr val="dk1"/>
              </a:buClr>
              <a:buSzPct val="189189"/>
              <a:buFont typeface="Arial"/>
              <a:buChar char="•"/>
            </a:pPr>
            <a:r>
              <a:rPr lang="en-US">
                <a:solidFill>
                  <a:schemeClr val="dk1"/>
                </a:solidFill>
              </a:rPr>
              <a:t>Clarify message</a:t>
            </a:r>
            <a:endParaRPr sz="1600">
              <a:latin typeface="Arial"/>
              <a:ea typeface="Arial"/>
              <a:cs typeface="Arial"/>
              <a:sym typeface="Arial"/>
            </a:endParaRPr>
          </a:p>
          <a:p>
            <a:pPr marL="342900" lvl="0" indent="-342900" algn="l" rtl="0">
              <a:lnSpc>
                <a:spcPct val="100000"/>
              </a:lnSpc>
              <a:spcBef>
                <a:spcPts val="0"/>
              </a:spcBef>
              <a:spcAft>
                <a:spcPts val="0"/>
              </a:spcAft>
              <a:buClr>
                <a:schemeClr val="dk1"/>
              </a:buClr>
              <a:buSzPct val="189189"/>
              <a:buFont typeface="Arial"/>
              <a:buChar char="•"/>
            </a:pPr>
            <a:r>
              <a:rPr lang="en-US">
                <a:solidFill>
                  <a:schemeClr val="dk1"/>
                </a:solidFill>
              </a:rPr>
              <a:t>Develop a plan</a:t>
            </a:r>
            <a:endParaRPr sz="1600">
              <a:latin typeface="Arial"/>
              <a:ea typeface="Arial"/>
              <a:cs typeface="Arial"/>
              <a:sym typeface="Arial"/>
            </a:endParaRPr>
          </a:p>
          <a:p>
            <a:pPr marL="342900" lvl="0" indent="-342900" algn="l" rtl="0">
              <a:lnSpc>
                <a:spcPct val="100000"/>
              </a:lnSpc>
              <a:spcBef>
                <a:spcPts val="0"/>
              </a:spcBef>
              <a:spcAft>
                <a:spcPts val="0"/>
              </a:spcAft>
              <a:buClr>
                <a:schemeClr val="dk1"/>
              </a:buClr>
              <a:buSzPct val="189189"/>
              <a:buFont typeface="Arial"/>
              <a:buChar char="•"/>
            </a:pPr>
            <a:r>
              <a:rPr lang="en-US">
                <a:solidFill>
                  <a:schemeClr val="dk1"/>
                </a:solidFill>
              </a:rPr>
              <a:t>Use a team approach</a:t>
            </a:r>
            <a:endParaRPr sz="1600">
              <a:latin typeface="Arial"/>
              <a:ea typeface="Arial"/>
              <a:cs typeface="Arial"/>
              <a:sym typeface="Arial"/>
            </a:endParaRPr>
          </a:p>
          <a:p>
            <a:pPr marL="342900" lvl="0" indent="-342900" algn="l" rtl="0">
              <a:lnSpc>
                <a:spcPct val="100000"/>
              </a:lnSpc>
              <a:spcBef>
                <a:spcPts val="0"/>
              </a:spcBef>
              <a:spcAft>
                <a:spcPts val="0"/>
              </a:spcAft>
              <a:buClr>
                <a:schemeClr val="dk1"/>
              </a:buClr>
              <a:buSzPct val="189189"/>
              <a:buFont typeface="Arial"/>
              <a:buChar char="•"/>
            </a:pPr>
            <a:r>
              <a:rPr lang="en-US">
                <a:solidFill>
                  <a:schemeClr val="dk1"/>
                </a:solidFill>
              </a:rPr>
              <a:t>Use positive self talk</a:t>
            </a:r>
            <a:endParaRPr sz="1600">
              <a:latin typeface="Arial"/>
              <a:ea typeface="Arial"/>
              <a:cs typeface="Arial"/>
              <a:sym typeface="Arial"/>
            </a:endParaRPr>
          </a:p>
          <a:p>
            <a:pPr marL="342900" lvl="0" indent="-342900" algn="l" rtl="0">
              <a:lnSpc>
                <a:spcPct val="100000"/>
              </a:lnSpc>
              <a:spcBef>
                <a:spcPts val="0"/>
              </a:spcBef>
              <a:spcAft>
                <a:spcPts val="0"/>
              </a:spcAft>
              <a:buClr>
                <a:schemeClr val="dk1"/>
              </a:buClr>
              <a:buSzPct val="189189"/>
              <a:buFont typeface="Arial"/>
              <a:buChar char="•"/>
            </a:pPr>
            <a:r>
              <a:rPr lang="en-US">
                <a:solidFill>
                  <a:schemeClr val="dk1"/>
                </a:solidFill>
              </a:rPr>
              <a:t>Recognize personal limits</a:t>
            </a:r>
            <a:endParaRPr sz="1600">
              <a:latin typeface="Arial"/>
              <a:ea typeface="Arial"/>
              <a:cs typeface="Arial"/>
              <a:sym typeface="Arial"/>
            </a:endParaRPr>
          </a:p>
          <a:p>
            <a:pPr marL="342900" lvl="0" indent="-342900" algn="l" rtl="0">
              <a:lnSpc>
                <a:spcPct val="100000"/>
              </a:lnSpc>
              <a:spcBef>
                <a:spcPts val="0"/>
              </a:spcBef>
              <a:spcAft>
                <a:spcPts val="0"/>
              </a:spcAft>
              <a:buClr>
                <a:schemeClr val="dk1"/>
              </a:buClr>
              <a:buSzPct val="189189"/>
              <a:buFont typeface="Arial"/>
              <a:buChar char="•"/>
            </a:pPr>
            <a:r>
              <a:rPr lang="en-US">
                <a:solidFill>
                  <a:schemeClr val="dk1"/>
                </a:solidFill>
              </a:rPr>
              <a:t>Debrief</a:t>
            </a:r>
            <a:endParaRPr sz="1600">
              <a:latin typeface="Arial"/>
              <a:ea typeface="Arial"/>
              <a:cs typeface="Arial"/>
              <a:sym typeface="Arial"/>
            </a:endParaRPr>
          </a:p>
          <a:p>
            <a:pPr marL="396875" lvl="0" indent="-208915" algn="l" rtl="0">
              <a:lnSpc>
                <a:spcPct val="90000"/>
              </a:lnSpc>
              <a:spcBef>
                <a:spcPts val="700"/>
              </a:spcBef>
              <a:spcAft>
                <a:spcPts val="0"/>
              </a:spcAft>
              <a:buClr>
                <a:srgbClr val="000000"/>
              </a:buClr>
              <a:buSzPct val="100000"/>
              <a:buFont typeface="Calibri"/>
              <a:buNone/>
            </a:pPr>
            <a:endParaRPr/>
          </a:p>
        </p:txBody>
      </p:sp>
      <p:pic>
        <p:nvPicPr>
          <p:cNvPr id="1020" name="Google Shape;1020;p41" descr="Chat with coach (DA).jpg"/>
          <p:cNvPicPr preferRelativeResize="0">
            <a:picLocks noGrp="1"/>
          </p:cNvPicPr>
          <p:nvPr>
            <p:ph type="body" idx="4294967295"/>
          </p:nvPr>
        </p:nvPicPr>
        <p:blipFill rotWithShape="1">
          <a:blip r:embed="rId3">
            <a:alphaModFix/>
          </a:blip>
          <a:srcRect/>
          <a:stretch/>
        </p:blipFill>
        <p:spPr>
          <a:xfrm>
            <a:off x="5603875" y="1930400"/>
            <a:ext cx="3159125" cy="2211388"/>
          </a:xfrm>
          <a:prstGeom prst="rect">
            <a:avLst/>
          </a:prstGeom>
          <a:noFill/>
          <a:ln>
            <a:noFill/>
          </a:ln>
        </p:spPr>
      </p:pic>
      <p:pic>
        <p:nvPicPr>
          <p:cNvPr id="1021" name="Google Shape;1021;p41"/>
          <p:cNvPicPr preferRelativeResize="0"/>
          <p:nvPr/>
        </p:nvPicPr>
        <p:blipFill rotWithShape="1">
          <a:blip r:embed="rId4">
            <a:alphaModFix/>
          </a:blip>
          <a:srcRect/>
          <a:stretch/>
        </p:blipFill>
        <p:spPr>
          <a:xfrm>
            <a:off x="0" y="5791200"/>
            <a:ext cx="9144000" cy="10667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1027" name="Google Shape;1027;p42"/>
          <p:cNvSpPr txBox="1"/>
          <p:nvPr/>
        </p:nvSpPr>
        <p:spPr>
          <a:xfrm>
            <a:off x="457200" y="274638"/>
            <a:ext cx="4114800" cy="7921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497D"/>
              </a:solidFill>
              <a:latin typeface="Arial"/>
              <a:ea typeface="Arial"/>
              <a:cs typeface="Arial"/>
              <a:sym typeface="Arial"/>
            </a:endParaRPr>
          </a:p>
        </p:txBody>
      </p:sp>
      <p:sp>
        <p:nvSpPr>
          <p:cNvPr id="1028" name="Google Shape;1028;p42"/>
          <p:cNvSpPr txBox="1">
            <a:spLocks noGrp="1"/>
          </p:cNvSpPr>
          <p:nvPr>
            <p:ph type="title" idx="4294967295"/>
          </p:nvPr>
        </p:nvSpPr>
        <p:spPr>
          <a:xfrm>
            <a:off x="0" y="139700"/>
            <a:ext cx="4724400" cy="80168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a:buNone/>
            </a:pPr>
            <a:r>
              <a:rPr lang="en-US" b="1">
                <a:latin typeface="Arial"/>
                <a:ea typeface="Arial"/>
                <a:cs typeface="Arial"/>
                <a:sym typeface="Arial"/>
              </a:rPr>
              <a:t>The Ramp</a:t>
            </a:r>
            <a:endParaRPr>
              <a:latin typeface="Arial"/>
              <a:ea typeface="Arial"/>
              <a:cs typeface="Arial"/>
              <a:sym typeface="Arial"/>
            </a:endParaRPr>
          </a:p>
        </p:txBody>
      </p:sp>
      <p:sp>
        <p:nvSpPr>
          <p:cNvPr id="1029" name="Google Shape;1029;p42"/>
          <p:cNvSpPr txBox="1"/>
          <p:nvPr/>
        </p:nvSpPr>
        <p:spPr>
          <a:xfrm>
            <a:off x="228601" y="1610809"/>
            <a:ext cx="3352799" cy="39154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For poor behavior by Team A, options are: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4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Try to work through these steps in order.</a:t>
            </a:r>
            <a:br>
              <a:rPr lang="en-US" sz="2000" b="0" i="0" u="none" strike="noStrike" cap="none">
                <a:solidFill>
                  <a:srgbClr val="000000"/>
                </a:solidFill>
                <a:latin typeface="Arial"/>
                <a:ea typeface="Arial"/>
                <a:cs typeface="Arial"/>
                <a:sym typeface="Arial"/>
              </a:rPr>
            </a:b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4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Sometimes you may need to skip steps, especially with taunting and racist behavior.</a:t>
            </a:r>
            <a:endParaRPr sz="2000" b="0" i="0" u="none" strike="noStrike" cap="none">
              <a:solidFill>
                <a:srgbClr val="000000"/>
              </a:solidFill>
              <a:latin typeface="Arial"/>
              <a:ea typeface="Arial"/>
              <a:cs typeface="Arial"/>
              <a:sym typeface="Arial"/>
            </a:endParaRPr>
          </a:p>
        </p:txBody>
      </p:sp>
      <p:sp>
        <p:nvSpPr>
          <p:cNvPr id="1030" name="Google Shape;1030;p42"/>
          <p:cNvSpPr/>
          <p:nvPr/>
        </p:nvSpPr>
        <p:spPr>
          <a:xfrm>
            <a:off x="4804289" y="5303520"/>
            <a:ext cx="2480092" cy="411480"/>
          </a:xfrm>
          <a:prstGeom prst="wedgeEllipseCallout">
            <a:avLst>
              <a:gd name="adj1" fmla="val -20833"/>
              <a:gd name="adj2" fmla="val 62500"/>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Verbal Warning</a:t>
            </a:r>
            <a:endParaRPr sz="1400" b="0" i="0" u="none" strike="noStrike" cap="none">
              <a:solidFill>
                <a:srgbClr val="000000"/>
              </a:solidFill>
              <a:latin typeface="Arial"/>
              <a:ea typeface="Arial"/>
              <a:cs typeface="Arial"/>
              <a:sym typeface="Arial"/>
            </a:endParaRPr>
          </a:p>
        </p:txBody>
      </p:sp>
      <p:sp>
        <p:nvSpPr>
          <p:cNvPr id="1031" name="Google Shape;1031;p42"/>
          <p:cNvSpPr/>
          <p:nvPr/>
        </p:nvSpPr>
        <p:spPr>
          <a:xfrm>
            <a:off x="4746863" y="4389120"/>
            <a:ext cx="2568337" cy="76200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Calibri"/>
                <a:ea typeface="Calibri"/>
                <a:cs typeface="Calibri"/>
                <a:sym typeface="Calibri"/>
              </a:rPr>
              <a:t>Loose Ball Conduct Foul</a:t>
            </a:r>
            <a:endParaRPr sz="1400" b="0" i="0" u="none" strike="noStrike" cap="none">
              <a:solidFill>
                <a:srgbClr val="000000"/>
              </a:solidFill>
              <a:latin typeface="Arial"/>
              <a:ea typeface="Arial"/>
              <a:cs typeface="Arial"/>
              <a:sym typeface="Arial"/>
            </a:endParaRPr>
          </a:p>
        </p:txBody>
      </p:sp>
      <p:sp>
        <p:nvSpPr>
          <p:cNvPr id="1032" name="Google Shape;1032;p42"/>
          <p:cNvSpPr/>
          <p:nvPr/>
        </p:nvSpPr>
        <p:spPr>
          <a:xfrm>
            <a:off x="4709756" y="2719897"/>
            <a:ext cx="2642549" cy="107434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Calibri"/>
                <a:ea typeface="Calibri"/>
                <a:cs typeface="Calibri"/>
                <a:sym typeface="Calibri"/>
              </a:rPr>
              <a:t>Conduct Foul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Calibri"/>
                <a:ea typeface="Calibri"/>
                <a:cs typeface="Calibri"/>
                <a:sym typeface="Calibri"/>
              </a:rPr>
              <a:t>With B in Possession</a:t>
            </a:r>
            <a:endParaRPr sz="1400" b="0" i="0" u="none" strike="noStrike" cap="none">
              <a:solidFill>
                <a:srgbClr val="000000"/>
              </a:solidFill>
              <a:latin typeface="Arial"/>
              <a:ea typeface="Arial"/>
              <a:cs typeface="Arial"/>
              <a:sym typeface="Arial"/>
            </a:endParaRPr>
          </a:p>
        </p:txBody>
      </p:sp>
      <p:sp>
        <p:nvSpPr>
          <p:cNvPr id="1033" name="Google Shape;1033;p42"/>
          <p:cNvSpPr/>
          <p:nvPr/>
        </p:nvSpPr>
        <p:spPr>
          <a:xfrm>
            <a:off x="7458762" y="2494177"/>
            <a:ext cx="1261756" cy="9541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515151"/>
                </a:solidFill>
                <a:latin typeface="Calibri"/>
                <a:ea typeface="Calibri"/>
                <a:cs typeface="Calibri"/>
                <a:sym typeface="Calibri"/>
              </a:rPr>
              <a:t>30 </a:t>
            </a:r>
            <a:br>
              <a:rPr lang="en-US" sz="2800" b="1" i="0" u="none" strike="noStrike" cap="none">
                <a:solidFill>
                  <a:srgbClr val="515151"/>
                </a:solidFill>
                <a:latin typeface="Calibri"/>
                <a:ea typeface="Calibri"/>
                <a:cs typeface="Calibri"/>
                <a:sym typeface="Calibri"/>
              </a:rPr>
            </a:br>
            <a:r>
              <a:rPr lang="en-US" sz="2800" b="1" i="0" u="none" strike="noStrike" cap="none">
                <a:solidFill>
                  <a:srgbClr val="515151"/>
                </a:solidFill>
                <a:latin typeface="Calibri"/>
                <a:ea typeface="Calibri"/>
                <a:cs typeface="Calibri"/>
                <a:sym typeface="Calibri"/>
              </a:rPr>
              <a:t>Second</a:t>
            </a:r>
            <a:endParaRPr sz="2800" b="1" i="0" u="none" strike="noStrike" cap="none">
              <a:solidFill>
                <a:srgbClr val="515151"/>
              </a:solidFill>
              <a:latin typeface="Calibri"/>
              <a:ea typeface="Calibri"/>
              <a:cs typeface="Calibri"/>
              <a:sym typeface="Calibri"/>
            </a:endParaRPr>
          </a:p>
        </p:txBody>
      </p:sp>
      <p:sp>
        <p:nvSpPr>
          <p:cNvPr id="1034" name="Google Shape;1034;p42"/>
          <p:cNvSpPr/>
          <p:nvPr/>
        </p:nvSpPr>
        <p:spPr>
          <a:xfrm>
            <a:off x="7160063" y="3810000"/>
            <a:ext cx="1859154"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515151"/>
                </a:solidFill>
                <a:latin typeface="Calibri"/>
                <a:ea typeface="Calibri"/>
                <a:cs typeface="Calibri"/>
                <a:sym typeface="Calibri"/>
              </a:rPr>
              <a:t>Award Ball to Opposing Team</a:t>
            </a:r>
            <a:endParaRPr sz="2400" b="1" i="0" u="none" strike="noStrike" cap="none">
              <a:solidFill>
                <a:srgbClr val="515151"/>
              </a:solidFill>
              <a:latin typeface="Calibri"/>
              <a:ea typeface="Calibri"/>
              <a:cs typeface="Calibri"/>
              <a:sym typeface="Calibri"/>
            </a:endParaRPr>
          </a:p>
        </p:txBody>
      </p:sp>
      <p:sp>
        <p:nvSpPr>
          <p:cNvPr id="1035" name="Google Shape;1035;p42"/>
          <p:cNvSpPr/>
          <p:nvPr/>
        </p:nvSpPr>
        <p:spPr>
          <a:xfrm>
            <a:off x="4572000" y="152400"/>
            <a:ext cx="2273838" cy="1045779"/>
          </a:xfrm>
          <a:prstGeom prst="irregularSeal1">
            <a:avLst/>
          </a:prstGeom>
          <a:solidFill>
            <a:srgbClr val="FF00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Calibri"/>
                <a:ea typeface="Calibri"/>
                <a:cs typeface="Calibri"/>
                <a:sym typeface="Calibri"/>
              </a:rPr>
              <a:t>Ejection</a:t>
            </a:r>
            <a:endParaRPr sz="1400" b="0" i="0" u="none" strike="noStrike" cap="none">
              <a:solidFill>
                <a:srgbClr val="000000"/>
              </a:solidFill>
              <a:latin typeface="Arial"/>
              <a:ea typeface="Arial"/>
              <a:cs typeface="Arial"/>
              <a:sym typeface="Arial"/>
            </a:endParaRPr>
          </a:p>
        </p:txBody>
      </p:sp>
      <p:sp>
        <p:nvSpPr>
          <p:cNvPr id="1036" name="Google Shape;1036;p42"/>
          <p:cNvSpPr/>
          <p:nvPr/>
        </p:nvSpPr>
        <p:spPr>
          <a:xfrm>
            <a:off x="4820325" y="1436948"/>
            <a:ext cx="2418675" cy="849052"/>
          </a:xfrm>
          <a:prstGeom prst="rect">
            <a:avLst/>
          </a:prstGeom>
          <a:solidFill>
            <a:srgbClr val="FF00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Calibri"/>
                <a:ea typeface="Calibri"/>
                <a:cs typeface="Calibri"/>
                <a:sym typeface="Calibri"/>
              </a:rPr>
              <a:t>Unsportsmanlike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Calibri"/>
                <a:ea typeface="Calibri"/>
                <a:cs typeface="Calibri"/>
                <a:sym typeface="Calibri"/>
              </a:rPr>
              <a:t>Conduct</a:t>
            </a:r>
            <a:endParaRPr sz="1400" b="0" i="0" u="none" strike="noStrike" cap="none">
              <a:solidFill>
                <a:srgbClr val="000000"/>
              </a:solidFill>
              <a:latin typeface="Arial"/>
              <a:ea typeface="Arial"/>
              <a:cs typeface="Arial"/>
              <a:sym typeface="Arial"/>
            </a:endParaRPr>
          </a:p>
        </p:txBody>
      </p:sp>
      <p:sp>
        <p:nvSpPr>
          <p:cNvPr id="1037" name="Google Shape;1037;p42"/>
          <p:cNvSpPr/>
          <p:nvPr/>
        </p:nvSpPr>
        <p:spPr>
          <a:xfrm>
            <a:off x="7284381" y="1186579"/>
            <a:ext cx="1517977" cy="9541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1 to 3 Minutes</a:t>
            </a:r>
            <a:endParaRPr sz="1400" b="0" i="0" u="none" strike="noStrike" cap="none">
              <a:solidFill>
                <a:srgbClr val="000000"/>
              </a:solidFill>
              <a:latin typeface="Arial"/>
              <a:ea typeface="Arial"/>
              <a:cs typeface="Arial"/>
              <a:sym typeface="Arial"/>
            </a:endParaRPr>
          </a:p>
        </p:txBody>
      </p:sp>
      <p:sp>
        <p:nvSpPr>
          <p:cNvPr id="1038" name="Google Shape;1038;p42"/>
          <p:cNvSpPr/>
          <p:nvPr/>
        </p:nvSpPr>
        <p:spPr>
          <a:xfrm>
            <a:off x="7900000" y="528042"/>
            <a:ext cx="1119217"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Rule 5:12 </a:t>
            </a:r>
            <a:endParaRPr sz="1400" b="0" i="0" u="none" strike="noStrike" cap="none">
              <a:solidFill>
                <a:srgbClr val="000000"/>
              </a:solidFill>
              <a:latin typeface="Arial"/>
              <a:ea typeface="Arial"/>
              <a:cs typeface="Arial"/>
              <a:sym typeface="Arial"/>
            </a:endParaRPr>
          </a:p>
        </p:txBody>
      </p:sp>
      <p:sp>
        <p:nvSpPr>
          <p:cNvPr id="1039" name="Google Shape;1039;p42"/>
          <p:cNvSpPr/>
          <p:nvPr/>
        </p:nvSpPr>
        <p:spPr>
          <a:xfrm>
            <a:off x="5537584" y="2297668"/>
            <a:ext cx="1066318"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Rule 5:10</a:t>
            </a:r>
            <a:endParaRPr sz="1400" b="0" i="0" u="none" strike="noStrike" cap="none">
              <a:solidFill>
                <a:srgbClr val="000000"/>
              </a:solidFill>
              <a:latin typeface="Arial"/>
              <a:ea typeface="Arial"/>
              <a:cs typeface="Arial"/>
              <a:sym typeface="Arial"/>
            </a:endParaRPr>
          </a:p>
        </p:txBody>
      </p:sp>
      <p:sp>
        <p:nvSpPr>
          <p:cNvPr id="1040" name="Google Shape;1040;p42"/>
          <p:cNvSpPr/>
          <p:nvPr/>
        </p:nvSpPr>
        <p:spPr>
          <a:xfrm>
            <a:off x="5551003" y="3867388"/>
            <a:ext cx="1002197"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Rule 6:6 </a:t>
            </a:r>
            <a:endParaRPr sz="1400" b="0" i="0" u="none" strike="noStrike" cap="none">
              <a:solidFill>
                <a:srgbClr val="000000"/>
              </a:solidFill>
              <a:latin typeface="Arial"/>
              <a:ea typeface="Arial"/>
              <a:cs typeface="Arial"/>
              <a:sym typeface="Arial"/>
            </a:endParaRPr>
          </a:p>
        </p:txBody>
      </p:sp>
      <p:pic>
        <p:nvPicPr>
          <p:cNvPr id="1041" name="Google Shape;1041;p42"/>
          <p:cNvPicPr preferRelativeResize="0"/>
          <p:nvPr/>
        </p:nvPicPr>
        <p:blipFill rotWithShape="1">
          <a:blip r:embed="rId3">
            <a:alphaModFix/>
          </a:blip>
          <a:srcRect/>
          <a:stretch/>
        </p:blipFill>
        <p:spPr>
          <a:xfrm>
            <a:off x="0" y="5791200"/>
            <a:ext cx="9144000" cy="10667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3"/>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1800"/>
              <a:buNone/>
            </a:pPr>
            <a:r>
              <a:rPr lang="en-US"/>
              <a:t>Questions?</a:t>
            </a:r>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Mistakes by Officials</a:t>
            </a:r>
            <a:endParaRPr b="1"/>
          </a:p>
        </p:txBody>
      </p:sp>
      <p:sp>
        <p:nvSpPr>
          <p:cNvPr id="1047" name="Google Shape;1047;p43"/>
          <p:cNvSpPr txBox="1">
            <a:spLocks noGrp="1"/>
          </p:cNvSpPr>
          <p:nvPr>
            <p:ph type="body" idx="1"/>
          </p:nvPr>
        </p:nvSpPr>
        <p:spPr>
          <a:xfrm>
            <a:off x="381000" y="1828800"/>
            <a:ext cx="8208713" cy="359914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Font typeface="Calibri"/>
              <a:buNone/>
            </a:pPr>
            <a:r>
              <a:rPr lang="en-US" sz="2400"/>
              <a:t>Confer with you partner and correct the mistake before it has an impact on the game.  Get it right!</a:t>
            </a:r>
            <a:endParaRPr/>
          </a:p>
          <a:p>
            <a:pPr marL="0" lvl="0" indent="0" algn="l" rtl="0">
              <a:lnSpc>
                <a:spcPct val="90000"/>
              </a:lnSpc>
              <a:spcBef>
                <a:spcPts val="480"/>
              </a:spcBef>
              <a:spcAft>
                <a:spcPts val="0"/>
              </a:spcAft>
              <a:buClr>
                <a:schemeClr val="dk1"/>
              </a:buClr>
              <a:buSzPts val="2400"/>
              <a:buFont typeface="Calibri"/>
              <a:buNone/>
            </a:pPr>
            <a:endParaRPr sz="2400"/>
          </a:p>
          <a:p>
            <a:pPr marL="857250" lvl="1" indent="-457200" algn="l" rtl="0">
              <a:lnSpc>
                <a:spcPct val="90000"/>
              </a:lnSpc>
              <a:spcBef>
                <a:spcPts val="480"/>
              </a:spcBef>
              <a:spcAft>
                <a:spcPts val="0"/>
              </a:spcAft>
              <a:buClr>
                <a:schemeClr val="dk1"/>
              </a:buClr>
              <a:buSzPts val="2400"/>
              <a:buFont typeface="Calibri"/>
              <a:buChar char="–"/>
            </a:pPr>
            <a:r>
              <a:rPr lang="en-US" sz="2400"/>
              <a:t>Pointing in wrong direction</a:t>
            </a:r>
            <a:endParaRPr/>
          </a:p>
          <a:p>
            <a:pPr marL="857250" lvl="1" indent="-457200" algn="l" rtl="0">
              <a:lnSpc>
                <a:spcPct val="90000"/>
              </a:lnSpc>
              <a:spcBef>
                <a:spcPts val="480"/>
              </a:spcBef>
              <a:spcAft>
                <a:spcPts val="0"/>
              </a:spcAft>
              <a:buClr>
                <a:schemeClr val="dk1"/>
              </a:buClr>
              <a:buSzPts val="2400"/>
              <a:buFont typeface="Calibri"/>
              <a:buChar char="–"/>
            </a:pPr>
            <a:r>
              <a:rPr lang="en-US" sz="2400"/>
              <a:t>Inadvertent whistle/flag</a:t>
            </a:r>
            <a:endParaRPr/>
          </a:p>
          <a:p>
            <a:pPr marL="857250" lvl="1" indent="-457200" algn="l" rtl="0">
              <a:lnSpc>
                <a:spcPct val="90000"/>
              </a:lnSpc>
              <a:spcBef>
                <a:spcPts val="480"/>
              </a:spcBef>
              <a:spcAft>
                <a:spcPts val="0"/>
              </a:spcAft>
              <a:buClr>
                <a:schemeClr val="dk1"/>
              </a:buClr>
              <a:buSzPts val="2400"/>
              <a:buFont typeface="Calibri"/>
              <a:buChar char="–"/>
            </a:pPr>
            <a:r>
              <a:rPr lang="en-US" sz="2400"/>
              <a:t>Blown call</a:t>
            </a:r>
            <a:endParaRPr/>
          </a:p>
          <a:p>
            <a:pPr marL="857250" lvl="1" indent="-457200" algn="l" rtl="0">
              <a:lnSpc>
                <a:spcPct val="90000"/>
              </a:lnSpc>
              <a:spcBef>
                <a:spcPts val="480"/>
              </a:spcBef>
              <a:spcAft>
                <a:spcPts val="0"/>
              </a:spcAft>
              <a:buClr>
                <a:schemeClr val="dk1"/>
              </a:buClr>
              <a:buSzPts val="2400"/>
              <a:buFont typeface="Calibri"/>
              <a:buChar char="–"/>
            </a:pPr>
            <a:r>
              <a:rPr lang="en-US" sz="2400"/>
              <a:t>Misapplication of rule.</a:t>
            </a:r>
            <a:endParaRPr sz="2400"/>
          </a:p>
          <a:p>
            <a:pPr marL="0" lvl="0" indent="0" algn="l" rtl="0">
              <a:lnSpc>
                <a:spcPct val="90000"/>
              </a:lnSpc>
              <a:spcBef>
                <a:spcPts val="220"/>
              </a:spcBef>
              <a:spcAft>
                <a:spcPts val="0"/>
              </a:spcAft>
              <a:buClr>
                <a:schemeClr val="dk1"/>
              </a:buClr>
              <a:buSzPts val="1100"/>
              <a:buFont typeface="Calibri"/>
              <a:buNone/>
            </a:pPr>
            <a:endParaRPr sz="1100"/>
          </a:p>
          <a:p>
            <a:pPr marL="0" lvl="0" indent="0" algn="l" rtl="0">
              <a:lnSpc>
                <a:spcPct val="90000"/>
              </a:lnSpc>
              <a:spcBef>
                <a:spcPts val="480"/>
              </a:spcBef>
              <a:spcAft>
                <a:spcPts val="0"/>
              </a:spcAft>
              <a:buClr>
                <a:schemeClr val="dk1"/>
              </a:buClr>
              <a:buSzPts val="2400"/>
              <a:buFont typeface="Calibri"/>
              <a:buNone/>
            </a:pPr>
            <a:r>
              <a:rPr lang="en-US" sz="2400"/>
              <a:t>If a mistake is made – don’t make it worse with quick restarts. </a:t>
            </a:r>
            <a:endParaRPr sz="2400"/>
          </a:p>
        </p:txBody>
      </p:sp>
      <p:sp>
        <p:nvSpPr>
          <p:cNvPr id="1048" name="Google Shape;1048;p43"/>
          <p:cNvSpPr/>
          <p:nvPr/>
        </p:nvSpPr>
        <p:spPr>
          <a:xfrm>
            <a:off x="3886200" y="1154668"/>
            <a:ext cx="1066318"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Rule 7:13</a:t>
            </a:r>
            <a:endParaRPr sz="1400" b="0" i="0" u="none" strike="noStrike" cap="none">
              <a:solidFill>
                <a:srgbClr val="000000"/>
              </a:solidFill>
              <a:latin typeface="Arial"/>
              <a:ea typeface="Arial"/>
              <a:cs typeface="Arial"/>
              <a:sym typeface="Arial"/>
            </a:endParaRPr>
          </a:p>
        </p:txBody>
      </p:sp>
      <p:pic>
        <p:nvPicPr>
          <p:cNvPr id="1049" name="Google Shape;1049;p43" descr="http://vignette4.wikia.nocookie.net/wikilodean/images/8/8d/Slow-sign.png/revision/latest?cb=20140627204028"/>
          <p:cNvPicPr preferRelativeResize="0"/>
          <p:nvPr/>
        </p:nvPicPr>
        <p:blipFill rotWithShape="1">
          <a:blip r:embed="rId3">
            <a:alphaModFix/>
          </a:blip>
          <a:srcRect/>
          <a:stretch/>
        </p:blipFill>
        <p:spPr>
          <a:xfrm>
            <a:off x="5334000" y="2438401"/>
            <a:ext cx="2524125" cy="2152650"/>
          </a:xfrm>
          <a:prstGeom prst="rect">
            <a:avLst/>
          </a:prstGeom>
          <a:noFill/>
          <a:ln>
            <a:noFill/>
          </a:ln>
        </p:spPr>
      </p:pic>
      <p:pic>
        <p:nvPicPr>
          <p:cNvPr id="1050" name="Google Shape;1050;p43"/>
          <p:cNvPicPr preferRelativeResize="0"/>
          <p:nvPr/>
        </p:nvPicPr>
        <p:blipFill rotWithShape="1">
          <a:blip r:embed="rId4">
            <a:alphaModFix/>
          </a:blip>
          <a:srcRect/>
          <a:stretch/>
        </p:blipFill>
        <p:spPr>
          <a:xfrm>
            <a:off x="0" y="5791200"/>
            <a:ext cx="9144000" cy="10667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grpSp>
        <p:nvGrpSpPr>
          <p:cNvPr id="1056" name="Google Shape;1056;p44"/>
          <p:cNvGrpSpPr/>
          <p:nvPr/>
        </p:nvGrpSpPr>
        <p:grpSpPr>
          <a:xfrm>
            <a:off x="5669280" y="2493011"/>
            <a:ext cx="994410" cy="858037"/>
            <a:chOff x="7768590" y="528935"/>
            <a:chExt cx="1146810" cy="1092047"/>
          </a:xfrm>
        </p:grpSpPr>
        <p:sp>
          <p:nvSpPr>
            <p:cNvPr id="1057" name="Google Shape;1057;p44"/>
            <p:cNvSpPr/>
            <p:nvPr/>
          </p:nvSpPr>
          <p:spPr>
            <a:xfrm>
              <a:off x="7768590" y="554182"/>
              <a:ext cx="1146810" cy="1066800"/>
            </a:xfrm>
            <a:prstGeom prst="ellipse">
              <a:avLst/>
            </a:prstGeom>
            <a:solidFill>
              <a:schemeClr val="lt1"/>
            </a:solidFill>
            <a:ln w="2540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8" name="Google Shape;1058;p44"/>
            <p:cNvSpPr/>
            <p:nvPr/>
          </p:nvSpPr>
          <p:spPr>
            <a:xfrm>
              <a:off x="8102987" y="528935"/>
              <a:ext cx="478016"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515151"/>
                  </a:solidFill>
                  <a:latin typeface="Calibri"/>
                  <a:ea typeface="Calibri"/>
                  <a:cs typeface="Calibri"/>
                  <a:sym typeface="Calibri"/>
                </a:rPr>
                <a:t>L</a:t>
              </a:r>
              <a:endParaRPr sz="5400" b="1" i="0" u="none" strike="noStrike" cap="none">
                <a:solidFill>
                  <a:srgbClr val="515151"/>
                </a:solidFill>
                <a:latin typeface="Calibri"/>
                <a:ea typeface="Calibri"/>
                <a:cs typeface="Calibri"/>
                <a:sym typeface="Calibri"/>
              </a:endParaRPr>
            </a:p>
          </p:txBody>
        </p:sp>
      </p:grpSp>
      <p:pic>
        <p:nvPicPr>
          <p:cNvPr id="1059" name="Google Shape;1059;p44"/>
          <p:cNvPicPr preferRelativeResize="0"/>
          <p:nvPr/>
        </p:nvPicPr>
        <p:blipFill rotWithShape="1">
          <a:blip r:embed="rId3">
            <a:alphaModFix/>
          </a:blip>
          <a:srcRect/>
          <a:stretch/>
        </p:blipFill>
        <p:spPr>
          <a:xfrm>
            <a:off x="4114800" y="4564381"/>
            <a:ext cx="859454" cy="1143000"/>
          </a:xfrm>
          <a:prstGeom prst="rect">
            <a:avLst/>
          </a:prstGeom>
          <a:noFill/>
          <a:ln w="9525" cap="flat" cmpd="sng">
            <a:solidFill>
              <a:schemeClr val="dk1"/>
            </a:solidFill>
            <a:prstDash val="solid"/>
            <a:miter lim="800000"/>
            <a:headEnd type="none" w="sm" len="sm"/>
            <a:tailEnd type="none" w="sm" len="sm"/>
          </a:ln>
        </p:spPr>
      </p:pic>
      <p:pic>
        <p:nvPicPr>
          <p:cNvPr id="1060" name="Google Shape;1060;p44" descr="https://encrypted-tbn0.gstatic.com/images?q=tbn:ANd9GcQmvKc5fDwVb70vLFuazgAJwiiz00C5L4fNDROFuy8zPw7TDCwaWMnI61U"/>
          <p:cNvPicPr preferRelativeResize="0"/>
          <p:nvPr/>
        </p:nvPicPr>
        <p:blipFill rotWithShape="1">
          <a:blip r:embed="rId4">
            <a:alphaModFix/>
          </a:blip>
          <a:srcRect/>
          <a:stretch/>
        </p:blipFill>
        <p:spPr>
          <a:xfrm>
            <a:off x="3555682" y="1295400"/>
            <a:ext cx="1819275" cy="1212851"/>
          </a:xfrm>
          <a:prstGeom prst="rect">
            <a:avLst/>
          </a:prstGeom>
          <a:noFill/>
          <a:ln>
            <a:noFill/>
          </a:ln>
        </p:spPr>
      </p:pic>
      <p:sp>
        <p:nvSpPr>
          <p:cNvPr id="1061" name="Google Shape;1061;p44"/>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Four Keys to Success</a:t>
            </a:r>
            <a:endParaRPr b="1"/>
          </a:p>
        </p:txBody>
      </p:sp>
      <p:sp>
        <p:nvSpPr>
          <p:cNvPr id="1062" name="Google Shape;1062;p44"/>
          <p:cNvSpPr txBox="1">
            <a:spLocks noGrp="1"/>
          </p:cNvSpPr>
          <p:nvPr>
            <p:ph type="body" idx="1"/>
          </p:nvPr>
        </p:nvSpPr>
        <p:spPr>
          <a:xfrm>
            <a:off x="114300" y="1493837"/>
            <a:ext cx="70104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900"/>
              <a:buFont typeface="Calibri"/>
              <a:buChar char="•"/>
            </a:pPr>
            <a:r>
              <a:rPr lang="en-US" sz="3900"/>
              <a:t>Look the part.</a:t>
            </a:r>
            <a:br>
              <a:rPr lang="en-US" sz="3900"/>
            </a:br>
            <a:endParaRPr sz="3900"/>
          </a:p>
          <a:p>
            <a:pPr marL="342900" lvl="0" indent="-342900" algn="l" rtl="0">
              <a:lnSpc>
                <a:spcPct val="90000"/>
              </a:lnSpc>
              <a:spcBef>
                <a:spcPts val="780"/>
              </a:spcBef>
              <a:spcAft>
                <a:spcPts val="0"/>
              </a:spcAft>
              <a:buClr>
                <a:schemeClr val="dk1"/>
              </a:buClr>
              <a:buSzPts val="3900"/>
              <a:buFont typeface="Calibri"/>
              <a:buChar char="•"/>
            </a:pPr>
            <a:r>
              <a:rPr lang="en-US" sz="3900"/>
              <a:t>Be in the proper position.</a:t>
            </a:r>
            <a:br>
              <a:rPr lang="en-US" sz="3900"/>
            </a:br>
            <a:endParaRPr sz="3900"/>
          </a:p>
          <a:p>
            <a:pPr marL="342900" lvl="0" indent="-342900" algn="l" rtl="0">
              <a:lnSpc>
                <a:spcPct val="90000"/>
              </a:lnSpc>
              <a:spcBef>
                <a:spcPts val="780"/>
              </a:spcBef>
              <a:spcAft>
                <a:spcPts val="0"/>
              </a:spcAft>
              <a:buClr>
                <a:schemeClr val="dk1"/>
              </a:buClr>
              <a:buSzPts val="3900"/>
              <a:buFont typeface="Calibri"/>
              <a:buChar char="•"/>
            </a:pPr>
            <a:r>
              <a:rPr lang="en-US" sz="3900"/>
              <a:t>Communicate effectively.</a:t>
            </a:r>
            <a:br>
              <a:rPr lang="en-US" sz="3900"/>
            </a:br>
            <a:endParaRPr sz="3900"/>
          </a:p>
          <a:p>
            <a:pPr marL="342900" lvl="0" indent="-342900" algn="l" rtl="0">
              <a:lnSpc>
                <a:spcPct val="90000"/>
              </a:lnSpc>
              <a:spcBef>
                <a:spcPts val="780"/>
              </a:spcBef>
              <a:spcAft>
                <a:spcPts val="0"/>
              </a:spcAft>
              <a:buClr>
                <a:srgbClr val="C00000"/>
              </a:buClr>
              <a:buSzPts val="3900"/>
              <a:buFont typeface="Calibri"/>
              <a:buChar char="•"/>
            </a:pPr>
            <a:r>
              <a:rPr lang="en-US" sz="3900" b="1">
                <a:solidFill>
                  <a:srgbClr val="C00000"/>
                </a:solidFill>
              </a:rPr>
              <a:t>Know the rules.</a:t>
            </a:r>
            <a:endParaRPr/>
          </a:p>
          <a:p>
            <a:pPr marL="342900" lvl="0" indent="-139700" algn="l" rtl="0">
              <a:lnSpc>
                <a:spcPct val="90000"/>
              </a:lnSpc>
              <a:spcBef>
                <a:spcPts val="640"/>
              </a:spcBef>
              <a:spcAft>
                <a:spcPts val="0"/>
              </a:spcAft>
              <a:buClr>
                <a:schemeClr val="dk1"/>
              </a:buClr>
              <a:buSzPts val="3200"/>
              <a:buFont typeface="Calibri"/>
              <a:buNone/>
            </a:pPr>
            <a:endParaRPr/>
          </a:p>
        </p:txBody>
      </p:sp>
      <p:sp>
        <p:nvSpPr>
          <p:cNvPr id="1063" name="Google Shape;1063;p44"/>
          <p:cNvSpPr/>
          <p:nvPr/>
        </p:nvSpPr>
        <p:spPr>
          <a:xfrm>
            <a:off x="108054" y="1219200"/>
            <a:ext cx="7543800" cy="3429001"/>
          </a:xfrm>
          <a:prstGeom prst="ellipse">
            <a:avLst/>
          </a:prstGeom>
          <a:solidFill>
            <a:srgbClr val="FFFF00">
              <a:alpha val="43529"/>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endParaRPr sz="6000" b="0" i="0" u="none" strike="noStrike" cap="none">
              <a:solidFill>
                <a:srgbClr val="FF0000"/>
              </a:solidFill>
              <a:latin typeface="Calibri"/>
              <a:ea typeface="Calibri"/>
              <a:cs typeface="Calibri"/>
              <a:sym typeface="Calibri"/>
            </a:endParaRPr>
          </a:p>
        </p:txBody>
      </p:sp>
      <p:sp>
        <p:nvSpPr>
          <p:cNvPr id="1064" name="Google Shape;1064;p44"/>
          <p:cNvSpPr/>
          <p:nvPr/>
        </p:nvSpPr>
        <p:spPr>
          <a:xfrm>
            <a:off x="-30480" y="4724400"/>
            <a:ext cx="5593080" cy="1108710"/>
          </a:xfrm>
          <a:prstGeom prst="ellipse">
            <a:avLst/>
          </a:prstGeom>
          <a:solidFill>
            <a:schemeClr val="accent1">
              <a:alpha val="43529"/>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endParaRPr sz="6000" b="0" i="0" u="none" strike="noStrike" cap="none">
              <a:solidFill>
                <a:srgbClr val="FF0000"/>
              </a:solidFill>
              <a:latin typeface="Calibri"/>
              <a:ea typeface="Calibri"/>
              <a:cs typeface="Calibri"/>
              <a:sym typeface="Calibri"/>
            </a:endParaRPr>
          </a:p>
        </p:txBody>
      </p:sp>
      <p:sp>
        <p:nvSpPr>
          <p:cNvPr id="1065" name="Google Shape;1065;p44"/>
          <p:cNvSpPr txBox="1"/>
          <p:nvPr/>
        </p:nvSpPr>
        <p:spPr>
          <a:xfrm>
            <a:off x="5638800" y="4564380"/>
            <a:ext cx="35052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000"/>
              <a:buFont typeface="Calibri"/>
              <a:buNone/>
            </a:pPr>
            <a:r>
              <a:rPr lang="en-US" sz="2000" b="1" i="0" u="none" strike="noStrike" cap="none">
                <a:solidFill>
                  <a:schemeClr val="dk1"/>
                </a:solidFill>
                <a:latin typeface="Calibri"/>
                <a:ea typeface="Calibri"/>
                <a:cs typeface="Calibri"/>
                <a:sym typeface="Calibri"/>
              </a:rPr>
              <a:t>It is assumed you know these! </a:t>
            </a:r>
            <a:br>
              <a:rPr lang="en-US" sz="2000" b="1" i="0" u="none" strike="noStrike" cap="none">
                <a:solidFill>
                  <a:schemeClr val="dk1"/>
                </a:solidFill>
                <a:latin typeface="Calibri"/>
                <a:ea typeface="Calibri"/>
                <a:cs typeface="Calibri"/>
                <a:sym typeface="Calibri"/>
              </a:rPr>
            </a:br>
            <a:r>
              <a:rPr lang="en-US" sz="2000" b="1" i="0" u="none" strike="noStrike" cap="none">
                <a:solidFill>
                  <a:schemeClr val="dk1"/>
                </a:solidFill>
                <a:latin typeface="Calibri"/>
                <a:ea typeface="Calibri"/>
                <a:cs typeface="Calibri"/>
                <a:sym typeface="Calibri"/>
              </a:rPr>
              <a:t>Keep working at it!</a:t>
            </a:r>
            <a:endParaRPr sz="2000" b="1" i="0" u="none" strike="noStrike" cap="none">
              <a:solidFill>
                <a:schemeClr val="dk1"/>
              </a:solidFill>
              <a:latin typeface="Calibri"/>
              <a:ea typeface="Calibri"/>
              <a:cs typeface="Calibri"/>
              <a:sym typeface="Calibri"/>
            </a:endParaRPr>
          </a:p>
        </p:txBody>
      </p:sp>
      <p:sp>
        <p:nvSpPr>
          <p:cNvPr id="1066" name="Google Shape;1066;p44"/>
          <p:cNvSpPr txBox="1"/>
          <p:nvPr/>
        </p:nvSpPr>
        <p:spPr>
          <a:xfrm>
            <a:off x="6507480" y="2278380"/>
            <a:ext cx="252222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000"/>
              <a:buFont typeface="Calibri"/>
              <a:buNone/>
            </a:pPr>
            <a:r>
              <a:rPr lang="en-US" sz="2000" b="1" i="0" u="none" strike="noStrike" cap="none">
                <a:solidFill>
                  <a:schemeClr val="dk1"/>
                </a:solidFill>
                <a:latin typeface="Calibri"/>
                <a:ea typeface="Calibri"/>
                <a:cs typeface="Calibri"/>
                <a:sym typeface="Calibri"/>
              </a:rPr>
              <a:t>You control these factors!</a:t>
            </a:r>
            <a:endParaRPr sz="2000" b="1" i="0" u="none" strike="noStrike" cap="none">
              <a:solidFill>
                <a:schemeClr val="dk1"/>
              </a:solidFill>
              <a:latin typeface="Calibri"/>
              <a:ea typeface="Calibri"/>
              <a:cs typeface="Calibri"/>
              <a:sym typeface="Calibri"/>
            </a:endParaRPr>
          </a:p>
        </p:txBody>
      </p:sp>
      <p:sp>
        <p:nvSpPr>
          <p:cNvPr id="1067" name="Google Shape;1067;p44"/>
          <p:cNvSpPr/>
          <p:nvPr/>
        </p:nvSpPr>
        <p:spPr>
          <a:xfrm>
            <a:off x="5669280" y="3641050"/>
            <a:ext cx="2142766"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FC7876"/>
                </a:solidFill>
                <a:latin typeface="Calibri"/>
                <a:ea typeface="Calibri"/>
                <a:cs typeface="Calibri"/>
                <a:sym typeface="Calibri"/>
              </a:rPr>
              <a:t>CNOTE</a:t>
            </a:r>
            <a:endParaRPr sz="5400" b="1" i="0" u="none" strike="noStrike" cap="none">
              <a:solidFill>
                <a:srgbClr val="FC7876"/>
              </a:solidFill>
              <a:latin typeface="Calibri"/>
              <a:ea typeface="Calibri"/>
              <a:cs typeface="Calibri"/>
              <a:sym typeface="Calibri"/>
            </a:endParaRPr>
          </a:p>
        </p:txBody>
      </p:sp>
      <p:pic>
        <p:nvPicPr>
          <p:cNvPr id="1068" name="Google Shape;1068;p44"/>
          <p:cNvPicPr preferRelativeResize="0"/>
          <p:nvPr/>
        </p:nvPicPr>
        <p:blipFill rotWithShape="1">
          <a:blip r:embed="rId5">
            <a:alphaModFix/>
          </a:blip>
          <a:srcRect/>
          <a:stretch/>
        </p:blipFill>
        <p:spPr>
          <a:xfrm>
            <a:off x="0" y="5791200"/>
            <a:ext cx="9144000" cy="10667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6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6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45"/>
          <p:cNvSpPr txBox="1">
            <a:spLocks noGrp="1"/>
          </p:cNvSpPr>
          <p:nvPr>
            <p:ph type="title"/>
          </p:nvPr>
        </p:nvSpPr>
        <p:spPr>
          <a:xfrm>
            <a:off x="381000" y="230188"/>
            <a:ext cx="8382000" cy="664798"/>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172D58"/>
              </a:buClr>
              <a:buSzPts val="4800"/>
              <a:buFont typeface="Calibri"/>
              <a:buNone/>
            </a:pPr>
            <a:r>
              <a:rPr lang="en-US"/>
              <a:t>Assignors &amp; Arbiter</a:t>
            </a:r>
            <a:endParaRPr/>
          </a:p>
        </p:txBody>
      </p:sp>
      <p:sp>
        <p:nvSpPr>
          <p:cNvPr id="1075" name="Google Shape;1075;p45"/>
          <p:cNvSpPr txBox="1">
            <a:spLocks noGrp="1"/>
          </p:cNvSpPr>
          <p:nvPr>
            <p:ph type="body" idx="1"/>
          </p:nvPr>
        </p:nvSpPr>
        <p:spPr>
          <a:xfrm>
            <a:off x="381000" y="1412875"/>
            <a:ext cx="8382000" cy="25449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640"/>
              </a:spcBef>
              <a:spcAft>
                <a:spcPts val="0"/>
              </a:spcAft>
              <a:buClr>
                <a:srgbClr val="000000"/>
              </a:buClr>
              <a:buSzPts val="3200"/>
              <a:buFont typeface="Calibri"/>
              <a:buNone/>
            </a:pPr>
            <a:r>
              <a:rPr lang="en-US"/>
              <a:t>Darrell Benson  - Southwest &amp; Central Mass</a:t>
            </a:r>
            <a:endParaRPr/>
          </a:p>
          <a:p>
            <a:pPr marL="0" lvl="0" indent="0" algn="l" rtl="0">
              <a:lnSpc>
                <a:spcPct val="90000"/>
              </a:lnSpc>
              <a:spcBef>
                <a:spcPts val="640"/>
              </a:spcBef>
              <a:spcAft>
                <a:spcPts val="0"/>
              </a:spcAft>
              <a:buClr>
                <a:srgbClr val="000000"/>
              </a:buClr>
              <a:buSzPts val="3200"/>
              <a:buFont typeface="Calibri"/>
              <a:buNone/>
            </a:pPr>
            <a:r>
              <a:rPr lang="en-US"/>
              <a:t>John Hill - Northwest</a:t>
            </a:r>
            <a:endParaRPr/>
          </a:p>
          <a:p>
            <a:pPr marL="0" lvl="0" indent="0" algn="l" rtl="0">
              <a:lnSpc>
                <a:spcPct val="90000"/>
              </a:lnSpc>
              <a:spcBef>
                <a:spcPts val="640"/>
              </a:spcBef>
              <a:spcAft>
                <a:spcPts val="0"/>
              </a:spcAft>
              <a:buClr>
                <a:srgbClr val="000000"/>
              </a:buClr>
              <a:buSzPts val="3200"/>
              <a:buFont typeface="Calibri"/>
              <a:buNone/>
            </a:pPr>
            <a:r>
              <a:rPr lang="en-US"/>
              <a:t>Roy Condon - Northeast</a:t>
            </a:r>
            <a:endParaRPr/>
          </a:p>
          <a:p>
            <a:pPr marL="0" lvl="0" indent="0" algn="l" rtl="0">
              <a:lnSpc>
                <a:spcPct val="90000"/>
              </a:lnSpc>
              <a:spcBef>
                <a:spcPts val="640"/>
              </a:spcBef>
              <a:spcAft>
                <a:spcPts val="0"/>
              </a:spcAft>
              <a:buClr>
                <a:srgbClr val="000000"/>
              </a:buClr>
              <a:buSzPts val="3200"/>
              <a:buFont typeface="Calibri"/>
              <a:buNone/>
            </a:pPr>
            <a:r>
              <a:rPr lang="en-US"/>
              <a:t>Bob Maguire - Southshore &amp; Cape</a:t>
            </a:r>
            <a:endParaRPr/>
          </a:p>
          <a:p>
            <a:pPr marL="0" lvl="0" indent="0" algn="l" rtl="0">
              <a:lnSpc>
                <a:spcPct val="90000"/>
              </a:lnSpc>
              <a:spcBef>
                <a:spcPts val="640"/>
              </a:spcBef>
              <a:spcAft>
                <a:spcPts val="0"/>
              </a:spcAft>
              <a:buClr>
                <a:srgbClr val="000000"/>
              </a:buClr>
              <a:buSzPts val="3200"/>
              <a:buFont typeface="Calibri"/>
              <a:buNone/>
            </a:pPr>
            <a:r>
              <a:rPr lang="en-US"/>
              <a:t>Jim Tighe - Southcoast and Southshore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Google Shape;1080;p46"/>
          <p:cNvSpPr txBox="1">
            <a:spLocks noGrp="1"/>
          </p:cNvSpPr>
          <p:nvPr>
            <p:ph type="title"/>
          </p:nvPr>
        </p:nvSpPr>
        <p:spPr>
          <a:xfrm>
            <a:off x="314325" y="201613"/>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1800"/>
              <a:buFont typeface="Calibri"/>
              <a:buNone/>
            </a:pPr>
            <a:r>
              <a:rPr lang="en-US"/>
              <a:t>What is ahead?</a:t>
            </a:r>
            <a:endParaRPr/>
          </a:p>
        </p:txBody>
      </p:sp>
      <p:sp>
        <p:nvSpPr>
          <p:cNvPr id="1081" name="Google Shape;1081;p46"/>
          <p:cNvSpPr txBox="1">
            <a:spLocks noGrp="1"/>
          </p:cNvSpPr>
          <p:nvPr>
            <p:ph type="body" idx="1"/>
          </p:nvPr>
        </p:nvSpPr>
        <p:spPr>
          <a:xfrm>
            <a:off x="381000" y="1374775"/>
            <a:ext cx="8382000" cy="1560427"/>
          </a:xfrm>
          <a:prstGeom prst="rect">
            <a:avLst/>
          </a:prstGeom>
          <a:noFill/>
          <a:ln>
            <a:noFill/>
          </a:ln>
        </p:spPr>
        <p:txBody>
          <a:bodyPr spcFirstLastPara="1" wrap="square" lIns="0" tIns="0" rIns="0" bIns="0" anchor="t" anchorCtr="0">
            <a:spAutoFit/>
          </a:bodyPr>
          <a:lstStyle/>
          <a:p>
            <a:pPr marL="25400" lvl="0" indent="0" algn="l" rtl="0">
              <a:lnSpc>
                <a:spcPct val="90000"/>
              </a:lnSpc>
              <a:spcBef>
                <a:spcPts val="640"/>
              </a:spcBef>
              <a:spcAft>
                <a:spcPts val="0"/>
              </a:spcAft>
              <a:buClr>
                <a:srgbClr val="000000"/>
              </a:buClr>
              <a:buSzPts val="3200"/>
              <a:buFont typeface="Calibri"/>
              <a:buNone/>
            </a:pPr>
            <a:r>
              <a:rPr lang="en-US"/>
              <a:t>Regular Season Meetings</a:t>
            </a:r>
            <a:endParaRPr/>
          </a:p>
          <a:p>
            <a:pPr marL="25400" lvl="0" indent="0" algn="l" rtl="0">
              <a:lnSpc>
                <a:spcPct val="90000"/>
              </a:lnSpc>
              <a:spcBef>
                <a:spcPts val="640"/>
              </a:spcBef>
              <a:spcAft>
                <a:spcPts val="0"/>
              </a:spcAft>
              <a:buClr>
                <a:srgbClr val="000000"/>
              </a:buClr>
              <a:buSzPts val="3200"/>
              <a:buFont typeface="Calibri"/>
              <a:buNone/>
            </a:pPr>
            <a:r>
              <a:rPr lang="en-US"/>
              <a:t>Scrimmages</a:t>
            </a:r>
            <a:endParaRPr/>
          </a:p>
          <a:p>
            <a:pPr marL="25400" lvl="0" indent="0" algn="l" rtl="0">
              <a:lnSpc>
                <a:spcPct val="90000"/>
              </a:lnSpc>
              <a:spcBef>
                <a:spcPts val="640"/>
              </a:spcBef>
              <a:spcAft>
                <a:spcPts val="0"/>
              </a:spcAft>
              <a:buClr>
                <a:srgbClr val="000000"/>
              </a:buClr>
              <a:buSzPts val="3200"/>
              <a:buFont typeface="Calibri"/>
              <a:buNone/>
            </a:pPr>
            <a:r>
              <a:rPr lang="en-US"/>
              <a:t>Mentors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4"/>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1800"/>
              <a:buNone/>
            </a:pPr>
            <a:r>
              <a:rPr lang="en-US"/>
              <a:t>Common Terms - Positioning</a:t>
            </a:r>
            <a:endParaRPr/>
          </a:p>
        </p:txBody>
      </p:sp>
      <p:sp>
        <p:nvSpPr>
          <p:cNvPr id="724" name="Google Shape;724;p4"/>
          <p:cNvSpPr txBox="1">
            <a:spLocks noGrp="1"/>
          </p:cNvSpPr>
          <p:nvPr>
            <p:ph type="body" idx="1"/>
          </p:nvPr>
        </p:nvSpPr>
        <p:spPr>
          <a:xfrm>
            <a:off x="381000" y="1412875"/>
            <a:ext cx="8382000" cy="2080570"/>
          </a:xfrm>
          <a:prstGeom prst="rect">
            <a:avLst/>
          </a:prstGeom>
          <a:noFill/>
          <a:ln>
            <a:noFill/>
          </a:ln>
        </p:spPr>
        <p:txBody>
          <a:bodyPr spcFirstLastPara="1" wrap="square" lIns="0" tIns="0" rIns="0" bIns="0" anchor="t" anchorCtr="0">
            <a:spAutoFit/>
          </a:bodyPr>
          <a:lstStyle/>
          <a:p>
            <a:pPr marL="457200" lvl="0" indent="-431800" algn="l" rtl="0">
              <a:lnSpc>
                <a:spcPct val="90000"/>
              </a:lnSpc>
              <a:spcBef>
                <a:spcPts val="640"/>
              </a:spcBef>
              <a:spcAft>
                <a:spcPts val="0"/>
              </a:spcAft>
              <a:buClr>
                <a:schemeClr val="dk1"/>
              </a:buClr>
              <a:buSzPts val="3200"/>
              <a:buFont typeface="Calibri"/>
              <a:buChar char="•"/>
            </a:pPr>
            <a:r>
              <a:rPr lang="en-US"/>
              <a:t>Lead/Trail</a:t>
            </a:r>
            <a:endParaRPr/>
          </a:p>
          <a:p>
            <a:pPr marL="457200" lvl="0" indent="-431800" algn="l" rtl="0">
              <a:lnSpc>
                <a:spcPct val="90000"/>
              </a:lnSpc>
              <a:spcBef>
                <a:spcPts val="640"/>
              </a:spcBef>
              <a:spcAft>
                <a:spcPts val="0"/>
              </a:spcAft>
              <a:buClr>
                <a:schemeClr val="dk1"/>
              </a:buClr>
              <a:buSzPts val="3200"/>
              <a:buFont typeface="Calibri"/>
              <a:buChar char="•"/>
            </a:pPr>
            <a:r>
              <a:rPr lang="en-US"/>
              <a:t>FO/Wing Official</a:t>
            </a:r>
            <a:endParaRPr/>
          </a:p>
          <a:p>
            <a:pPr marL="457200" lvl="0" indent="-431800" algn="l" rtl="0">
              <a:lnSpc>
                <a:spcPct val="90000"/>
              </a:lnSpc>
              <a:spcBef>
                <a:spcPts val="640"/>
              </a:spcBef>
              <a:spcAft>
                <a:spcPts val="0"/>
              </a:spcAft>
              <a:buClr>
                <a:schemeClr val="dk1"/>
              </a:buClr>
              <a:buSzPts val="3200"/>
              <a:buFont typeface="Calibri"/>
              <a:buChar char="•"/>
            </a:pPr>
            <a:r>
              <a:rPr lang="en-US"/>
              <a:t>ON/OFF Official</a:t>
            </a:r>
            <a:endParaRPr/>
          </a:p>
          <a:p>
            <a:pPr marL="457200" lvl="0" indent="-431800" algn="l" rtl="0">
              <a:lnSpc>
                <a:spcPct val="90000"/>
              </a:lnSpc>
              <a:spcBef>
                <a:spcPts val="640"/>
              </a:spcBef>
              <a:spcAft>
                <a:spcPts val="0"/>
              </a:spcAft>
              <a:buClr>
                <a:schemeClr val="dk1"/>
              </a:buClr>
              <a:buSzPts val="3200"/>
              <a:buFont typeface="Calibri"/>
              <a:buChar char="•"/>
            </a:pPr>
            <a:r>
              <a:rPr lang="en-US"/>
              <a:t>GLE</a:t>
            </a:r>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5"/>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1800"/>
              <a:buNone/>
            </a:pPr>
            <a:r>
              <a:rPr lang="en-US"/>
              <a:t>Field of Play</a:t>
            </a:r>
            <a:endParaRPr/>
          </a:p>
        </p:txBody>
      </p:sp>
      <p:pic>
        <p:nvPicPr>
          <p:cNvPr id="730" name="Google Shape;730;p5" descr="https://lh4.googleusercontent.com/KHWOyHC6BzZ0kYGMZNDcQkbZeQFYe5puE0f7YXbTw8bn6QWsImVPG1Nj2e-zAmjeAzWhXCpEo4VIm0nov__eLMQj_jYYW5MIubBUzwmBEXOeLDAndM2YuMnag0SRbmJD"/>
          <p:cNvPicPr preferRelativeResize="0"/>
          <p:nvPr/>
        </p:nvPicPr>
        <p:blipFill rotWithShape="1">
          <a:blip r:embed="rId3">
            <a:alphaModFix/>
          </a:blip>
          <a:srcRect/>
          <a:stretch/>
        </p:blipFill>
        <p:spPr>
          <a:xfrm>
            <a:off x="0" y="894984"/>
            <a:ext cx="9144000" cy="4858115"/>
          </a:xfrm>
          <a:prstGeom prst="rect">
            <a:avLst/>
          </a:prstGeom>
          <a:noFill/>
          <a:ln>
            <a:noFill/>
          </a:ln>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734"/>
        <p:cNvGrpSpPr/>
        <p:nvPr/>
      </p:nvGrpSpPr>
      <p:grpSpPr>
        <a:xfrm>
          <a:off x="0" y="0"/>
          <a:ext cx="0" cy="0"/>
          <a:chOff x="0" y="0"/>
          <a:chExt cx="0" cy="0"/>
        </a:xfrm>
      </p:grpSpPr>
      <p:sp>
        <p:nvSpPr>
          <p:cNvPr id="735" name="Google Shape;735;p6"/>
          <p:cNvSpPr txBox="1">
            <a:spLocks noGrp="1"/>
          </p:cNvSpPr>
          <p:nvPr>
            <p:ph type="title"/>
          </p:nvPr>
        </p:nvSpPr>
        <p:spPr>
          <a:xfrm>
            <a:off x="314327" y="211450"/>
            <a:ext cx="2447923" cy="2215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Coin Toss</a:t>
            </a:r>
            <a:endParaRPr sz="4000" b="1"/>
          </a:p>
        </p:txBody>
      </p:sp>
      <p:sp>
        <p:nvSpPr>
          <p:cNvPr id="736" name="Google Shape;736;p6"/>
          <p:cNvSpPr/>
          <p:nvPr/>
        </p:nvSpPr>
        <p:spPr>
          <a:xfrm>
            <a:off x="3000375" y="4174958"/>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737" name="Google Shape;737;p6"/>
          <p:cNvSpPr/>
          <p:nvPr/>
        </p:nvSpPr>
        <p:spPr>
          <a:xfrm>
            <a:off x="5514975" y="4174958"/>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R</a:t>
            </a:r>
            <a:endParaRPr/>
          </a:p>
        </p:txBody>
      </p:sp>
      <p:sp>
        <p:nvSpPr>
          <p:cNvPr id="738" name="Google Shape;738;p6"/>
          <p:cNvSpPr txBox="1"/>
          <p:nvPr/>
        </p:nvSpPr>
        <p:spPr>
          <a:xfrm>
            <a:off x="1895475" y="4419600"/>
            <a:ext cx="75247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A A A</a:t>
            </a:r>
            <a:endParaRPr sz="1600" b="1" i="0" u="none" strike="noStrike" cap="none">
              <a:solidFill>
                <a:srgbClr val="000000"/>
              </a:solidFill>
              <a:latin typeface="Arial"/>
              <a:ea typeface="Arial"/>
              <a:cs typeface="Arial"/>
              <a:sym typeface="Arial"/>
            </a:endParaRPr>
          </a:p>
        </p:txBody>
      </p:sp>
      <p:sp>
        <p:nvSpPr>
          <p:cNvPr id="739" name="Google Shape;739;p6"/>
          <p:cNvSpPr txBox="1"/>
          <p:nvPr/>
        </p:nvSpPr>
        <p:spPr>
          <a:xfrm>
            <a:off x="6381750" y="4460708"/>
            <a:ext cx="75247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H H H</a:t>
            </a:r>
            <a:endParaRPr sz="1600" b="1" i="0" u="none" strike="noStrike" cap="none">
              <a:solidFill>
                <a:srgbClr val="000000"/>
              </a:solidFill>
              <a:latin typeface="Arial"/>
              <a:ea typeface="Arial"/>
              <a:cs typeface="Arial"/>
              <a:sym typeface="Arial"/>
            </a:endParaRPr>
          </a:p>
        </p:txBody>
      </p:sp>
      <p:sp>
        <p:nvSpPr>
          <p:cNvPr id="740" name="Google Shape;740;p6"/>
          <p:cNvSpPr txBox="1"/>
          <p:nvPr/>
        </p:nvSpPr>
        <p:spPr>
          <a:xfrm>
            <a:off x="6505575" y="666750"/>
            <a:ext cx="2266950" cy="20621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Referee conducts the coin toss.</a:t>
            </a:r>
            <a:endParaRPr/>
          </a:p>
          <a:p>
            <a:pPr marL="0" marR="0" lvl="0" indent="0" algn="l" rtl="0">
              <a:lnSpc>
                <a:spcPct val="100000"/>
              </a:lnSpc>
              <a:spcBef>
                <a:spcPts val="0"/>
              </a:spcBef>
              <a:spcAft>
                <a:spcPts val="0"/>
              </a:spcAft>
              <a:buNone/>
            </a:pPr>
            <a:endParaRPr sz="1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Away calls the toss.</a:t>
            </a:r>
            <a:endParaRPr/>
          </a:p>
          <a:p>
            <a:pPr marL="0" marR="0" lvl="0" indent="0" algn="l" rtl="0">
              <a:lnSpc>
                <a:spcPct val="100000"/>
              </a:lnSpc>
              <a:spcBef>
                <a:spcPts val="0"/>
              </a:spcBef>
              <a:spcAft>
                <a:spcPts val="0"/>
              </a:spcAft>
              <a:buNone/>
            </a:pPr>
            <a:endParaRPr sz="1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Winner of the coin toss chooses end of A.P.</a:t>
            </a:r>
            <a:endParaRPr sz="1600" b="1"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744"/>
        <p:cNvGrpSpPr/>
        <p:nvPr/>
      </p:nvGrpSpPr>
      <p:grpSpPr>
        <a:xfrm>
          <a:off x="0" y="0"/>
          <a:ext cx="0" cy="0"/>
          <a:chOff x="0" y="0"/>
          <a:chExt cx="0" cy="0"/>
        </a:xfrm>
      </p:grpSpPr>
      <p:sp>
        <p:nvSpPr>
          <p:cNvPr id="745" name="Google Shape;745;p7"/>
          <p:cNvSpPr txBox="1">
            <a:spLocks noGrp="1"/>
          </p:cNvSpPr>
          <p:nvPr>
            <p:ph type="title"/>
          </p:nvPr>
        </p:nvSpPr>
        <p:spPr>
          <a:xfrm>
            <a:off x="314327" y="211450"/>
            <a:ext cx="2447923" cy="2215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Line-Up</a:t>
            </a:r>
            <a:endParaRPr sz="4000" b="1"/>
          </a:p>
        </p:txBody>
      </p:sp>
      <p:sp>
        <p:nvSpPr>
          <p:cNvPr id="746" name="Google Shape;746;p7"/>
          <p:cNvSpPr/>
          <p:nvPr/>
        </p:nvSpPr>
        <p:spPr>
          <a:xfrm>
            <a:off x="2638425" y="3012908"/>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747" name="Google Shape;747;p7"/>
          <p:cNvSpPr/>
          <p:nvPr/>
        </p:nvSpPr>
        <p:spPr>
          <a:xfrm>
            <a:off x="5629275" y="3012908"/>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R</a:t>
            </a:r>
            <a:endParaRPr/>
          </a:p>
        </p:txBody>
      </p:sp>
      <p:sp>
        <p:nvSpPr>
          <p:cNvPr id="748" name="Google Shape;748;p7"/>
          <p:cNvSpPr txBox="1"/>
          <p:nvPr/>
        </p:nvSpPr>
        <p:spPr>
          <a:xfrm>
            <a:off x="3448050" y="2674354"/>
            <a:ext cx="209550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A A A M M M D D D </a:t>
            </a:r>
            <a:endParaRPr sz="1600" b="1" i="0" u="none" strike="noStrike" cap="none">
              <a:solidFill>
                <a:srgbClr val="000000"/>
              </a:solidFill>
              <a:latin typeface="Arial"/>
              <a:ea typeface="Arial"/>
              <a:cs typeface="Arial"/>
              <a:sym typeface="Arial"/>
            </a:endParaRPr>
          </a:p>
        </p:txBody>
      </p:sp>
      <p:sp>
        <p:nvSpPr>
          <p:cNvPr id="749" name="Google Shape;749;p7"/>
          <p:cNvSpPr txBox="1"/>
          <p:nvPr/>
        </p:nvSpPr>
        <p:spPr>
          <a:xfrm>
            <a:off x="6505575" y="666750"/>
            <a:ext cx="24003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Referee</a:t>
            </a:r>
            <a:endParaRPr/>
          </a:p>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Introduces Crew,   Brief Talk, Good Luck!</a:t>
            </a:r>
            <a:endParaRPr sz="1600" b="1" i="0" u="none" strike="noStrike" cap="none">
              <a:solidFill>
                <a:srgbClr val="000000"/>
              </a:solidFill>
              <a:latin typeface="Arial"/>
              <a:ea typeface="Arial"/>
              <a:cs typeface="Arial"/>
              <a:sym typeface="Arial"/>
            </a:endParaRPr>
          </a:p>
        </p:txBody>
      </p:sp>
      <p:sp>
        <p:nvSpPr>
          <p:cNvPr id="750" name="Google Shape;750;p7"/>
          <p:cNvSpPr txBox="1"/>
          <p:nvPr/>
        </p:nvSpPr>
        <p:spPr>
          <a:xfrm>
            <a:off x="3514724" y="3617329"/>
            <a:ext cx="220027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 D D D M M M A A A</a:t>
            </a:r>
            <a:endParaRPr sz="1600" b="1" i="0" u="none" strike="noStrike" cap="none">
              <a:solidFill>
                <a:srgbClr val="000000"/>
              </a:solidFill>
              <a:latin typeface="Arial"/>
              <a:ea typeface="Arial"/>
              <a:cs typeface="Arial"/>
              <a:sym typeface="Arial"/>
            </a:endParaRPr>
          </a:p>
        </p:txBody>
      </p:sp>
      <p:sp>
        <p:nvSpPr>
          <p:cNvPr id="751" name="Google Shape;751;p7"/>
          <p:cNvSpPr txBox="1"/>
          <p:nvPr/>
        </p:nvSpPr>
        <p:spPr>
          <a:xfrm>
            <a:off x="3348036" y="3617329"/>
            <a:ext cx="33337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G</a:t>
            </a:r>
            <a:endParaRPr sz="1600" b="1" i="0" u="none" strike="noStrike" cap="none">
              <a:solidFill>
                <a:srgbClr val="000000"/>
              </a:solidFill>
              <a:latin typeface="Arial"/>
              <a:ea typeface="Arial"/>
              <a:cs typeface="Arial"/>
              <a:sym typeface="Arial"/>
            </a:endParaRPr>
          </a:p>
        </p:txBody>
      </p:sp>
      <p:sp>
        <p:nvSpPr>
          <p:cNvPr id="752" name="Google Shape;752;p7"/>
          <p:cNvSpPr txBox="1"/>
          <p:nvPr/>
        </p:nvSpPr>
        <p:spPr>
          <a:xfrm>
            <a:off x="5372099" y="2674354"/>
            <a:ext cx="33337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G</a:t>
            </a:r>
            <a:endParaRPr sz="1600" b="1"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8"/>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1800"/>
              <a:buNone/>
            </a:pPr>
            <a:r>
              <a:rPr lang="en-US"/>
              <a:t>FO / W</a:t>
            </a:r>
            <a:endParaRPr/>
          </a:p>
        </p:txBody>
      </p:sp>
      <p:sp>
        <p:nvSpPr>
          <p:cNvPr id="758" name="Google Shape;758;p8"/>
          <p:cNvSpPr txBox="1">
            <a:spLocks noGrp="1"/>
          </p:cNvSpPr>
          <p:nvPr>
            <p:ph type="body" idx="1"/>
          </p:nvPr>
        </p:nvSpPr>
        <p:spPr>
          <a:xfrm>
            <a:off x="381000" y="1411553"/>
            <a:ext cx="4114800" cy="2634567"/>
          </a:xfrm>
          <a:prstGeom prst="rect">
            <a:avLst/>
          </a:prstGeom>
          <a:noFill/>
          <a:ln>
            <a:noFill/>
          </a:ln>
        </p:spPr>
        <p:txBody>
          <a:bodyPr spcFirstLastPara="1" wrap="square" lIns="0" tIns="0" rIns="0" bIns="0" anchor="t" anchorCtr="0">
            <a:spAutoFit/>
          </a:bodyPr>
          <a:lstStyle/>
          <a:p>
            <a:pPr marL="50800" lvl="0" indent="0" algn="l" rtl="0">
              <a:lnSpc>
                <a:spcPct val="90000"/>
              </a:lnSpc>
              <a:spcBef>
                <a:spcPts val="560"/>
              </a:spcBef>
              <a:spcAft>
                <a:spcPts val="0"/>
              </a:spcAft>
              <a:buSzPts val="2800"/>
              <a:buNone/>
            </a:pPr>
            <a:r>
              <a:rPr lang="en-US"/>
              <a:t>Faceoff Official</a:t>
            </a:r>
            <a:endParaRPr/>
          </a:p>
          <a:p>
            <a:pPr marL="457200" lvl="0" indent="-406400" algn="l" rtl="0">
              <a:lnSpc>
                <a:spcPct val="90000"/>
              </a:lnSpc>
              <a:spcBef>
                <a:spcPts val="560"/>
              </a:spcBef>
              <a:spcAft>
                <a:spcPts val="0"/>
              </a:spcAft>
              <a:buSzPts val="2800"/>
              <a:buFont typeface="Noto Sans Symbols"/>
              <a:buChar char="❑"/>
            </a:pPr>
            <a:r>
              <a:rPr lang="en-US"/>
              <a:t>Conducts Faceoff</a:t>
            </a:r>
            <a:endParaRPr/>
          </a:p>
          <a:p>
            <a:pPr marL="457200" lvl="0" indent="-406400" algn="l" rtl="0">
              <a:lnSpc>
                <a:spcPct val="90000"/>
              </a:lnSpc>
              <a:spcBef>
                <a:spcPts val="560"/>
              </a:spcBef>
              <a:spcAft>
                <a:spcPts val="0"/>
              </a:spcAft>
              <a:buSzPts val="2800"/>
              <a:buFont typeface="Noto Sans Symbols"/>
              <a:buChar char="❑"/>
            </a:pPr>
            <a:r>
              <a:rPr lang="en-US"/>
              <a:t>Waits for Ready for play signal from partner</a:t>
            </a:r>
            <a:endParaRPr/>
          </a:p>
          <a:p>
            <a:pPr marL="457200" lvl="0" indent="-406400" algn="l" rtl="0">
              <a:lnSpc>
                <a:spcPct val="90000"/>
              </a:lnSpc>
              <a:spcBef>
                <a:spcPts val="560"/>
              </a:spcBef>
              <a:spcAft>
                <a:spcPts val="0"/>
              </a:spcAft>
              <a:buSzPts val="2800"/>
              <a:buFont typeface="Noto Sans Symbols"/>
              <a:buChar char="❑"/>
            </a:pPr>
            <a:r>
              <a:rPr lang="en-US"/>
              <a:t>Will Call most of the violations on faceoff</a:t>
            </a:r>
            <a:endParaRPr/>
          </a:p>
        </p:txBody>
      </p:sp>
      <p:sp>
        <p:nvSpPr>
          <p:cNvPr id="759" name="Google Shape;759;p8"/>
          <p:cNvSpPr txBox="1">
            <a:spLocks noGrp="1"/>
          </p:cNvSpPr>
          <p:nvPr>
            <p:ph type="body" idx="2"/>
          </p:nvPr>
        </p:nvSpPr>
        <p:spPr>
          <a:xfrm>
            <a:off x="4648200" y="1411553"/>
            <a:ext cx="4114800" cy="4339650"/>
          </a:xfrm>
          <a:prstGeom prst="rect">
            <a:avLst/>
          </a:prstGeom>
          <a:noFill/>
          <a:ln>
            <a:noFill/>
          </a:ln>
        </p:spPr>
        <p:txBody>
          <a:bodyPr spcFirstLastPara="1" wrap="square" lIns="0" tIns="0" rIns="0" bIns="0" anchor="t" anchorCtr="0">
            <a:spAutoFit/>
          </a:bodyPr>
          <a:lstStyle/>
          <a:p>
            <a:pPr marL="50800" lvl="0" indent="0" algn="l" rtl="0">
              <a:lnSpc>
                <a:spcPct val="90000"/>
              </a:lnSpc>
              <a:spcBef>
                <a:spcPts val="560"/>
              </a:spcBef>
              <a:spcAft>
                <a:spcPts val="0"/>
              </a:spcAft>
              <a:buSzPts val="2800"/>
              <a:buNone/>
            </a:pPr>
            <a:r>
              <a:rPr lang="en-US"/>
              <a:t>Wing Official</a:t>
            </a:r>
            <a:endParaRPr/>
          </a:p>
          <a:p>
            <a:pPr marL="457200" lvl="0" indent="-406400" algn="l" rtl="0">
              <a:lnSpc>
                <a:spcPct val="90000"/>
              </a:lnSpc>
              <a:spcBef>
                <a:spcPts val="560"/>
              </a:spcBef>
              <a:spcAft>
                <a:spcPts val="0"/>
              </a:spcAft>
              <a:buSzPts val="2800"/>
              <a:buFont typeface="Noto Sans Symbols"/>
              <a:buChar char="❑"/>
            </a:pPr>
            <a:r>
              <a:rPr lang="en-US"/>
              <a:t>Positioned between end of wing line &amp; restraining line</a:t>
            </a:r>
            <a:endParaRPr/>
          </a:p>
          <a:p>
            <a:pPr marL="457200" lvl="0" indent="-406400" algn="l" rtl="0">
              <a:lnSpc>
                <a:spcPct val="90000"/>
              </a:lnSpc>
              <a:spcBef>
                <a:spcPts val="560"/>
              </a:spcBef>
              <a:spcAft>
                <a:spcPts val="0"/>
              </a:spcAft>
              <a:buSzPts val="2800"/>
              <a:buFont typeface="Noto Sans Symbols"/>
              <a:buChar char="❑"/>
            </a:pPr>
            <a:r>
              <a:rPr lang="en-US"/>
              <a:t>Ensures field is ready for play by holding arm up – points when ready</a:t>
            </a:r>
            <a:endParaRPr/>
          </a:p>
          <a:p>
            <a:pPr marL="457200" lvl="0" indent="-406400" algn="l" rtl="0">
              <a:lnSpc>
                <a:spcPct val="90000"/>
              </a:lnSpc>
              <a:spcBef>
                <a:spcPts val="560"/>
              </a:spcBef>
              <a:spcAft>
                <a:spcPts val="0"/>
              </a:spcAft>
              <a:buSzPts val="2800"/>
              <a:buFont typeface="Noto Sans Symbols"/>
              <a:buChar char="❑"/>
            </a:pPr>
            <a:r>
              <a:rPr lang="en-US"/>
              <a:t>Watches wing players</a:t>
            </a:r>
            <a:endParaRPr/>
          </a:p>
          <a:p>
            <a:pPr marL="457200" lvl="0" indent="-406400" algn="l" rtl="0">
              <a:lnSpc>
                <a:spcPct val="90000"/>
              </a:lnSpc>
              <a:spcBef>
                <a:spcPts val="560"/>
              </a:spcBef>
              <a:spcAft>
                <a:spcPts val="0"/>
              </a:spcAft>
              <a:buSzPts val="2800"/>
              <a:buFont typeface="Noto Sans Symbols"/>
              <a:buChar char="❑"/>
            </a:pPr>
            <a:r>
              <a:rPr lang="en-US"/>
              <a:t>Watches big picture</a:t>
            </a:r>
            <a:endParaRPr/>
          </a:p>
          <a:p>
            <a:pPr marL="50800" lvl="0" indent="0" algn="l" rtl="0">
              <a:lnSpc>
                <a:spcPct val="90000"/>
              </a:lnSpc>
              <a:spcBef>
                <a:spcPts val="560"/>
              </a:spcBef>
              <a:spcAft>
                <a:spcPts val="0"/>
              </a:spcAft>
              <a:buSzPts val="2800"/>
              <a:buNone/>
            </a:pPr>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763"/>
        <p:cNvGrpSpPr/>
        <p:nvPr/>
      </p:nvGrpSpPr>
      <p:grpSpPr>
        <a:xfrm>
          <a:off x="0" y="0"/>
          <a:ext cx="0" cy="0"/>
          <a:chOff x="0" y="0"/>
          <a:chExt cx="0" cy="0"/>
        </a:xfrm>
      </p:grpSpPr>
      <p:sp>
        <p:nvSpPr>
          <p:cNvPr id="764" name="Google Shape;764;p9"/>
          <p:cNvSpPr txBox="1">
            <a:spLocks noGrp="1"/>
          </p:cNvSpPr>
          <p:nvPr>
            <p:ph type="title"/>
          </p:nvPr>
        </p:nvSpPr>
        <p:spPr>
          <a:xfrm>
            <a:off x="314327" y="211450"/>
            <a:ext cx="2447923" cy="2215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Faceoff</a:t>
            </a:r>
            <a:endParaRPr sz="4000" b="1"/>
          </a:p>
        </p:txBody>
      </p:sp>
      <p:sp>
        <p:nvSpPr>
          <p:cNvPr id="765" name="Google Shape;765;p9"/>
          <p:cNvSpPr/>
          <p:nvPr/>
        </p:nvSpPr>
        <p:spPr>
          <a:xfrm>
            <a:off x="3400425" y="2955758"/>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766" name="Google Shape;766;p9"/>
          <p:cNvSpPr/>
          <p:nvPr/>
        </p:nvSpPr>
        <p:spPr>
          <a:xfrm>
            <a:off x="5229225" y="2955758"/>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R</a:t>
            </a:r>
            <a:endParaRPr/>
          </a:p>
        </p:txBody>
      </p:sp>
      <p:sp>
        <p:nvSpPr>
          <p:cNvPr id="767" name="Google Shape;767;p9"/>
          <p:cNvSpPr txBox="1"/>
          <p:nvPr/>
        </p:nvSpPr>
        <p:spPr>
          <a:xfrm>
            <a:off x="6381750" y="322249"/>
            <a:ext cx="226695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Referee conducts the opening faceoff</a:t>
            </a:r>
            <a:endParaRPr/>
          </a:p>
        </p:txBody>
      </p:sp>
      <p:sp>
        <p:nvSpPr>
          <p:cNvPr id="768" name="Google Shape;768;p9"/>
          <p:cNvSpPr/>
          <p:nvPr/>
        </p:nvSpPr>
        <p:spPr>
          <a:xfrm>
            <a:off x="5229225" y="2955758"/>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FO</a:t>
            </a:r>
            <a:endParaRPr sz="1400" b="0" i="0" u="none" strike="noStrike" cap="none">
              <a:solidFill>
                <a:schemeClr val="dk1"/>
              </a:solidFill>
              <a:latin typeface="Arial"/>
              <a:ea typeface="Arial"/>
              <a:cs typeface="Arial"/>
              <a:sym typeface="Arial"/>
            </a:endParaRPr>
          </a:p>
        </p:txBody>
      </p:sp>
      <p:sp>
        <p:nvSpPr>
          <p:cNvPr id="769" name="Google Shape;769;p9"/>
          <p:cNvSpPr/>
          <p:nvPr/>
        </p:nvSpPr>
        <p:spPr>
          <a:xfrm>
            <a:off x="3400425" y="2955758"/>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W</a:t>
            </a:r>
            <a:endParaRPr/>
          </a:p>
        </p:txBody>
      </p:sp>
      <p:sp>
        <p:nvSpPr>
          <p:cNvPr id="770" name="Google Shape;770;p9"/>
          <p:cNvSpPr txBox="1"/>
          <p:nvPr/>
        </p:nvSpPr>
        <p:spPr>
          <a:xfrm>
            <a:off x="2228851" y="2152650"/>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771" name="Google Shape;771;p9"/>
          <p:cNvSpPr txBox="1"/>
          <p:nvPr/>
        </p:nvSpPr>
        <p:spPr>
          <a:xfrm>
            <a:off x="2095500" y="3144769"/>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   D</a:t>
            </a:r>
            <a:endParaRPr sz="1400" b="0" i="0" u="none" strike="noStrike" cap="none">
              <a:solidFill>
                <a:srgbClr val="000000"/>
              </a:solidFill>
              <a:latin typeface="Arial"/>
              <a:ea typeface="Arial"/>
              <a:cs typeface="Arial"/>
              <a:sym typeface="Arial"/>
            </a:endParaRPr>
          </a:p>
        </p:txBody>
      </p:sp>
      <p:sp>
        <p:nvSpPr>
          <p:cNvPr id="772" name="Google Shape;772;p9"/>
          <p:cNvSpPr txBox="1"/>
          <p:nvPr/>
        </p:nvSpPr>
        <p:spPr>
          <a:xfrm>
            <a:off x="1714501" y="3952875"/>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773" name="Google Shape;773;p9"/>
          <p:cNvSpPr txBox="1"/>
          <p:nvPr/>
        </p:nvSpPr>
        <p:spPr>
          <a:xfrm>
            <a:off x="6791326" y="2968260"/>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774" name="Google Shape;774;p9"/>
          <p:cNvSpPr txBox="1"/>
          <p:nvPr/>
        </p:nvSpPr>
        <p:spPr>
          <a:xfrm>
            <a:off x="6381750" y="4106763"/>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   D</a:t>
            </a:r>
            <a:endParaRPr/>
          </a:p>
        </p:txBody>
      </p:sp>
      <p:sp>
        <p:nvSpPr>
          <p:cNvPr id="775" name="Google Shape;775;p9"/>
          <p:cNvSpPr txBox="1"/>
          <p:nvPr/>
        </p:nvSpPr>
        <p:spPr>
          <a:xfrm>
            <a:off x="6457951" y="2091232"/>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776" name="Google Shape;776;p9"/>
          <p:cNvSpPr txBox="1"/>
          <p:nvPr/>
        </p:nvSpPr>
        <p:spPr>
          <a:xfrm>
            <a:off x="37433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777" name="Google Shape;777;p9"/>
          <p:cNvSpPr txBox="1"/>
          <p:nvPr/>
        </p:nvSpPr>
        <p:spPr>
          <a:xfrm>
            <a:off x="40862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778" name="Google Shape;778;p9"/>
          <p:cNvSpPr txBox="1"/>
          <p:nvPr/>
        </p:nvSpPr>
        <p:spPr>
          <a:xfrm>
            <a:off x="4667250" y="4848225"/>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779" name="Google Shape;779;p9"/>
          <p:cNvSpPr txBox="1"/>
          <p:nvPr/>
        </p:nvSpPr>
        <p:spPr>
          <a:xfrm>
            <a:off x="4086225" y="4848225"/>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780" name="Google Shape;780;p9"/>
          <p:cNvSpPr txBox="1"/>
          <p:nvPr/>
        </p:nvSpPr>
        <p:spPr>
          <a:xfrm>
            <a:off x="4181475" y="3122148"/>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781" name="Google Shape;781;p9"/>
          <p:cNvSpPr txBox="1"/>
          <p:nvPr/>
        </p:nvSpPr>
        <p:spPr>
          <a:xfrm>
            <a:off x="4838700" y="2955758"/>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76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76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6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6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8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White 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White with Blue Bar Segoe Template">
  <a:themeElements>
    <a:clrScheme name="1_White with Blue Bar Segoe Template">
      <a:dk1>
        <a:srgbClr val="000000"/>
      </a:dk1>
      <a:lt1>
        <a:srgbClr val="FFFFFF"/>
      </a:lt1>
      <a:dk2>
        <a:srgbClr val="A7A7A7"/>
      </a:dk2>
      <a:lt2>
        <a:srgbClr val="535353"/>
      </a:lt2>
      <a:accent1>
        <a:srgbClr val="FFC000"/>
      </a:accent1>
      <a:accent2>
        <a:srgbClr val="3497AE"/>
      </a:accent2>
      <a:accent3>
        <a:srgbClr val="DF8045"/>
      </a:accent3>
      <a:accent4>
        <a:srgbClr val="7DCC2E"/>
      </a:accent4>
      <a:accent5>
        <a:srgbClr val="FF9929"/>
      </a:accent5>
      <a:accent6>
        <a:srgbClr val="A061C3"/>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MLOA Them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1475</Words>
  <Application>Microsoft Office PowerPoint</Application>
  <PresentationFormat>On-screen Show (4:3)</PresentationFormat>
  <Paragraphs>309</Paragraphs>
  <Slides>33</Slides>
  <Notes>33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33</vt:i4>
      </vt:variant>
    </vt:vector>
  </HeadingPairs>
  <TitlesOfParts>
    <vt:vector size="42" baseType="lpstr">
      <vt:lpstr>Calibri</vt:lpstr>
      <vt:lpstr>Noto Sans Symbols</vt:lpstr>
      <vt:lpstr>Arial</vt:lpstr>
      <vt:lpstr>Courier New</vt:lpstr>
      <vt:lpstr>Helvetica Neue</vt:lpstr>
      <vt:lpstr>1_White with Blue Bar Segoe Template</vt:lpstr>
      <vt:lpstr>Office Theme</vt:lpstr>
      <vt:lpstr>4_White with Blue Bar Segoe Template</vt:lpstr>
      <vt:lpstr>EMLOA Theme</vt:lpstr>
      <vt:lpstr>Week 3 EMLOA New Candidates Class</vt:lpstr>
      <vt:lpstr>Course Outline</vt:lpstr>
      <vt:lpstr>Questions?</vt:lpstr>
      <vt:lpstr>Common Terms - Positioning</vt:lpstr>
      <vt:lpstr>Field of Play</vt:lpstr>
      <vt:lpstr>Coin Toss</vt:lpstr>
      <vt:lpstr>Line-Up</vt:lpstr>
      <vt:lpstr>FO / W</vt:lpstr>
      <vt:lpstr>Faceoff</vt:lpstr>
      <vt:lpstr>Faceoff Towards FO Goal</vt:lpstr>
      <vt:lpstr>Faceoff Away from FO Goal</vt:lpstr>
      <vt:lpstr>ON/OFF Responsibilities</vt:lpstr>
      <vt:lpstr>Settled Situations On/Off</vt:lpstr>
      <vt:lpstr>Lead / Trail </vt:lpstr>
      <vt:lpstr>Positioning in Settled Situations</vt:lpstr>
      <vt:lpstr>Transition</vt:lpstr>
      <vt:lpstr>Transition</vt:lpstr>
      <vt:lpstr>Out of Bounds</vt:lpstr>
      <vt:lpstr>Restarts</vt:lpstr>
      <vt:lpstr>After Goal</vt:lpstr>
      <vt:lpstr>Penalty Relay</vt:lpstr>
      <vt:lpstr>Penalty Relay</vt:lpstr>
      <vt:lpstr>Game Management </vt:lpstr>
      <vt:lpstr>Expect the Unexpected</vt:lpstr>
      <vt:lpstr>Level of Game</vt:lpstr>
      <vt:lpstr>Controlling a Game</vt:lpstr>
      <vt:lpstr>First Flag</vt:lpstr>
      <vt:lpstr>Dealing with a difficult coach </vt:lpstr>
      <vt:lpstr>The Ramp</vt:lpstr>
      <vt:lpstr>Mistakes by Officials</vt:lpstr>
      <vt:lpstr>Four Keys to Success</vt:lpstr>
      <vt:lpstr>Assignors &amp; Arbiter</vt:lpstr>
      <vt:lpstr>What is ahead?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3 EMLOA New Candidates Class</dc:title>
  <dc:creator>Rick Catalano</dc:creator>
  <cp:lastModifiedBy>doug davenport</cp:lastModifiedBy>
  <cp:revision>1</cp:revision>
  <dcterms:created xsi:type="dcterms:W3CDTF">2017-01-13T20:06:46Z</dcterms:created>
  <dcterms:modified xsi:type="dcterms:W3CDTF">2023-03-01T14:19:22Z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TC102867899990</vt:lpwstr>
  </property>
</Properties>
</file>