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 id="2147483676" r:id="rId3"/>
    <p:sldMasterId id="2147483690" r:id="rId4"/>
  </p:sldMasterIdLst>
  <p:notesMasterIdLst>
    <p:notesMasterId r:id="rId67"/>
  </p:notesMasterIdLst>
  <p:sldIdLst>
    <p:sldId id="256" r:id="rId5"/>
    <p:sldId id="257" r:id="rId6"/>
    <p:sldId id="258" r:id="rId7"/>
    <p:sldId id="259" r:id="rId8"/>
    <p:sldId id="260" r:id="rId9"/>
    <p:sldId id="261" r:id="rId10"/>
    <p:sldId id="262" r:id="rId11"/>
    <p:sldId id="263" r:id="rId12"/>
    <p:sldId id="274" r:id="rId13"/>
    <p:sldId id="275" r:id="rId14"/>
    <p:sldId id="276" r:id="rId15"/>
    <p:sldId id="273" r:id="rId16"/>
    <p:sldId id="264" r:id="rId17"/>
    <p:sldId id="266" r:id="rId18"/>
    <p:sldId id="315" r:id="rId19"/>
    <p:sldId id="316" r:id="rId20"/>
    <p:sldId id="309" r:id="rId21"/>
    <p:sldId id="265" r:id="rId22"/>
    <p:sldId id="317" r:id="rId23"/>
    <p:sldId id="277" r:id="rId24"/>
    <p:sldId id="278" r:id="rId25"/>
    <p:sldId id="279" r:id="rId26"/>
    <p:sldId id="318" r:id="rId27"/>
    <p:sldId id="267" r:id="rId28"/>
    <p:sldId id="268" r:id="rId29"/>
    <p:sldId id="271" r:id="rId30"/>
    <p:sldId id="272" r:id="rId31"/>
    <p:sldId id="269" r:id="rId32"/>
    <p:sldId id="270" r:id="rId33"/>
    <p:sldId id="280" r:id="rId34"/>
    <p:sldId id="285" r:id="rId35"/>
    <p:sldId id="286" r:id="rId36"/>
    <p:sldId id="287" r:id="rId37"/>
    <p:sldId id="288" r:id="rId38"/>
    <p:sldId id="289" r:id="rId39"/>
    <p:sldId id="290" r:id="rId40"/>
    <p:sldId id="291" r:id="rId41"/>
    <p:sldId id="314" r:id="rId42"/>
    <p:sldId id="292" r:id="rId43"/>
    <p:sldId id="300" r:id="rId44"/>
    <p:sldId id="311" r:id="rId45"/>
    <p:sldId id="312" r:id="rId46"/>
    <p:sldId id="281" r:id="rId47"/>
    <p:sldId id="293" r:id="rId48"/>
    <p:sldId id="294" r:id="rId49"/>
    <p:sldId id="295" r:id="rId50"/>
    <p:sldId id="296" r:id="rId51"/>
    <p:sldId id="297" r:id="rId52"/>
    <p:sldId id="298" r:id="rId53"/>
    <p:sldId id="282" r:id="rId54"/>
    <p:sldId id="283" r:id="rId55"/>
    <p:sldId id="301" r:id="rId56"/>
    <p:sldId id="304" r:id="rId57"/>
    <p:sldId id="302" r:id="rId58"/>
    <p:sldId id="305" r:id="rId59"/>
    <p:sldId id="319" r:id="rId60"/>
    <p:sldId id="320" r:id="rId61"/>
    <p:sldId id="321" r:id="rId62"/>
    <p:sldId id="322" r:id="rId63"/>
    <p:sldId id="323" r:id="rId64"/>
    <p:sldId id="324" r:id="rId65"/>
    <p:sldId id="325" r:id="rId6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iL2yqNWAfM2XW5ckYxHekMuQJ8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84176" autoAdjust="0"/>
  </p:normalViewPr>
  <p:slideViewPr>
    <p:cSldViewPr snapToGrid="0">
      <p:cViewPr varScale="1">
        <p:scale>
          <a:sx n="83" d="100"/>
          <a:sy n="83" d="100"/>
        </p:scale>
        <p:origin x="1464"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77" name="Google Shape;277;p1: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1: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1/13/2021 11:35 AM</a:t>
            </a:r>
            <a:endParaRPr/>
          </a:p>
        </p:txBody>
      </p:sp>
      <p:sp>
        <p:nvSpPr>
          <p:cNvPr id="279" name="Google Shape;279;p1:notes"/>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sz="500">
                <a:solidFill>
                  <a:srgbClr val="000000"/>
                </a:solidFill>
              </a:rPr>
              <a:t>© 2007 Microsoft Corporation. All rights reserved. Microsoft, Windows, Windows Vista and other product names are or may be registered trademarks and/or trademarks in the U.S. and/or other countries.</a:t>
            </a:r>
            <a:endParaRPr/>
          </a:p>
          <a:p>
            <a:pPr marL="0" lvl="0" indent="0" algn="l" rtl="0">
              <a:lnSpc>
                <a:spcPct val="100000"/>
              </a:lnSpc>
              <a:spcBef>
                <a:spcPts val="0"/>
              </a:spcBef>
              <a:spcAft>
                <a:spcPts val="0"/>
              </a:spcAft>
              <a:buSzPts val="1400"/>
              <a:buNone/>
            </a:pPr>
            <a:r>
              <a:rPr lang="en-US" sz="50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rPr>
            </a:br>
            <a:r>
              <a:rPr lang="en-US" sz="500">
                <a:solidFill>
                  <a:srgbClr val="000000"/>
                </a:solidFill>
              </a:rPr>
              <a:t>MICROSOFT MAKES NO WARRANTIES, EXPRESS, IMPLIED OR STATUTORY, AS TO THE INFORMATION IN THIS PRESENTATION.</a:t>
            </a:r>
            <a:endParaRPr/>
          </a:p>
          <a:p>
            <a:pPr marL="0" lvl="0" indent="0" algn="l" rtl="0">
              <a:lnSpc>
                <a:spcPct val="100000"/>
              </a:lnSpc>
              <a:spcBef>
                <a:spcPts val="0"/>
              </a:spcBef>
              <a:spcAft>
                <a:spcPts val="0"/>
              </a:spcAft>
              <a:buSzPts val="1400"/>
              <a:buNone/>
            </a:pPr>
            <a:endParaRPr sz="500"/>
          </a:p>
        </p:txBody>
      </p:sp>
      <p:sp>
        <p:nvSpPr>
          <p:cNvPr id="280" name="Google Shape;280;p1:notes"/>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Cat</a:t>
            </a:r>
            <a:endParaRPr dirty="0"/>
          </a:p>
        </p:txBody>
      </p:sp>
      <p:sp>
        <p:nvSpPr>
          <p:cNvPr id="403" name="Google Shape;40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DB</a:t>
            </a:r>
            <a:endParaRPr dirty="0"/>
          </a:p>
        </p:txBody>
      </p:sp>
      <p:sp>
        <p:nvSpPr>
          <p:cNvPr id="335" name="Google Shape;33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Iz</a:t>
            </a:r>
            <a:endParaRPr lang="en-US" dirty="0"/>
          </a:p>
          <a:p>
            <a:pPr marL="0" lvl="0" indent="0" algn="l" rtl="0">
              <a:lnSpc>
                <a:spcPct val="100000"/>
              </a:lnSpc>
              <a:spcBef>
                <a:spcPts val="0"/>
              </a:spcBef>
              <a:spcAft>
                <a:spcPts val="0"/>
              </a:spcAft>
              <a:buSzPts val="1400"/>
              <a:buNone/>
            </a:pPr>
            <a:endParaRPr dirty="0"/>
          </a:p>
        </p:txBody>
      </p:sp>
      <p:sp>
        <p:nvSpPr>
          <p:cNvPr id="347" name="Google Shape;347;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DB</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4931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IZ</a:t>
            </a:r>
            <a:endParaRPr dirty="0"/>
          </a:p>
        </p:txBody>
      </p:sp>
      <p:sp>
        <p:nvSpPr>
          <p:cNvPr id="341" name="Google Shape;34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DB</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9007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Iz</a:t>
            </a:r>
            <a:endParaRPr dirty="0"/>
          </a:p>
        </p:txBody>
      </p:sp>
      <p:sp>
        <p:nvSpPr>
          <p:cNvPr id="481" name="Google Shape;48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b92973fd8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gb92973fd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Iz</a:t>
            </a:r>
            <a:endParaRPr dirty="0"/>
          </a:p>
        </p:txBody>
      </p:sp>
      <p:sp>
        <p:nvSpPr>
          <p:cNvPr id="488" name="Google Shape;488;gb92973fd86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Iz</a:t>
            </a:r>
            <a:endParaRPr dirty="0"/>
          </a:p>
        </p:txBody>
      </p:sp>
      <p:sp>
        <p:nvSpPr>
          <p:cNvPr id="511" name="Google Shape;511;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DB</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0345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Cat</a:t>
            </a:r>
            <a:endParaRPr dirty="0"/>
          </a:p>
        </p:txBody>
      </p:sp>
      <p:sp>
        <p:nvSpPr>
          <p:cNvPr id="353" name="Google Shape;35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Iz</a:t>
            </a:r>
            <a:endParaRPr dirty="0"/>
          </a:p>
        </p:txBody>
      </p:sp>
      <p:sp>
        <p:nvSpPr>
          <p:cNvPr id="359" name="Google Shape;35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Cat</a:t>
            </a:r>
            <a:endParaRPr dirty="0"/>
          </a:p>
        </p:txBody>
      </p:sp>
      <p:sp>
        <p:nvSpPr>
          <p:cNvPr id="397" name="Google Shape;397;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Cat</a:t>
            </a:r>
          </a:p>
          <a:p>
            <a:pPr marL="457200" marR="0" lvl="0" indent="-228600" algn="l" rtl="0">
              <a:lnSpc>
                <a:spcPct val="100000"/>
              </a:lnSpc>
              <a:spcBef>
                <a:spcPts val="0"/>
              </a:spcBef>
              <a:spcAft>
                <a:spcPts val="0"/>
              </a:spcAft>
              <a:buClr>
                <a:srgbClr val="000000"/>
              </a:buClr>
              <a:buSzPts val="1400"/>
              <a:buFont typeface="Arial"/>
              <a:buNone/>
            </a:pPr>
            <a:r>
              <a:rPr lang="en-US" dirty="0"/>
              <a:t>- This is the typical procedure for a HS game.</a:t>
            </a:r>
            <a:endParaRPr dirty="0"/>
          </a:p>
          <a:p>
            <a:pPr marL="457200" lvl="0" indent="-228600" algn="l" rtl="0">
              <a:lnSpc>
                <a:spcPct val="100000"/>
              </a:lnSpc>
              <a:spcBef>
                <a:spcPts val="0"/>
              </a:spcBef>
              <a:spcAft>
                <a:spcPts val="0"/>
              </a:spcAft>
              <a:buSzPts val="1400"/>
              <a:buFont typeface="Calibri"/>
              <a:buChar char="-"/>
            </a:pPr>
            <a:r>
              <a:rPr lang="en-US" dirty="0"/>
              <a:t>Youth games you work will vary, but typically it’ll be one captain from each team and only the referee. </a:t>
            </a:r>
            <a:endParaRPr dirty="0"/>
          </a:p>
          <a:p>
            <a:pPr marL="457200" lvl="0" indent="-228600" algn="l" rtl="0">
              <a:lnSpc>
                <a:spcPct val="100000"/>
              </a:lnSpc>
              <a:spcBef>
                <a:spcPts val="0"/>
              </a:spcBef>
              <a:spcAft>
                <a:spcPts val="0"/>
              </a:spcAft>
              <a:buSzPts val="1400"/>
              <a:buFont typeface="Calibri"/>
              <a:buChar char="-"/>
            </a:pPr>
            <a:r>
              <a:rPr lang="en-US" dirty="0"/>
              <a:t>The AO will escort the </a:t>
            </a:r>
            <a:r>
              <a:rPr lang="en-US" dirty="0" err="1"/>
              <a:t>visting</a:t>
            </a:r>
            <a:r>
              <a:rPr lang="en-US" dirty="0"/>
              <a:t> captain to the center of the field, remaining socially distant, then move away from the area toward the far sideline</a:t>
            </a:r>
            <a:endParaRPr dirty="0"/>
          </a:p>
        </p:txBody>
      </p:sp>
      <p:sp>
        <p:nvSpPr>
          <p:cNvPr id="366" name="Google Shape;366;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0"/>
              </a:spcBef>
              <a:spcAft>
                <a:spcPts val="0"/>
              </a:spcAft>
              <a:buSzPts val="1400"/>
              <a:buFont typeface="Calibri"/>
              <a:buChar char="-"/>
            </a:pPr>
            <a:r>
              <a:rPr lang="en-US" dirty="0"/>
              <a:t>Cat</a:t>
            </a:r>
          </a:p>
          <a:p>
            <a:pPr marL="457200" lvl="0" indent="-228600" algn="l" rtl="0">
              <a:lnSpc>
                <a:spcPct val="100000"/>
              </a:lnSpc>
              <a:spcBef>
                <a:spcPts val="0"/>
              </a:spcBef>
              <a:spcAft>
                <a:spcPts val="0"/>
              </a:spcAft>
              <a:buSzPts val="1400"/>
              <a:buFont typeface="Calibri"/>
              <a:buChar char="-"/>
            </a:pPr>
            <a:r>
              <a:rPr lang="en-US" dirty="0"/>
              <a:t>As part of usually mechanics, this slide shows how we conduct a lineup to start a game.</a:t>
            </a:r>
            <a:endParaRPr dirty="0"/>
          </a:p>
          <a:p>
            <a:pPr marL="457200" lvl="0" indent="-228600" algn="l" rtl="0">
              <a:lnSpc>
                <a:spcPct val="100000"/>
              </a:lnSpc>
              <a:spcBef>
                <a:spcPts val="0"/>
              </a:spcBef>
              <a:spcAft>
                <a:spcPts val="0"/>
              </a:spcAft>
              <a:buSzPts val="1400"/>
              <a:buFont typeface="Calibri"/>
              <a:buChar char="-"/>
            </a:pPr>
            <a:r>
              <a:rPr lang="en-US" dirty="0"/>
              <a:t>Youth games will likely not have us conduct a lineup, but check with your partner during your pregame talk. </a:t>
            </a:r>
            <a:endParaRPr dirty="0"/>
          </a:p>
          <a:p>
            <a:pPr marL="457200" lvl="0" indent="-228600" algn="l" rtl="0">
              <a:lnSpc>
                <a:spcPct val="100000"/>
              </a:lnSpc>
              <a:spcBef>
                <a:spcPts val="0"/>
              </a:spcBef>
              <a:spcAft>
                <a:spcPts val="0"/>
              </a:spcAft>
              <a:buSzPts val="1400"/>
              <a:buFont typeface="Calibri"/>
              <a:buChar char="-"/>
            </a:pPr>
            <a:r>
              <a:rPr lang="en-US" dirty="0"/>
              <a:t>Based on the coin toss teams line up with their left shoulder next to the goal they’re defending</a:t>
            </a:r>
            <a:endParaRPr dirty="0"/>
          </a:p>
        </p:txBody>
      </p:sp>
      <p:sp>
        <p:nvSpPr>
          <p:cNvPr id="378" name="Google Shape;378;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7" name="Google Shape;51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0"/>
              </a:spcBef>
              <a:spcAft>
                <a:spcPts val="0"/>
              </a:spcAft>
              <a:buSzPts val="1400"/>
              <a:buFont typeface="Calibri"/>
              <a:buChar char="-"/>
            </a:pPr>
            <a:r>
              <a:rPr lang="en-US"/>
              <a:t>Go over the FO responsibilities</a:t>
            </a:r>
            <a:endParaRPr/>
          </a:p>
          <a:p>
            <a:pPr marL="457200" lvl="0" indent="-228600" algn="l" rtl="0">
              <a:lnSpc>
                <a:spcPct val="100000"/>
              </a:lnSpc>
              <a:spcBef>
                <a:spcPts val="0"/>
              </a:spcBef>
              <a:spcAft>
                <a:spcPts val="0"/>
              </a:spcAft>
              <a:buSzPts val="1400"/>
              <a:buFont typeface="Calibri"/>
              <a:buChar char="-"/>
            </a:pPr>
            <a:r>
              <a:rPr lang="en-US"/>
              <a:t>Face-off procedure will change depending on the youth league</a:t>
            </a:r>
            <a:endParaRPr/>
          </a:p>
          <a:p>
            <a:pPr marL="457200" lvl="0" indent="-228600" algn="l" rtl="0">
              <a:lnSpc>
                <a:spcPct val="100000"/>
              </a:lnSpc>
              <a:spcBef>
                <a:spcPts val="0"/>
              </a:spcBef>
              <a:spcAft>
                <a:spcPts val="0"/>
              </a:spcAft>
              <a:buSzPts val="1400"/>
              <a:buFont typeface="Calibri"/>
              <a:buChar char="-"/>
            </a:pPr>
            <a:r>
              <a:rPr lang="en-US"/>
              <a:t>May not have face-offs at all.</a:t>
            </a:r>
            <a:endParaRPr/>
          </a:p>
          <a:p>
            <a:pPr marL="457200" lvl="0" indent="-228600" algn="l" rtl="0">
              <a:lnSpc>
                <a:spcPct val="100000"/>
              </a:lnSpc>
              <a:spcBef>
                <a:spcPts val="0"/>
              </a:spcBef>
              <a:spcAft>
                <a:spcPts val="0"/>
              </a:spcAft>
              <a:buSzPts val="1400"/>
              <a:buFont typeface="Calibri"/>
              <a:buChar char="-"/>
            </a:pPr>
            <a:r>
              <a:rPr lang="en-US"/>
              <a:t>Talk about what a goalie clear is if there’s no FOs. </a:t>
            </a:r>
            <a:endParaRPr/>
          </a:p>
          <a:p>
            <a:pPr marL="457200" lvl="0" indent="-228600" algn="l" rtl="0">
              <a:lnSpc>
                <a:spcPct val="100000"/>
              </a:lnSpc>
              <a:spcBef>
                <a:spcPts val="0"/>
              </a:spcBef>
              <a:spcAft>
                <a:spcPts val="0"/>
              </a:spcAft>
              <a:buSzPts val="1400"/>
              <a:buFont typeface="Calibri"/>
              <a:buChar char="-"/>
            </a:pPr>
            <a:r>
              <a:rPr lang="en-US"/>
              <a:t>Go over Wing Official responsibilities and signal mechanics</a:t>
            </a:r>
            <a:endParaRPr/>
          </a:p>
          <a:p>
            <a:pPr marL="457200" lvl="0" indent="-139700" algn="l" rtl="0">
              <a:lnSpc>
                <a:spcPct val="100000"/>
              </a:lnSpc>
              <a:spcBef>
                <a:spcPts val="0"/>
              </a:spcBef>
              <a:spcAft>
                <a:spcPts val="0"/>
              </a:spcAft>
              <a:buSzPts val="1400"/>
              <a:buFont typeface="Calibri"/>
              <a:buNone/>
            </a:pPr>
            <a:endParaRPr/>
          </a:p>
        </p:txBody>
      </p:sp>
      <p:sp>
        <p:nvSpPr>
          <p:cNvPr id="584" name="Google Shape;584;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0"/>
              </a:spcBef>
              <a:spcAft>
                <a:spcPts val="0"/>
              </a:spcAft>
              <a:buSzPts val="1400"/>
              <a:buFont typeface="Calibri"/>
              <a:buChar char="-"/>
            </a:pPr>
            <a:r>
              <a:rPr lang="en-US"/>
              <a:t>Explain what “running left” means – you’re running left toward the goal line you’re covering</a:t>
            </a:r>
            <a:endParaRPr/>
          </a:p>
          <a:p>
            <a:pPr marL="457200" lvl="0" indent="-228600" algn="l" rtl="0">
              <a:lnSpc>
                <a:spcPct val="100000"/>
              </a:lnSpc>
              <a:spcBef>
                <a:spcPts val="0"/>
              </a:spcBef>
              <a:spcAft>
                <a:spcPts val="0"/>
              </a:spcAft>
              <a:buSzPts val="1400"/>
              <a:buFont typeface="Calibri"/>
              <a:buChar char="-"/>
            </a:pPr>
            <a:r>
              <a:rPr lang="en-US"/>
              <a:t>What to watch as the WO official</a:t>
            </a:r>
            <a:endParaRPr/>
          </a:p>
          <a:p>
            <a:pPr marL="457200" lvl="0" indent="-228600" algn="l" rtl="0">
              <a:lnSpc>
                <a:spcPct val="100000"/>
              </a:lnSpc>
              <a:spcBef>
                <a:spcPts val="0"/>
              </a:spcBef>
              <a:spcAft>
                <a:spcPts val="0"/>
              </a:spcAft>
              <a:buSzPts val="1400"/>
              <a:buFont typeface="Calibri"/>
              <a:buChar char="-"/>
            </a:pPr>
            <a:r>
              <a:rPr lang="en-US"/>
              <a:t>As an AO, you should be on the far side most, if not all the time.</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592" name="Google Shape;592;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Clr>
                <a:srgbClr val="000000"/>
              </a:buClr>
              <a:buSzPts val="1400"/>
              <a:buFont typeface="Arial"/>
              <a:buNone/>
            </a:pPr>
            <a:r>
              <a:rPr lang="en-US"/>
              <a:t>- Stress that as an AO you should look at the far side movement. That’s where you’ll be most/all of the time.</a:t>
            </a:r>
            <a:endParaRPr/>
          </a:p>
        </p:txBody>
      </p:sp>
      <p:sp>
        <p:nvSpPr>
          <p:cNvPr id="645" name="Google Shape;645;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2126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0"/>
              </a:spcBef>
              <a:spcAft>
                <a:spcPts val="0"/>
              </a:spcAft>
              <a:buSzPts val="1400"/>
              <a:buFont typeface="Calibri"/>
              <a:buChar char="-"/>
            </a:pPr>
            <a:r>
              <a:rPr lang="en-US"/>
              <a:t>Use this mechanic for games you do alone, as the only official</a:t>
            </a:r>
            <a:endParaRPr/>
          </a:p>
          <a:p>
            <a:pPr marL="457200" lvl="0" indent="-228600" algn="l" rtl="0">
              <a:lnSpc>
                <a:spcPct val="100000"/>
              </a:lnSpc>
              <a:spcBef>
                <a:spcPts val="0"/>
              </a:spcBef>
              <a:spcAft>
                <a:spcPts val="0"/>
              </a:spcAft>
              <a:buSzPts val="1400"/>
              <a:buFont typeface="Calibri"/>
              <a:buChar char="-"/>
            </a:pPr>
            <a:r>
              <a:rPr lang="en-US"/>
              <a:t>Move top of the box, to top of the box, covering both sidelines</a:t>
            </a:r>
            <a:endParaRPr/>
          </a:p>
          <a:p>
            <a:pPr marL="457200" lvl="0" indent="-228600" algn="l" rtl="0">
              <a:lnSpc>
                <a:spcPct val="100000"/>
              </a:lnSpc>
              <a:spcBef>
                <a:spcPts val="0"/>
              </a:spcBef>
              <a:spcAft>
                <a:spcPts val="0"/>
              </a:spcAft>
              <a:buSzPts val="1400"/>
              <a:buFont typeface="Calibri"/>
              <a:buChar char="-"/>
            </a:pPr>
            <a:r>
              <a:rPr lang="en-US"/>
              <a:t>During pregame, tell coaches you’ll “favor” the far sideline, but may need their help with a hand up when the ball or player carrying the ball is OOB.</a:t>
            </a:r>
            <a:endParaRPr/>
          </a:p>
        </p:txBody>
      </p:sp>
      <p:sp>
        <p:nvSpPr>
          <p:cNvPr id="725" name="Google Shape;725;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DB</a:t>
            </a:r>
            <a:endParaRPr dirty="0"/>
          </a:p>
        </p:txBody>
      </p:sp>
      <p:sp>
        <p:nvSpPr>
          <p:cNvPr id="817" name="Google Shape;817;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7" name="Google Shape;817;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739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7" name="Google Shape;817;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4281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IZ</a:t>
            </a:r>
            <a:endParaRPr dirty="0"/>
          </a:p>
        </p:txBody>
      </p:sp>
      <p:sp>
        <p:nvSpPr>
          <p:cNvPr id="523" name="Google Shape;52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IZ</a:t>
            </a:r>
            <a:endParaRPr dirty="0"/>
          </a:p>
        </p:txBody>
      </p:sp>
      <p:sp>
        <p:nvSpPr>
          <p:cNvPr id="749" name="Google Shape;749;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IZ</a:t>
            </a:r>
            <a:endParaRPr dirty="0"/>
          </a:p>
        </p:txBody>
      </p:sp>
      <p:sp>
        <p:nvSpPr>
          <p:cNvPr id="756" name="Google Shape;756;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IZ</a:t>
            </a:r>
            <a:endParaRPr dirty="0"/>
          </a:p>
        </p:txBody>
      </p:sp>
      <p:sp>
        <p:nvSpPr>
          <p:cNvPr id="767" name="Google Shape;767;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IZ</a:t>
            </a:r>
            <a:endParaRPr dirty="0"/>
          </a:p>
        </p:txBody>
      </p:sp>
      <p:sp>
        <p:nvSpPr>
          <p:cNvPr id="778" name="Google Shape;778;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CAT</a:t>
            </a:r>
            <a:endParaRPr dirty="0"/>
          </a:p>
        </p:txBody>
      </p:sp>
      <p:sp>
        <p:nvSpPr>
          <p:cNvPr id="788" name="Google Shape;788;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CAT</a:t>
            </a:r>
            <a:endParaRPr dirty="0"/>
          </a:p>
        </p:txBody>
      </p:sp>
      <p:sp>
        <p:nvSpPr>
          <p:cNvPr id="802" name="Google Shape;802;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CAT</a:t>
            </a:r>
            <a:endParaRPr dirty="0"/>
          </a:p>
        </p:txBody>
      </p:sp>
      <p:sp>
        <p:nvSpPr>
          <p:cNvPr id="539" name="Google Shape;539;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0"/>
              </a:spcBef>
              <a:spcAft>
                <a:spcPts val="0"/>
              </a:spcAft>
              <a:buSzPts val="1400"/>
              <a:buFont typeface="Calibri"/>
              <a:buChar char="-"/>
            </a:pPr>
            <a:r>
              <a:rPr lang="en-US" dirty="0"/>
              <a:t>CAT</a:t>
            </a:r>
          </a:p>
          <a:p>
            <a:pPr marL="457200" lvl="0" indent="-228600" algn="l" rtl="0">
              <a:lnSpc>
                <a:spcPct val="100000"/>
              </a:lnSpc>
              <a:spcBef>
                <a:spcPts val="0"/>
              </a:spcBef>
              <a:spcAft>
                <a:spcPts val="0"/>
              </a:spcAft>
              <a:buSzPts val="1400"/>
              <a:buFont typeface="Calibri"/>
              <a:buChar char="-"/>
            </a:pPr>
            <a:r>
              <a:rPr lang="en-US" dirty="0"/>
              <a:t>Again, this assumes we do faceoffs after a goal is scored.</a:t>
            </a:r>
            <a:endParaRPr dirty="0"/>
          </a:p>
          <a:p>
            <a:pPr marL="457200" lvl="0" indent="-228600" algn="l" rtl="0">
              <a:lnSpc>
                <a:spcPct val="100000"/>
              </a:lnSpc>
              <a:spcBef>
                <a:spcPts val="0"/>
              </a:spcBef>
              <a:spcAft>
                <a:spcPts val="0"/>
              </a:spcAft>
              <a:buSzPts val="1400"/>
              <a:buFont typeface="Calibri"/>
              <a:buChar char="-"/>
            </a:pPr>
            <a:r>
              <a:rPr lang="en-US" dirty="0"/>
              <a:t>If no face-offs, give teams time to substitute, then a goalie/defensive clear from GLE</a:t>
            </a:r>
            <a:endParaRPr dirty="0"/>
          </a:p>
          <a:p>
            <a:pPr marL="457200" lvl="0" indent="-228600" algn="l" rtl="0">
              <a:lnSpc>
                <a:spcPct val="100000"/>
              </a:lnSpc>
              <a:spcBef>
                <a:spcPts val="0"/>
              </a:spcBef>
              <a:spcAft>
                <a:spcPts val="0"/>
              </a:spcAft>
              <a:buSzPts val="1400"/>
              <a:buFont typeface="Calibri"/>
              <a:buChar char="-"/>
            </a:pPr>
            <a:r>
              <a:rPr lang="en-US" dirty="0"/>
              <a:t>A lopsided score can result in the clear being given at center X</a:t>
            </a:r>
            <a:endParaRPr dirty="0"/>
          </a:p>
          <a:p>
            <a:pPr marL="457200" lvl="0" indent="-228600" algn="l" rtl="0">
              <a:lnSpc>
                <a:spcPct val="100000"/>
              </a:lnSpc>
              <a:spcBef>
                <a:spcPts val="0"/>
              </a:spcBef>
              <a:spcAft>
                <a:spcPts val="0"/>
              </a:spcAft>
              <a:buSzPts val="1400"/>
              <a:buFont typeface="Calibri"/>
              <a:buChar char="-"/>
            </a:pPr>
            <a:r>
              <a:rPr lang="en-US" dirty="0"/>
              <a:t>Review w/partner during pregame what lopsided score results in free clear at center X</a:t>
            </a:r>
            <a:endParaRPr dirty="0"/>
          </a:p>
        </p:txBody>
      </p:sp>
      <p:sp>
        <p:nvSpPr>
          <p:cNvPr id="554" name="Google Shape;554;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51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DB</a:t>
            </a:r>
          </a:p>
          <a:p>
            <a:pPr marL="457200" marR="0" lvl="0" indent="-228600" algn="l" rtl="0">
              <a:lnSpc>
                <a:spcPct val="100000"/>
              </a:lnSpc>
              <a:spcBef>
                <a:spcPts val="0"/>
              </a:spcBef>
              <a:spcAft>
                <a:spcPts val="0"/>
              </a:spcAft>
              <a:buClr>
                <a:srgbClr val="000000"/>
              </a:buClr>
              <a:buSzPts val="1400"/>
              <a:buFont typeface="Arial"/>
              <a:buNone/>
            </a:pPr>
            <a:r>
              <a:rPr lang="en-US" dirty="0"/>
              <a:t>Following Through – Has to be a normal throwing motion. Goalie can be called for a slash if it’s violent. Anticipate &amp; Watch his point of focus.</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dirty="0"/>
              <a:t>Goalie can’t initiate contact with an offensive player and expect an interference call. </a:t>
            </a:r>
            <a:endParaRPr dirty="0"/>
          </a:p>
        </p:txBody>
      </p:sp>
      <p:sp>
        <p:nvSpPr>
          <p:cNvPr id="824" name="Google Shape;824;p65:notes"/>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825" name="Google Shape;825;p65: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a:t>2/5/2021 2:42 PM</a:t>
            </a:r>
            <a:endParaRPr/>
          </a:p>
        </p:txBody>
      </p:sp>
      <p:sp>
        <p:nvSpPr>
          <p:cNvPr id="826" name="Google Shape;826;p65: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rgbClr val="000000"/>
                </a:solidFill>
              </a:rPr>
              <a:t>© 2007 Microsoft Corporation. All rights reserved. Microsoft, Windows, Windows Vista and other product names are or may be registered trademarks and/or trademarks in the U.S. and/or other countries.</a:t>
            </a:r>
            <a:endParaRPr/>
          </a:p>
          <a:p>
            <a:pPr marL="0" marR="0" lvl="0" indent="0" algn="l" rtl="0">
              <a:lnSpc>
                <a:spcPct val="100000"/>
              </a:lnSpc>
              <a:spcBef>
                <a:spcPts val="0"/>
              </a:spcBef>
              <a:spcAft>
                <a:spcPts val="0"/>
              </a:spcAft>
              <a:buClr>
                <a:srgbClr val="000000"/>
              </a:buClr>
              <a:buSzPts val="1400"/>
              <a:buFont typeface="Arial"/>
              <a:buNone/>
            </a:pPr>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827" name="Google Shape;827;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52</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7" name="Google Shape;847;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8" name="Google Shape;848;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53</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4" name="Google Shape;834;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55</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9" name="Google Shape;40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3"/>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43"/>
        <p:cNvGrpSpPr/>
        <p:nvPr/>
      </p:nvGrpSpPr>
      <p:grpSpPr>
        <a:xfrm>
          <a:off x="0" y="0"/>
          <a:ext cx="0" cy="0"/>
          <a:chOff x="0" y="0"/>
          <a:chExt cx="0" cy="0"/>
        </a:xfrm>
      </p:grpSpPr>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 name="Google Shape;50;p23"/>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51"/>
        <p:cNvGrpSpPr/>
        <p:nvPr/>
      </p:nvGrpSpPr>
      <p:grpSpPr>
        <a:xfrm>
          <a:off x="0" y="0"/>
          <a:ext cx="0" cy="0"/>
          <a:chOff x="0" y="0"/>
          <a:chExt cx="0" cy="0"/>
        </a:xfrm>
      </p:grpSpPr>
      <p:sp>
        <p:nvSpPr>
          <p:cNvPr id="52" name="Google Shape;52;p24"/>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4" name="Google Shape;54;p24"/>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Field">
  <p:cSld name="Full Field">
    <p:spTree>
      <p:nvGrpSpPr>
        <p:cNvPr id="1" name="Shape 61"/>
        <p:cNvGrpSpPr/>
        <p:nvPr/>
      </p:nvGrpSpPr>
      <p:grpSpPr>
        <a:xfrm>
          <a:off x="0" y="0"/>
          <a:ext cx="0" cy="0"/>
          <a:chOff x="0" y="0"/>
          <a:chExt cx="0" cy="0"/>
        </a:xfrm>
      </p:grpSpPr>
      <p:grpSp>
        <p:nvGrpSpPr>
          <p:cNvPr id="62" name="Google Shape;62;p71"/>
          <p:cNvGrpSpPr/>
          <p:nvPr/>
        </p:nvGrpSpPr>
        <p:grpSpPr>
          <a:xfrm>
            <a:off x="113006" y="832528"/>
            <a:ext cx="8917995" cy="5542872"/>
            <a:chOff x="76200" y="624396"/>
            <a:chExt cx="8917995" cy="4157154"/>
          </a:xfrm>
        </p:grpSpPr>
        <p:sp>
          <p:nvSpPr>
            <p:cNvPr id="63" name="Google Shape;63;p71"/>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4" name="Google Shape;64;p71"/>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5" name="Google Shape;65;p71"/>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6" name="Google Shape;66;p71"/>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7" name="Google Shape;67;p71"/>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8" name="Google Shape;68;p71"/>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69" name="Google Shape;69;p71"/>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70" name="Google Shape;70;p71"/>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71" name="Google Shape;71;p71"/>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72" name="Google Shape;72;p71"/>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73" name="Google Shape;73;p71"/>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74" name="Google Shape;74;p71"/>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75" name="Google Shape;75;p71"/>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76" name="Google Shape;76;p71"/>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77" name="Google Shape;77;p71"/>
            <p:cNvSpPr/>
            <p:nvPr/>
          </p:nvSpPr>
          <p:spPr>
            <a:xfrm flipH="1">
              <a:off x="4534044"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78" name="Google Shape;78;p71"/>
            <p:cNvSpPr/>
            <p:nvPr/>
          </p:nvSpPr>
          <p:spPr>
            <a:xfrm flipH="1">
              <a:off x="6160418"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79" name="Google Shape;79;p71"/>
            <p:cNvSpPr/>
            <p:nvPr/>
          </p:nvSpPr>
          <p:spPr>
            <a:xfrm flipH="1">
              <a:off x="6160419"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80" name="Google Shape;80;p71"/>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1" name="Google Shape;81;p71"/>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82" name="Google Shape;82;p71"/>
            <p:cNvSpPr/>
            <p:nvPr/>
          </p:nvSpPr>
          <p:spPr>
            <a:xfrm flipH="1">
              <a:off x="53545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83" name="Google Shape;83;p71"/>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84" name="Google Shape;84;p71"/>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85" name="Google Shape;85;p71"/>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86" name="Google Shape;86;p71"/>
            <p:cNvCxnSpPr/>
            <p:nvPr/>
          </p:nvCxnSpPr>
          <p:spPr>
            <a:xfrm rot="10800000">
              <a:off x="5354203"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87" name="Google Shape;87;p71"/>
            <p:cNvSpPr/>
            <p:nvPr/>
          </p:nvSpPr>
          <p:spPr>
            <a:xfrm flipH="1">
              <a:off x="6160418"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88" name="Google Shape;88;p71"/>
            <p:cNvCxnSpPr/>
            <p:nvPr/>
          </p:nvCxnSpPr>
          <p:spPr>
            <a:xfrm>
              <a:off x="4536823"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89" name="Google Shape;89;p71"/>
            <p:cNvCxnSpPr/>
            <p:nvPr/>
          </p:nvCxnSpPr>
          <p:spPr>
            <a:xfrm>
              <a:off x="4536823"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90" name="Google Shape;90;p71"/>
            <p:cNvCxnSpPr/>
            <p:nvPr/>
          </p:nvCxnSpPr>
          <p:spPr>
            <a:xfrm>
              <a:off x="4536823"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91" name="Google Shape;91;p71"/>
            <p:cNvSpPr/>
            <p:nvPr/>
          </p:nvSpPr>
          <p:spPr>
            <a:xfrm>
              <a:off x="4487571" y="624396"/>
              <a:ext cx="70848" cy="125745"/>
            </a:xfrm>
            <a:prstGeom prst="rect">
              <a:avLst/>
            </a:prstGeom>
            <a:solidFill>
              <a:srgbClr val="548135"/>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92" name="Google Shape;92;p71"/>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93" name="Google Shape;93;p71"/>
          <p:cNvSpPr txBox="1">
            <a:spLocks noGrp="1"/>
          </p:cNvSpPr>
          <p:nvPr>
            <p:ph type="title"/>
          </p:nvPr>
        </p:nvSpPr>
        <p:spPr>
          <a:xfrm>
            <a:off x="457202" y="231133"/>
            <a:ext cx="6705599" cy="2215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94" name="Google Shape;94;p71"/>
          <p:cNvPicPr preferRelativeResize="0"/>
          <p:nvPr/>
        </p:nvPicPr>
        <p:blipFill rotWithShape="1">
          <a:blip r:embed="rId2">
            <a:alphaModFix/>
          </a:blip>
          <a:srcRect/>
          <a:stretch/>
        </p:blipFill>
        <p:spPr>
          <a:xfrm>
            <a:off x="1633121" y="1070934"/>
            <a:ext cx="841251" cy="559233"/>
          </a:xfrm>
          <a:prstGeom prst="rect">
            <a:avLst/>
          </a:prstGeom>
          <a:noFill/>
          <a:ln>
            <a:noFill/>
          </a:ln>
        </p:spPr>
      </p:pic>
      <p:pic>
        <p:nvPicPr>
          <p:cNvPr id="95" name="Google Shape;95;p71"/>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ield Right Text">
  <p:cSld name="Field Right Text">
    <p:spTree>
      <p:nvGrpSpPr>
        <p:cNvPr id="1" name="Shape 96"/>
        <p:cNvGrpSpPr/>
        <p:nvPr/>
      </p:nvGrpSpPr>
      <p:grpSpPr>
        <a:xfrm>
          <a:off x="0" y="0"/>
          <a:ext cx="0" cy="0"/>
          <a:chOff x="0" y="0"/>
          <a:chExt cx="0" cy="0"/>
        </a:xfrm>
      </p:grpSpPr>
      <p:sp>
        <p:nvSpPr>
          <p:cNvPr id="97" name="Google Shape;97;p75"/>
          <p:cNvSpPr txBox="1">
            <a:spLocks noGrp="1"/>
          </p:cNvSpPr>
          <p:nvPr>
            <p:ph type="body" idx="1"/>
          </p:nvPr>
        </p:nvSpPr>
        <p:spPr>
          <a:xfrm>
            <a:off x="232913" y="973653"/>
            <a:ext cx="4038600" cy="5038012"/>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lt1"/>
              </a:buClr>
              <a:buSzPts val="2100"/>
              <a:buChar char="•"/>
              <a:defRPr sz="2100">
                <a:solidFill>
                  <a:schemeClr val="lt1"/>
                </a:solidFill>
              </a:defRPr>
            </a:lvl1pPr>
            <a:lvl2pPr marL="914400" lvl="1" indent="-342900" algn="l">
              <a:lnSpc>
                <a:spcPct val="90000"/>
              </a:lnSpc>
              <a:spcBef>
                <a:spcPts val="375"/>
              </a:spcBef>
              <a:spcAft>
                <a:spcPts val="0"/>
              </a:spcAft>
              <a:buClr>
                <a:schemeClr val="lt1"/>
              </a:buClr>
              <a:buSzPts val="1800"/>
              <a:buChar char="•"/>
              <a:defRPr sz="1800">
                <a:solidFill>
                  <a:schemeClr val="lt1"/>
                </a:solidFill>
              </a:defRPr>
            </a:lvl2pPr>
            <a:lvl3pPr marL="1371600" lvl="2" indent="-323850" algn="l">
              <a:lnSpc>
                <a:spcPct val="90000"/>
              </a:lnSpc>
              <a:spcBef>
                <a:spcPts val="375"/>
              </a:spcBef>
              <a:spcAft>
                <a:spcPts val="0"/>
              </a:spcAft>
              <a:buClr>
                <a:schemeClr val="lt1"/>
              </a:buClr>
              <a:buSzPts val="1500"/>
              <a:buChar char="•"/>
              <a:defRPr sz="1500">
                <a:solidFill>
                  <a:schemeClr val="lt1"/>
                </a:solidFill>
              </a:defRPr>
            </a:lvl3pPr>
            <a:lvl4pPr marL="1828800" lvl="3" indent="-314325" algn="l">
              <a:lnSpc>
                <a:spcPct val="90000"/>
              </a:lnSpc>
              <a:spcBef>
                <a:spcPts val="375"/>
              </a:spcBef>
              <a:spcAft>
                <a:spcPts val="0"/>
              </a:spcAft>
              <a:buClr>
                <a:schemeClr val="lt1"/>
              </a:buClr>
              <a:buSzPts val="1350"/>
              <a:buChar char="•"/>
              <a:defRPr sz="1350">
                <a:solidFill>
                  <a:schemeClr val="lt1"/>
                </a:solidFill>
              </a:defRPr>
            </a:lvl4pPr>
            <a:lvl5pPr marL="2286000" lvl="4" indent="-314325" algn="l">
              <a:lnSpc>
                <a:spcPct val="90000"/>
              </a:lnSpc>
              <a:spcBef>
                <a:spcPts val="375"/>
              </a:spcBef>
              <a:spcAft>
                <a:spcPts val="0"/>
              </a:spcAft>
              <a:buClr>
                <a:schemeClr val="lt1"/>
              </a:buClr>
              <a:buSzPts val="1350"/>
              <a:buChar char="•"/>
              <a:defRPr sz="1350">
                <a:solidFill>
                  <a:schemeClr val="lt1"/>
                </a:solidFill>
              </a:defRPr>
            </a:lvl5pPr>
            <a:lvl6pPr marL="2743200" lvl="5" indent="-314325" algn="l">
              <a:lnSpc>
                <a:spcPct val="90000"/>
              </a:lnSpc>
              <a:spcBef>
                <a:spcPts val="375"/>
              </a:spcBef>
              <a:spcAft>
                <a:spcPts val="0"/>
              </a:spcAft>
              <a:buClr>
                <a:schemeClr val="dk1"/>
              </a:buClr>
              <a:buSzPts val="1350"/>
              <a:buChar char="•"/>
              <a:defRPr sz="1350"/>
            </a:lvl6pPr>
            <a:lvl7pPr marL="3200400" lvl="6" indent="-314325" algn="l">
              <a:lnSpc>
                <a:spcPct val="90000"/>
              </a:lnSpc>
              <a:spcBef>
                <a:spcPts val="375"/>
              </a:spcBef>
              <a:spcAft>
                <a:spcPts val="0"/>
              </a:spcAft>
              <a:buClr>
                <a:schemeClr val="dk1"/>
              </a:buClr>
              <a:buSzPts val="1350"/>
              <a:buChar char="•"/>
              <a:defRPr sz="1350"/>
            </a:lvl7pPr>
            <a:lvl8pPr marL="3657600" lvl="7" indent="-314325" algn="l">
              <a:lnSpc>
                <a:spcPct val="90000"/>
              </a:lnSpc>
              <a:spcBef>
                <a:spcPts val="375"/>
              </a:spcBef>
              <a:spcAft>
                <a:spcPts val="0"/>
              </a:spcAft>
              <a:buClr>
                <a:schemeClr val="dk1"/>
              </a:buClr>
              <a:buSzPts val="1350"/>
              <a:buChar char="•"/>
              <a:defRPr sz="1350"/>
            </a:lvl8pPr>
            <a:lvl9pPr marL="4114800" lvl="8" indent="-314325" algn="l">
              <a:lnSpc>
                <a:spcPct val="90000"/>
              </a:lnSpc>
              <a:spcBef>
                <a:spcPts val="375"/>
              </a:spcBef>
              <a:spcAft>
                <a:spcPts val="0"/>
              </a:spcAft>
              <a:buClr>
                <a:schemeClr val="dk1"/>
              </a:buClr>
              <a:buSzPts val="1350"/>
              <a:buChar char="•"/>
              <a:defRPr sz="1350"/>
            </a:lvl9pPr>
          </a:lstStyle>
          <a:p>
            <a:endParaRPr/>
          </a:p>
        </p:txBody>
      </p:sp>
      <p:grpSp>
        <p:nvGrpSpPr>
          <p:cNvPr id="98" name="Google Shape;98;p75"/>
          <p:cNvGrpSpPr/>
          <p:nvPr/>
        </p:nvGrpSpPr>
        <p:grpSpPr>
          <a:xfrm flipH="1">
            <a:off x="4495803" y="832528"/>
            <a:ext cx="4482219" cy="5542872"/>
            <a:chOff x="76200" y="624396"/>
            <a:chExt cx="4482219" cy="4157154"/>
          </a:xfrm>
        </p:grpSpPr>
        <p:sp>
          <p:nvSpPr>
            <p:cNvPr id="99" name="Google Shape;99;p75"/>
            <p:cNvSpPr/>
            <p:nvPr/>
          </p:nvSpPr>
          <p:spPr>
            <a:xfrm>
              <a:off x="2909976" y="730240"/>
              <a:ext cx="1626375" cy="3518814"/>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0" name="Google Shape;100;p75"/>
            <p:cNvSpPr/>
            <p:nvPr/>
          </p:nvSpPr>
          <p:spPr>
            <a:xfrm>
              <a:off x="113470" y="730240"/>
              <a:ext cx="2796507"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1" name="Google Shape;101;p75"/>
            <p:cNvSpPr/>
            <p:nvPr/>
          </p:nvSpPr>
          <p:spPr>
            <a:xfrm>
              <a:off x="113166" y="3651737"/>
              <a:ext cx="2796810" cy="597317"/>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2" name="Google Shape;102;p75"/>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3" name="Google Shape;103;p75"/>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04" name="Google Shape;104;p75"/>
            <p:cNvSpPr/>
            <p:nvPr/>
          </p:nvSpPr>
          <p:spPr>
            <a:xfrm>
              <a:off x="2452806" y="4249055"/>
              <a:ext cx="1263083" cy="423805"/>
            </a:xfrm>
            <a:prstGeom prst="rect">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105" name="Google Shape;105;p75"/>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106" name="Google Shape;106;p75"/>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107" name="Google Shape;107;p75"/>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108" name="Google Shape;108;p75"/>
            <p:cNvCxnSpPr/>
            <p:nvPr/>
          </p:nvCxnSpPr>
          <p:spPr>
            <a:xfrm rot="10800000">
              <a:off x="3716192" y="4256618"/>
              <a:ext cx="0" cy="524932"/>
            </a:xfrm>
            <a:prstGeom prst="straightConnector1">
              <a:avLst/>
            </a:prstGeom>
            <a:noFill/>
            <a:ln w="28575" cap="flat" cmpd="sng">
              <a:solidFill>
                <a:schemeClr val="lt1"/>
              </a:solidFill>
              <a:prstDash val="solid"/>
              <a:miter lim="800000"/>
              <a:headEnd type="none" w="sm" len="sm"/>
              <a:tailEnd type="none" w="sm" len="sm"/>
            </a:ln>
          </p:spPr>
        </p:cxnSp>
        <p:sp>
          <p:nvSpPr>
            <p:cNvPr id="109" name="Google Shape;109;p75"/>
            <p:cNvSpPr/>
            <p:nvPr/>
          </p:nvSpPr>
          <p:spPr>
            <a:xfrm>
              <a:off x="113470" y="1328649"/>
              <a:ext cx="2796507" cy="2320590"/>
            </a:xfrm>
            <a:prstGeom prst="rect">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110" name="Google Shape;110;p75"/>
            <p:cNvCxnSpPr/>
            <p:nvPr/>
          </p:nvCxnSpPr>
          <p:spPr>
            <a:xfrm rot="10800000">
              <a:off x="3720384" y="3651692"/>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11" name="Google Shape;111;p75"/>
            <p:cNvCxnSpPr/>
            <p:nvPr/>
          </p:nvCxnSpPr>
          <p:spPr>
            <a:xfrm rot="10800000">
              <a:off x="3720384" y="1327557"/>
              <a:ext cx="813188" cy="0"/>
            </a:xfrm>
            <a:prstGeom prst="straightConnector1">
              <a:avLst/>
            </a:prstGeom>
            <a:noFill/>
            <a:ln w="28575" cap="flat" cmpd="sng">
              <a:solidFill>
                <a:schemeClr val="lt1"/>
              </a:solidFill>
              <a:prstDash val="solid"/>
              <a:miter lim="800000"/>
              <a:headEnd type="none" w="sm" len="sm"/>
              <a:tailEnd type="none" w="sm" len="sm"/>
            </a:ln>
          </p:spPr>
        </p:cxnSp>
        <p:cxnSp>
          <p:nvCxnSpPr>
            <p:cNvPr id="112" name="Google Shape;112;p75"/>
            <p:cNvCxnSpPr/>
            <p:nvPr/>
          </p:nvCxnSpPr>
          <p:spPr>
            <a:xfrm rot="10800000">
              <a:off x="3720384" y="4672860"/>
              <a:ext cx="813188" cy="0"/>
            </a:xfrm>
            <a:prstGeom prst="straightConnector1">
              <a:avLst/>
            </a:prstGeom>
            <a:noFill/>
            <a:ln w="28575" cap="flat" cmpd="sng">
              <a:solidFill>
                <a:schemeClr val="lt1"/>
              </a:solidFill>
              <a:prstDash val="solid"/>
              <a:miter lim="800000"/>
              <a:headEnd type="none" w="sm" len="sm"/>
              <a:tailEnd type="none" w="sm" len="sm"/>
            </a:ln>
          </p:spPr>
        </p:cxnSp>
        <p:sp>
          <p:nvSpPr>
            <p:cNvPr id="113" name="Google Shape;113;p75"/>
            <p:cNvSpPr/>
            <p:nvPr/>
          </p:nvSpPr>
          <p:spPr>
            <a:xfrm>
              <a:off x="4487571" y="624396"/>
              <a:ext cx="70848" cy="125745"/>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4" name="Google Shape;114;p75"/>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115" name="Google Shape;115;p75"/>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600"/>
              <a:buFont typeface="Calibri"/>
              <a:buNone/>
              <a:defRPr sz="160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16" name="Google Shape;116;p75"/>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7"/>
        <p:cNvGrpSpPr/>
        <p:nvPr/>
      </p:nvGrpSpPr>
      <p:grpSpPr>
        <a:xfrm>
          <a:off x="0" y="0"/>
          <a:ext cx="0" cy="0"/>
          <a:chOff x="0" y="0"/>
          <a:chExt cx="0" cy="0"/>
        </a:xfrm>
      </p:grpSpPr>
      <p:sp>
        <p:nvSpPr>
          <p:cNvPr id="118" name="Google Shape;118;p77"/>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7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20" name="Google Shape;120;p7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7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7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sp>
        <p:nvSpPr>
          <p:cNvPr id="124" name="Google Shape;124;p7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7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6" name="Google Shape;126;p7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7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7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9"/>
        <p:cNvGrpSpPr/>
        <p:nvPr/>
      </p:nvGrpSpPr>
      <p:grpSpPr>
        <a:xfrm>
          <a:off x="0" y="0"/>
          <a:ext cx="0" cy="0"/>
          <a:chOff x="0" y="0"/>
          <a:chExt cx="0" cy="0"/>
        </a:xfrm>
      </p:grpSpPr>
      <p:sp>
        <p:nvSpPr>
          <p:cNvPr id="130" name="Google Shape;130;p7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7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32" name="Google Shape;132;p7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7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7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5"/>
        <p:cNvGrpSpPr/>
        <p:nvPr/>
      </p:nvGrpSpPr>
      <p:grpSpPr>
        <a:xfrm>
          <a:off x="0" y="0"/>
          <a:ext cx="0" cy="0"/>
          <a:chOff x="0" y="0"/>
          <a:chExt cx="0" cy="0"/>
        </a:xfrm>
      </p:grpSpPr>
      <p:sp>
        <p:nvSpPr>
          <p:cNvPr id="136" name="Google Shape;136;p8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8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8" name="Google Shape;138;p8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39" name="Google Shape;139;p8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8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8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2"/>
        <p:cNvGrpSpPr/>
        <p:nvPr/>
      </p:nvGrpSpPr>
      <p:grpSpPr>
        <a:xfrm>
          <a:off x="0" y="0"/>
          <a:ext cx="0" cy="0"/>
          <a:chOff x="0" y="0"/>
          <a:chExt cx="0" cy="0"/>
        </a:xfrm>
      </p:grpSpPr>
      <p:sp>
        <p:nvSpPr>
          <p:cNvPr id="143" name="Google Shape;143;p8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8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45" name="Google Shape;145;p8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6" name="Google Shape;146;p8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47" name="Google Shape;147;p8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8" name="Google Shape;148;p8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8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8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1"/>
        <p:cNvGrpSpPr/>
        <p:nvPr/>
      </p:nvGrpSpPr>
      <p:grpSpPr>
        <a:xfrm>
          <a:off x="0" y="0"/>
          <a:ext cx="0" cy="0"/>
          <a:chOff x="0" y="0"/>
          <a:chExt cx="0" cy="0"/>
        </a:xfrm>
      </p:grpSpPr>
      <p:sp>
        <p:nvSpPr>
          <p:cNvPr id="152" name="Google Shape;152;p8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8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8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8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6"/>
        <p:cNvGrpSpPr/>
        <p:nvPr/>
      </p:nvGrpSpPr>
      <p:grpSpPr>
        <a:xfrm>
          <a:off x="0" y="0"/>
          <a:ext cx="0" cy="0"/>
          <a:chOff x="0" y="0"/>
          <a:chExt cx="0" cy="0"/>
        </a:xfrm>
      </p:grpSpPr>
      <p:sp>
        <p:nvSpPr>
          <p:cNvPr id="157" name="Google Shape;157;p8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8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8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0"/>
        <p:cNvGrpSpPr/>
        <p:nvPr/>
      </p:nvGrpSpPr>
      <p:grpSpPr>
        <a:xfrm>
          <a:off x="0" y="0"/>
          <a:ext cx="0" cy="0"/>
          <a:chOff x="0" y="0"/>
          <a:chExt cx="0" cy="0"/>
        </a:xfrm>
      </p:grpSpPr>
      <p:sp>
        <p:nvSpPr>
          <p:cNvPr id="161" name="Google Shape;161;p8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8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63" name="Google Shape;163;p8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64" name="Google Shape;164;p8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8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8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7"/>
        <p:cNvGrpSpPr/>
        <p:nvPr/>
      </p:nvGrpSpPr>
      <p:grpSpPr>
        <a:xfrm>
          <a:off x="0" y="0"/>
          <a:ext cx="0" cy="0"/>
          <a:chOff x="0" y="0"/>
          <a:chExt cx="0" cy="0"/>
        </a:xfrm>
      </p:grpSpPr>
      <p:sp>
        <p:nvSpPr>
          <p:cNvPr id="168" name="Google Shape;168;p8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85"/>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70" name="Google Shape;170;p8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71" name="Google Shape;171;p8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8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8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4"/>
        <p:cNvGrpSpPr/>
        <p:nvPr/>
      </p:nvGrpSpPr>
      <p:grpSpPr>
        <a:xfrm>
          <a:off x="0" y="0"/>
          <a:ext cx="0" cy="0"/>
          <a:chOff x="0" y="0"/>
          <a:chExt cx="0" cy="0"/>
        </a:xfrm>
      </p:grpSpPr>
      <p:sp>
        <p:nvSpPr>
          <p:cNvPr id="175" name="Google Shape;175;p8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8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7" name="Google Shape;177;p8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8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8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0"/>
        <p:cNvGrpSpPr/>
        <p:nvPr/>
      </p:nvGrpSpPr>
      <p:grpSpPr>
        <a:xfrm>
          <a:off x="0" y="0"/>
          <a:ext cx="0" cy="0"/>
          <a:chOff x="0" y="0"/>
          <a:chExt cx="0" cy="0"/>
        </a:xfrm>
      </p:grpSpPr>
      <p:sp>
        <p:nvSpPr>
          <p:cNvPr id="181" name="Google Shape;181;p87"/>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87"/>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3" name="Google Shape;183;p8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8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8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1"/>
        <p:cNvGrpSpPr/>
        <p:nvPr/>
      </p:nvGrpSpPr>
      <p:grpSpPr>
        <a:xfrm>
          <a:off x="0" y="0"/>
          <a:ext cx="0" cy="0"/>
          <a:chOff x="0" y="0"/>
          <a:chExt cx="0" cy="0"/>
        </a:xfrm>
      </p:grpSpPr>
      <p:sp>
        <p:nvSpPr>
          <p:cNvPr id="192" name="Google Shape;192;p73"/>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73"/>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94" name="Google Shape;194;p73"/>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5"/>
        <p:cNvGrpSpPr/>
        <p:nvPr/>
      </p:nvGrpSpPr>
      <p:grpSpPr>
        <a:xfrm>
          <a:off x="0" y="0"/>
          <a:ext cx="0" cy="0"/>
          <a:chOff x="0" y="0"/>
          <a:chExt cx="0" cy="0"/>
        </a:xfrm>
      </p:grpSpPr>
      <p:sp>
        <p:nvSpPr>
          <p:cNvPr id="196" name="Google Shape;196;p7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74"/>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8"/>
        <p:cNvGrpSpPr/>
        <p:nvPr/>
      </p:nvGrpSpPr>
      <p:grpSpPr>
        <a:xfrm>
          <a:off x="0" y="0"/>
          <a:ext cx="0" cy="0"/>
          <a:chOff x="0" y="0"/>
          <a:chExt cx="0" cy="0"/>
        </a:xfrm>
      </p:grpSpPr>
      <p:sp>
        <p:nvSpPr>
          <p:cNvPr id="199" name="Google Shape;199;p88"/>
          <p:cNvSpPr txBox="1">
            <a:spLocks noGrp="1"/>
          </p:cNvSpPr>
          <p:nvPr>
            <p:ph type="ctrTitle"/>
          </p:nvPr>
        </p:nvSpPr>
        <p:spPr>
          <a:xfrm>
            <a:off x="730250" y="1905000"/>
            <a:ext cx="7681913" cy="152349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88"/>
          <p:cNvSpPr txBox="1">
            <a:spLocks noGrp="1"/>
          </p:cNvSpPr>
          <p:nvPr>
            <p:ph type="subTitle" idx="1"/>
          </p:nvPr>
        </p:nvSpPr>
        <p:spPr>
          <a:xfrm>
            <a:off x="730249" y="4344988"/>
            <a:ext cx="7681913"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20"/>
        <p:cNvGrpSpPr/>
        <p:nvPr/>
      </p:nvGrpSpPr>
      <p:grpSpPr>
        <a:xfrm>
          <a:off x="0" y="0"/>
          <a:ext cx="0" cy="0"/>
          <a:chOff x="0" y="0"/>
          <a:chExt cx="0" cy="0"/>
        </a:xfrm>
      </p:grpSpPr>
      <p:sp>
        <p:nvSpPr>
          <p:cNvPr id="21" name="Google Shape;21;p76"/>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6"/>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SzPts val="3200"/>
              <a:buChar char="•"/>
              <a:defRPr/>
            </a:lvl1pPr>
            <a:lvl2pPr marL="914400" lvl="1" indent="-406400" algn="l">
              <a:lnSpc>
                <a:spcPct val="90000"/>
              </a:lnSpc>
              <a:spcBef>
                <a:spcPts val="560"/>
              </a:spcBef>
              <a:spcAft>
                <a:spcPts val="0"/>
              </a:spcAft>
              <a:buSzPts val="2800"/>
              <a:buChar char="•"/>
              <a:defRPr/>
            </a:lvl2pPr>
            <a:lvl3pPr marL="1371600" lvl="2" indent="-381000" algn="l">
              <a:lnSpc>
                <a:spcPct val="90000"/>
              </a:lnSpc>
              <a:spcBef>
                <a:spcPts val="480"/>
              </a:spcBef>
              <a:spcAft>
                <a:spcPts val="0"/>
              </a:spcAft>
              <a:buSzPts val="2400"/>
              <a:buChar char="•"/>
              <a:defRPr/>
            </a:lvl3pPr>
            <a:lvl4pPr marL="1828800" lvl="3" indent="-381000" algn="l">
              <a:lnSpc>
                <a:spcPct val="90000"/>
              </a:lnSpc>
              <a:spcBef>
                <a:spcPts val="480"/>
              </a:spcBef>
              <a:spcAft>
                <a:spcPts val="0"/>
              </a:spcAft>
              <a:buSzPts val="2400"/>
              <a:buChar char="•"/>
              <a:defRPr/>
            </a:lvl4pPr>
            <a:lvl5pPr marL="2286000" lvl="4" indent="-381000" algn="l">
              <a:lnSpc>
                <a:spcPct val="90000"/>
              </a:lnSpc>
              <a:spcBef>
                <a:spcPts val="480"/>
              </a:spcBef>
              <a:spcAft>
                <a:spcPts val="0"/>
              </a:spcAft>
              <a:buSzPts val="2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1"/>
        <p:cNvGrpSpPr/>
        <p:nvPr/>
      </p:nvGrpSpPr>
      <p:grpSpPr>
        <a:xfrm>
          <a:off x="0" y="0"/>
          <a:ext cx="0" cy="0"/>
          <a:chOff x="0" y="0"/>
          <a:chExt cx="0" cy="0"/>
        </a:xfrm>
      </p:grpSpPr>
      <p:sp>
        <p:nvSpPr>
          <p:cNvPr id="202" name="Google Shape;202;p8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89"/>
          <p:cNvSpPr txBox="1">
            <a:spLocks noGrp="1"/>
          </p:cNvSpPr>
          <p:nvPr>
            <p:ph type="body" idx="1"/>
          </p:nvPr>
        </p:nvSpPr>
        <p:spPr>
          <a:xfrm>
            <a:off x="381000" y="1411552"/>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4"/>
        <p:cNvGrpSpPr/>
        <p:nvPr/>
      </p:nvGrpSpPr>
      <p:grpSpPr>
        <a:xfrm>
          <a:off x="0" y="0"/>
          <a:ext cx="0" cy="0"/>
          <a:chOff x="0" y="0"/>
          <a:chExt cx="0" cy="0"/>
        </a:xfrm>
      </p:grpSpPr>
      <p:sp>
        <p:nvSpPr>
          <p:cNvPr id="205" name="Google Shape;205;p90"/>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06"/>
        <p:cNvGrpSpPr/>
        <p:nvPr/>
      </p:nvGrpSpPr>
      <p:grpSpPr>
        <a:xfrm>
          <a:off x="0" y="0"/>
          <a:ext cx="0" cy="0"/>
          <a:chOff x="0" y="0"/>
          <a:chExt cx="0" cy="0"/>
        </a:xfrm>
      </p:grpSpPr>
      <p:sp>
        <p:nvSpPr>
          <p:cNvPr id="207" name="Google Shape;207;p91"/>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91"/>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9" name="Google Shape;209;p91"/>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0"/>
        <p:cNvGrpSpPr/>
        <p:nvPr/>
      </p:nvGrpSpPr>
      <p:grpSpPr>
        <a:xfrm>
          <a:off x="0" y="0"/>
          <a:ext cx="0" cy="0"/>
          <a:chOff x="0" y="0"/>
          <a:chExt cx="0" cy="0"/>
        </a:xfrm>
      </p:grpSpPr>
      <p:sp>
        <p:nvSpPr>
          <p:cNvPr id="211" name="Google Shape;211;p9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92"/>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13" name="Google Shape;213;p92"/>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14" name="Google Shape;214;p92"/>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15" name="Google Shape;215;p92"/>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216"/>
        <p:cNvGrpSpPr/>
        <p:nvPr/>
      </p:nvGrpSpPr>
      <p:grpSpPr>
        <a:xfrm>
          <a:off x="0" y="0"/>
          <a:ext cx="0" cy="0"/>
          <a:chOff x="0" y="0"/>
          <a:chExt cx="0" cy="0"/>
        </a:xfrm>
      </p:grpSpPr>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217"/>
        <p:cNvGrpSpPr/>
        <p:nvPr/>
      </p:nvGrpSpPr>
      <p:grpSpPr>
        <a:xfrm>
          <a:off x="0" y="0"/>
          <a:ext cx="0" cy="0"/>
          <a:chOff x="0" y="0"/>
          <a:chExt cx="0" cy="0"/>
        </a:xfrm>
      </p:grpSpPr>
      <p:sp>
        <p:nvSpPr>
          <p:cNvPr id="218" name="Google Shape;218;p9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94"/>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220"/>
        <p:cNvGrpSpPr/>
        <p:nvPr/>
      </p:nvGrpSpPr>
      <p:grpSpPr>
        <a:xfrm>
          <a:off x="0" y="0"/>
          <a:ext cx="0" cy="0"/>
          <a:chOff x="0" y="0"/>
          <a:chExt cx="0" cy="0"/>
        </a:xfrm>
      </p:grpSpPr>
      <p:sp>
        <p:nvSpPr>
          <p:cNvPr id="221" name="Google Shape;221;p9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FFFFF"/>
              </a:buClr>
              <a:buSzPts val="4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95"/>
          <p:cNvSpPr txBox="1">
            <a:spLocks noGrp="1"/>
          </p:cNvSpPr>
          <p:nvPr>
            <p:ph type="body" idx="1"/>
          </p:nvPr>
        </p:nvSpPr>
        <p:spPr>
          <a:xfrm>
            <a:off x="381000" y="1411553"/>
            <a:ext cx="8382000" cy="2200602"/>
          </a:xfrm>
          <a:prstGeom prst="rect">
            <a:avLst/>
          </a:prstGeom>
          <a:noFill/>
          <a:ln>
            <a:noFill/>
          </a:ln>
        </p:spPr>
        <p:txBody>
          <a:bodyPr spcFirstLastPara="1" wrap="square" lIns="0" tIns="0" rIns="0" bIns="0" anchor="t" anchorCtr="0">
            <a:spAutoFit/>
          </a:bodyPr>
          <a:lstStyle>
            <a:lvl1pPr marL="457200" lvl="0" indent="-370840" algn="l">
              <a:lnSpc>
                <a:spcPct val="90000"/>
              </a:lnSpc>
              <a:spcBef>
                <a:spcPts val="640"/>
              </a:spcBef>
              <a:spcAft>
                <a:spcPts val="0"/>
              </a:spcAft>
              <a:buClr>
                <a:srgbClr val="FFFFFF"/>
              </a:buClr>
              <a:buSzPts val="2240"/>
              <a:buFont typeface="Noto Sans Symbols"/>
              <a:buChar char="●"/>
              <a:defRPr>
                <a:solidFill>
                  <a:srgbClr val="FFFFFF"/>
                </a:solidFill>
              </a:defRPr>
            </a:lvl1pPr>
            <a:lvl2pPr marL="914400" lvl="1" indent="-353060" algn="l">
              <a:lnSpc>
                <a:spcPct val="90000"/>
              </a:lnSpc>
              <a:spcBef>
                <a:spcPts val="560"/>
              </a:spcBef>
              <a:spcAft>
                <a:spcPts val="0"/>
              </a:spcAft>
              <a:buClr>
                <a:srgbClr val="FFFFFF"/>
              </a:buClr>
              <a:buSzPts val="1960"/>
              <a:buFont typeface="Noto Sans Symbols"/>
              <a:buChar char="●"/>
              <a:defRPr>
                <a:solidFill>
                  <a:srgbClr val="FFFFFF"/>
                </a:solidFill>
              </a:defRPr>
            </a:lvl2pPr>
            <a:lvl3pPr marL="1371600" lvl="2" indent="-335280" algn="l">
              <a:lnSpc>
                <a:spcPct val="90000"/>
              </a:lnSpc>
              <a:spcBef>
                <a:spcPts val="480"/>
              </a:spcBef>
              <a:spcAft>
                <a:spcPts val="0"/>
              </a:spcAft>
              <a:buClr>
                <a:srgbClr val="FFFFFF"/>
              </a:buClr>
              <a:buSzPts val="1680"/>
              <a:buFont typeface="Noto Sans Symbols"/>
              <a:buChar char="●"/>
              <a:defRPr>
                <a:solidFill>
                  <a:srgbClr val="FFFFFF"/>
                </a:solidFill>
              </a:defRPr>
            </a:lvl3pPr>
            <a:lvl4pPr marL="1828800" lvl="3" indent="-335280" algn="l">
              <a:lnSpc>
                <a:spcPct val="90000"/>
              </a:lnSpc>
              <a:spcBef>
                <a:spcPts val="480"/>
              </a:spcBef>
              <a:spcAft>
                <a:spcPts val="0"/>
              </a:spcAft>
              <a:buClr>
                <a:srgbClr val="FFFFFF"/>
              </a:buClr>
              <a:buSzPts val="1680"/>
              <a:buFont typeface="Noto Sans Symbols"/>
              <a:buChar char="●"/>
              <a:defRPr>
                <a:solidFill>
                  <a:srgbClr val="FFFFFF"/>
                </a:solidFill>
              </a:defRPr>
            </a:lvl4pPr>
            <a:lvl5pPr marL="2286000" lvl="4" indent="-335279" algn="l">
              <a:lnSpc>
                <a:spcPct val="90000"/>
              </a:lnSpc>
              <a:spcBef>
                <a:spcPts val="480"/>
              </a:spcBef>
              <a:spcAft>
                <a:spcPts val="0"/>
              </a:spcAft>
              <a:buClr>
                <a:srgbClr val="FFFFFF"/>
              </a:buClr>
              <a:buSzPts val="1680"/>
              <a:buFont typeface="Noto Sans Symbols"/>
              <a:buChar char="●"/>
              <a:defRPr>
                <a:solidFill>
                  <a:srgbClr val="FFFFFF"/>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3" name="Google Shape;223;p95"/>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152375" tIns="76175" rIns="152375" bIns="76175" anchor="b" anchorCtr="0">
            <a:noAutofit/>
          </a:bodyPr>
          <a:lstStyle>
            <a:lvl1pPr marL="457200" lvl="0" indent="-228600" algn="r">
              <a:lnSpc>
                <a:spcPct val="90000"/>
              </a:lnSpc>
              <a:spcBef>
                <a:spcPts val="640"/>
              </a:spcBef>
              <a:spcAft>
                <a:spcPts val="0"/>
              </a:spcAft>
              <a:buClr>
                <a:srgbClr val="000000"/>
              </a:buClr>
              <a:buSzPts val="3200"/>
              <a:buFont typeface="Arial"/>
              <a:buNone/>
              <a:defRPr>
                <a:solidFill>
                  <a:srgbClr val="000000"/>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Demo, Video etc. &quot;special&quot; slides">
  <p:cSld name="2_Demo, Video etc. &quot;special&quot; slides">
    <p:spTree>
      <p:nvGrpSpPr>
        <p:cNvPr id="1" name="Shape 224"/>
        <p:cNvGrpSpPr/>
        <p:nvPr/>
      </p:nvGrpSpPr>
      <p:grpSpPr>
        <a:xfrm>
          <a:off x="0" y="0"/>
          <a:ext cx="0" cy="0"/>
          <a:chOff x="0" y="0"/>
          <a:chExt cx="0" cy="0"/>
        </a:xfrm>
      </p:grpSpPr>
      <p:sp>
        <p:nvSpPr>
          <p:cNvPr id="225" name="Google Shape;225;p96"/>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96"/>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7" name="Google Shape;227;p96"/>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Full Field">
  <p:cSld name="Full Field">
    <p:spTree>
      <p:nvGrpSpPr>
        <p:cNvPr id="1" name="Shape 228"/>
        <p:cNvGrpSpPr/>
        <p:nvPr/>
      </p:nvGrpSpPr>
      <p:grpSpPr>
        <a:xfrm>
          <a:off x="0" y="0"/>
          <a:ext cx="0" cy="0"/>
          <a:chOff x="0" y="0"/>
          <a:chExt cx="0" cy="0"/>
        </a:xfrm>
      </p:grpSpPr>
      <p:grpSp>
        <p:nvGrpSpPr>
          <p:cNvPr id="229" name="Google Shape;229;p97"/>
          <p:cNvGrpSpPr/>
          <p:nvPr/>
        </p:nvGrpSpPr>
        <p:grpSpPr>
          <a:xfrm>
            <a:off x="113006" y="832528"/>
            <a:ext cx="8917995" cy="5542872"/>
            <a:chOff x="76200" y="624396"/>
            <a:chExt cx="8917995" cy="4157154"/>
          </a:xfrm>
        </p:grpSpPr>
        <p:sp>
          <p:nvSpPr>
            <p:cNvPr id="230" name="Google Shape;230;p97"/>
            <p:cNvSpPr/>
            <p:nvPr/>
          </p:nvSpPr>
          <p:spPr>
            <a:xfrm>
              <a:off x="2909976" y="730240"/>
              <a:ext cx="1626375" cy="3518814"/>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231" name="Google Shape;231;p97"/>
            <p:cNvSpPr/>
            <p:nvPr/>
          </p:nvSpPr>
          <p:spPr>
            <a:xfrm>
              <a:off x="113470" y="730240"/>
              <a:ext cx="2796507"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232" name="Google Shape;232;p97"/>
            <p:cNvSpPr/>
            <p:nvPr/>
          </p:nvSpPr>
          <p:spPr>
            <a:xfrm>
              <a:off x="113166" y="3651737"/>
              <a:ext cx="2796810"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233" name="Google Shape;233;p97"/>
            <p:cNvSpPr/>
            <p:nvPr/>
          </p:nvSpPr>
          <p:spPr>
            <a:xfrm>
              <a:off x="76200"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4" name="Google Shape;234;p97"/>
            <p:cNvSpPr/>
            <p:nvPr/>
          </p:nvSpPr>
          <p:spPr>
            <a:xfrm>
              <a:off x="77182"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35" name="Google Shape;235;p97"/>
            <p:cNvSpPr/>
            <p:nvPr/>
          </p:nvSpPr>
          <p:spPr>
            <a:xfrm>
              <a:off x="2452806" y="4249055"/>
              <a:ext cx="1263083" cy="423805"/>
            </a:xfrm>
            <a:prstGeom prst="rect">
              <a:avLst/>
            </a:prstGeom>
            <a:noFill/>
            <a:ln w="2540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236" name="Google Shape;236;p97"/>
            <p:cNvSpPr/>
            <p:nvPr/>
          </p:nvSpPr>
          <p:spPr>
            <a:xfrm>
              <a:off x="3669080"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237" name="Google Shape;237;p97"/>
            <p:cNvSpPr/>
            <p:nvPr/>
          </p:nvSpPr>
          <p:spPr>
            <a:xfrm>
              <a:off x="1075191"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238" name="Google Shape;238;p97"/>
            <p:cNvCxnSpPr/>
            <p:nvPr/>
          </p:nvCxnSpPr>
          <p:spPr>
            <a:xfrm rot="10800000">
              <a:off x="1306549"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239" name="Google Shape;239;p97"/>
            <p:cNvCxnSpPr/>
            <p:nvPr/>
          </p:nvCxnSpPr>
          <p:spPr>
            <a:xfrm rot="10800000">
              <a:off x="3716192" y="4256618"/>
              <a:ext cx="0" cy="524932"/>
            </a:xfrm>
            <a:prstGeom prst="straightConnector1">
              <a:avLst/>
            </a:prstGeom>
            <a:noFill/>
            <a:ln w="28575" cap="flat" cmpd="sng">
              <a:solidFill>
                <a:schemeClr val="lt1"/>
              </a:solidFill>
              <a:prstDash val="solid"/>
              <a:round/>
              <a:headEnd type="none" w="sm" len="sm"/>
              <a:tailEnd type="none" w="sm" len="sm"/>
            </a:ln>
          </p:spPr>
        </p:cxnSp>
        <p:sp>
          <p:nvSpPr>
            <p:cNvPr id="240" name="Google Shape;240;p97"/>
            <p:cNvSpPr/>
            <p:nvPr/>
          </p:nvSpPr>
          <p:spPr>
            <a:xfrm>
              <a:off x="113470" y="1328649"/>
              <a:ext cx="2796507" cy="2320590"/>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241" name="Google Shape;241;p97"/>
            <p:cNvCxnSpPr/>
            <p:nvPr/>
          </p:nvCxnSpPr>
          <p:spPr>
            <a:xfrm rot="10800000">
              <a:off x="3720384" y="3651692"/>
              <a:ext cx="813188" cy="0"/>
            </a:xfrm>
            <a:prstGeom prst="straightConnector1">
              <a:avLst/>
            </a:prstGeom>
            <a:noFill/>
            <a:ln w="28575" cap="flat" cmpd="sng">
              <a:solidFill>
                <a:schemeClr val="lt1"/>
              </a:solidFill>
              <a:prstDash val="solid"/>
              <a:round/>
              <a:headEnd type="none" w="sm" len="sm"/>
              <a:tailEnd type="none" w="sm" len="sm"/>
            </a:ln>
          </p:spPr>
        </p:cxnSp>
        <p:cxnSp>
          <p:nvCxnSpPr>
            <p:cNvPr id="242" name="Google Shape;242;p97"/>
            <p:cNvCxnSpPr/>
            <p:nvPr/>
          </p:nvCxnSpPr>
          <p:spPr>
            <a:xfrm rot="10800000">
              <a:off x="3720384" y="1327557"/>
              <a:ext cx="813188" cy="0"/>
            </a:xfrm>
            <a:prstGeom prst="straightConnector1">
              <a:avLst/>
            </a:prstGeom>
            <a:noFill/>
            <a:ln w="28575" cap="flat" cmpd="sng">
              <a:solidFill>
                <a:schemeClr val="lt1"/>
              </a:solidFill>
              <a:prstDash val="solid"/>
              <a:round/>
              <a:headEnd type="none" w="sm" len="sm"/>
              <a:tailEnd type="none" w="sm" len="sm"/>
            </a:ln>
          </p:spPr>
        </p:cxnSp>
        <p:cxnSp>
          <p:nvCxnSpPr>
            <p:cNvPr id="243" name="Google Shape;243;p97"/>
            <p:cNvCxnSpPr/>
            <p:nvPr/>
          </p:nvCxnSpPr>
          <p:spPr>
            <a:xfrm rot="10800000">
              <a:off x="3720384" y="4672860"/>
              <a:ext cx="813188" cy="0"/>
            </a:xfrm>
            <a:prstGeom prst="straightConnector1">
              <a:avLst/>
            </a:prstGeom>
            <a:noFill/>
            <a:ln w="28575" cap="flat" cmpd="sng">
              <a:solidFill>
                <a:schemeClr val="lt1"/>
              </a:solidFill>
              <a:prstDash val="solid"/>
              <a:round/>
              <a:headEnd type="none" w="sm" len="sm"/>
              <a:tailEnd type="none" w="sm" len="sm"/>
            </a:ln>
          </p:spPr>
        </p:cxnSp>
        <p:sp>
          <p:nvSpPr>
            <p:cNvPr id="244" name="Google Shape;244;p97"/>
            <p:cNvSpPr/>
            <p:nvPr/>
          </p:nvSpPr>
          <p:spPr>
            <a:xfrm flipH="1">
              <a:off x="4534044" y="730240"/>
              <a:ext cx="1626375" cy="3518814"/>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245" name="Google Shape;245;p97"/>
            <p:cNvSpPr/>
            <p:nvPr/>
          </p:nvSpPr>
          <p:spPr>
            <a:xfrm flipH="1">
              <a:off x="6160418" y="730240"/>
              <a:ext cx="2796507"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246" name="Google Shape;246;p97"/>
            <p:cNvSpPr/>
            <p:nvPr/>
          </p:nvSpPr>
          <p:spPr>
            <a:xfrm flipH="1">
              <a:off x="6160419" y="3651737"/>
              <a:ext cx="2796810" cy="597317"/>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247" name="Google Shape;247;p97"/>
            <p:cNvSpPr/>
            <p:nvPr/>
          </p:nvSpPr>
          <p:spPr>
            <a:xfrm flipH="1">
              <a:off x="8930023" y="624396"/>
              <a:ext cx="64172" cy="119937"/>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48" name="Google Shape;248;p97"/>
            <p:cNvSpPr/>
            <p:nvPr/>
          </p:nvSpPr>
          <p:spPr>
            <a:xfrm flipH="1">
              <a:off x="8929041" y="4240361"/>
              <a:ext cx="64172" cy="113896"/>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49" name="Google Shape;249;p97"/>
            <p:cNvSpPr/>
            <p:nvPr/>
          </p:nvSpPr>
          <p:spPr>
            <a:xfrm flipH="1">
              <a:off x="5354506" y="4249055"/>
              <a:ext cx="1263083" cy="423805"/>
            </a:xfrm>
            <a:prstGeom prst="rect">
              <a:avLst/>
            </a:prstGeom>
            <a:noFill/>
            <a:ln w="25400" cap="flat" cmpd="sng">
              <a:solidFill>
                <a:schemeClr val="l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sp>
          <p:nvSpPr>
            <p:cNvPr id="250" name="Google Shape;250;p97"/>
            <p:cNvSpPr/>
            <p:nvPr/>
          </p:nvSpPr>
          <p:spPr>
            <a:xfrm flipH="1">
              <a:off x="5305394" y="4184677"/>
              <a:ext cx="95921" cy="71941"/>
            </a:xfrm>
            <a:custGeom>
              <a:avLst/>
              <a:gdLst/>
              <a:ahLst/>
              <a:cxnLst/>
              <a:rect l="l" t="t" r="r" b="b"/>
              <a:pathLst>
                <a:path w="21600" h="21600" extrusionOk="0">
                  <a:moveTo>
                    <a:pt x="10800" y="0"/>
                  </a:moveTo>
                  <a:lnTo>
                    <a:pt x="21600" y="21600"/>
                  </a:lnTo>
                  <a:lnTo>
                    <a:pt x="0" y="21600"/>
                  </a:lnTo>
                  <a:close/>
                </a:path>
              </a:pathLst>
            </a:custGeom>
            <a:solidFill>
              <a:schemeClr val="accent2"/>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950"/>
                <a:buFont typeface="Arial"/>
                <a:buNone/>
              </a:pPr>
              <a:endParaRPr sz="1950" b="0" i="0" u="none" strike="noStrike" cap="none">
                <a:solidFill>
                  <a:srgbClr val="FFFFFF"/>
                </a:solidFill>
                <a:latin typeface="Arial"/>
                <a:ea typeface="Arial"/>
                <a:cs typeface="Arial"/>
                <a:sym typeface="Arial"/>
              </a:endParaRPr>
            </a:p>
          </p:txBody>
        </p:sp>
        <p:sp>
          <p:nvSpPr>
            <p:cNvPr id="251" name="Google Shape;251;p97"/>
            <p:cNvSpPr/>
            <p:nvPr/>
          </p:nvSpPr>
          <p:spPr>
            <a:xfrm flipH="1">
              <a:off x="7532487" y="2276247"/>
              <a:ext cx="462717" cy="450769"/>
            </a:xfrm>
            <a:prstGeom prst="ellipse">
              <a:avLst/>
            </a:prstGeom>
            <a:noFill/>
            <a:ln w="28575" cap="flat" cmpd="sng">
              <a:solidFill>
                <a:schemeClr val="lt1"/>
              </a:solidFill>
              <a:prstDash val="solid"/>
              <a:miter lim="400000"/>
              <a:headEnd type="none" w="sm" len="sm"/>
              <a:tailEnd type="none" w="sm" len="sm"/>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cxnSp>
          <p:nvCxnSpPr>
            <p:cNvPr id="252" name="Google Shape;252;p97"/>
            <p:cNvCxnSpPr/>
            <p:nvPr/>
          </p:nvCxnSpPr>
          <p:spPr>
            <a:xfrm rot="10800000">
              <a:off x="7763846" y="2421056"/>
              <a:ext cx="0" cy="161149"/>
            </a:xfrm>
            <a:prstGeom prst="straightConnector1">
              <a:avLst/>
            </a:prstGeom>
            <a:noFill/>
            <a:ln w="19050" cap="flat" cmpd="sng">
              <a:solidFill>
                <a:schemeClr val="lt1"/>
              </a:solidFill>
              <a:prstDash val="solid"/>
              <a:miter lim="400000"/>
              <a:headEnd type="none" w="sm" len="sm"/>
              <a:tailEnd type="none" w="sm" len="sm"/>
            </a:ln>
          </p:spPr>
        </p:cxnSp>
        <p:cxnSp>
          <p:nvCxnSpPr>
            <p:cNvPr id="253" name="Google Shape;253;p97"/>
            <p:cNvCxnSpPr/>
            <p:nvPr/>
          </p:nvCxnSpPr>
          <p:spPr>
            <a:xfrm rot="10800000">
              <a:off x="5354203" y="4256618"/>
              <a:ext cx="0" cy="524932"/>
            </a:xfrm>
            <a:prstGeom prst="straightConnector1">
              <a:avLst/>
            </a:prstGeom>
            <a:noFill/>
            <a:ln w="28575" cap="flat" cmpd="sng">
              <a:solidFill>
                <a:schemeClr val="lt1"/>
              </a:solidFill>
              <a:prstDash val="solid"/>
              <a:round/>
              <a:headEnd type="none" w="sm" len="sm"/>
              <a:tailEnd type="none" w="sm" len="sm"/>
            </a:ln>
          </p:spPr>
        </p:cxnSp>
        <p:sp>
          <p:nvSpPr>
            <p:cNvPr id="254" name="Google Shape;254;p97"/>
            <p:cNvSpPr/>
            <p:nvPr/>
          </p:nvSpPr>
          <p:spPr>
            <a:xfrm flipH="1">
              <a:off x="6160418" y="1328649"/>
              <a:ext cx="2796507" cy="2320590"/>
            </a:xfrm>
            <a:prstGeom prst="rect">
              <a:avLst/>
            </a:prstGeom>
            <a:no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cxnSp>
          <p:nvCxnSpPr>
            <p:cNvPr id="255" name="Google Shape;255;p97"/>
            <p:cNvCxnSpPr/>
            <p:nvPr/>
          </p:nvCxnSpPr>
          <p:spPr>
            <a:xfrm>
              <a:off x="4536823" y="3651692"/>
              <a:ext cx="813188" cy="0"/>
            </a:xfrm>
            <a:prstGeom prst="straightConnector1">
              <a:avLst/>
            </a:prstGeom>
            <a:noFill/>
            <a:ln w="28575" cap="flat" cmpd="sng">
              <a:solidFill>
                <a:schemeClr val="lt1"/>
              </a:solidFill>
              <a:prstDash val="solid"/>
              <a:round/>
              <a:headEnd type="none" w="sm" len="sm"/>
              <a:tailEnd type="none" w="sm" len="sm"/>
            </a:ln>
          </p:spPr>
        </p:cxnSp>
        <p:cxnSp>
          <p:nvCxnSpPr>
            <p:cNvPr id="256" name="Google Shape;256;p97"/>
            <p:cNvCxnSpPr/>
            <p:nvPr/>
          </p:nvCxnSpPr>
          <p:spPr>
            <a:xfrm>
              <a:off x="4536823" y="1327557"/>
              <a:ext cx="813188" cy="0"/>
            </a:xfrm>
            <a:prstGeom prst="straightConnector1">
              <a:avLst/>
            </a:prstGeom>
            <a:noFill/>
            <a:ln w="28575" cap="flat" cmpd="sng">
              <a:solidFill>
                <a:schemeClr val="lt1"/>
              </a:solidFill>
              <a:prstDash val="solid"/>
              <a:round/>
              <a:headEnd type="none" w="sm" len="sm"/>
              <a:tailEnd type="none" w="sm" len="sm"/>
            </a:ln>
          </p:spPr>
        </p:cxnSp>
        <p:cxnSp>
          <p:nvCxnSpPr>
            <p:cNvPr id="257" name="Google Shape;257;p97"/>
            <p:cNvCxnSpPr/>
            <p:nvPr/>
          </p:nvCxnSpPr>
          <p:spPr>
            <a:xfrm>
              <a:off x="4536823" y="4672860"/>
              <a:ext cx="813188" cy="0"/>
            </a:xfrm>
            <a:prstGeom prst="straightConnector1">
              <a:avLst/>
            </a:prstGeom>
            <a:noFill/>
            <a:ln w="28575" cap="flat" cmpd="sng">
              <a:solidFill>
                <a:schemeClr val="lt1"/>
              </a:solidFill>
              <a:prstDash val="solid"/>
              <a:round/>
              <a:headEnd type="none" w="sm" len="sm"/>
              <a:tailEnd type="none" w="sm" len="sm"/>
            </a:ln>
          </p:spPr>
        </p:cxnSp>
        <p:sp>
          <p:nvSpPr>
            <p:cNvPr id="258" name="Google Shape;258;p97"/>
            <p:cNvSpPr/>
            <p:nvPr/>
          </p:nvSpPr>
          <p:spPr>
            <a:xfrm>
              <a:off x="4487571" y="624396"/>
              <a:ext cx="70848" cy="125745"/>
            </a:xfrm>
            <a:prstGeom prst="rect">
              <a:avLst/>
            </a:prstGeom>
            <a:solidFill>
              <a:srgbClr val="7B3C9E"/>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59" name="Google Shape;259;p97"/>
            <p:cNvSpPr/>
            <p:nvPr/>
          </p:nvSpPr>
          <p:spPr>
            <a:xfrm>
              <a:off x="4516358" y="2451713"/>
              <a:ext cx="39979" cy="9983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Arial"/>
                <a:buNone/>
              </a:pPr>
              <a:endParaRPr sz="1350" b="0" i="0" u="none" strike="noStrike" cap="none">
                <a:solidFill>
                  <a:srgbClr val="000000"/>
                </a:solidFill>
                <a:latin typeface="Arial"/>
                <a:ea typeface="Arial"/>
                <a:cs typeface="Arial"/>
                <a:sym typeface="Arial"/>
              </a:endParaRPr>
            </a:p>
          </p:txBody>
        </p:sp>
      </p:grpSp>
      <p:sp>
        <p:nvSpPr>
          <p:cNvPr id="260" name="Google Shape;260;p97"/>
          <p:cNvSpPr txBox="1">
            <a:spLocks noGrp="1"/>
          </p:cNvSpPr>
          <p:nvPr>
            <p:ph type="title"/>
          </p:nvPr>
        </p:nvSpPr>
        <p:spPr>
          <a:xfrm>
            <a:off x="457202" y="231133"/>
            <a:ext cx="6705599" cy="221599"/>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SzPts val="4800"/>
              <a:buNone/>
              <a:defRPr sz="1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1" name="Google Shape;261;p97"/>
          <p:cNvPicPr preferRelativeResize="0"/>
          <p:nvPr/>
        </p:nvPicPr>
        <p:blipFill rotWithShape="1">
          <a:blip r:embed="rId2">
            <a:alphaModFix/>
          </a:blip>
          <a:srcRect/>
          <a:stretch/>
        </p:blipFill>
        <p:spPr>
          <a:xfrm>
            <a:off x="1633121" y="1070934"/>
            <a:ext cx="841251" cy="559233"/>
          </a:xfrm>
          <a:prstGeom prst="rect">
            <a:avLst/>
          </a:prstGeom>
          <a:noFill/>
          <a:ln>
            <a:noFill/>
          </a:ln>
        </p:spPr>
      </p:pic>
      <p:pic>
        <p:nvPicPr>
          <p:cNvPr id="262" name="Google Shape;262;p97"/>
          <p:cNvPicPr preferRelativeResize="0"/>
          <p:nvPr/>
        </p:nvPicPr>
        <p:blipFill rotWithShape="1">
          <a:blip r:embed="rId2">
            <a:alphaModFix/>
          </a:blip>
          <a:srcRect/>
          <a:stretch/>
        </p:blipFill>
        <p:spPr>
          <a:xfrm>
            <a:off x="6545642" y="4980304"/>
            <a:ext cx="841251" cy="559233"/>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3"/>
        <p:cNvGrpSpPr/>
        <p:nvPr/>
      </p:nvGrpSpPr>
      <p:grpSpPr>
        <a:xfrm>
          <a:off x="0" y="0"/>
          <a:ext cx="0" cy="0"/>
          <a:chOff x="0" y="0"/>
          <a:chExt cx="0" cy="0"/>
        </a:xfrm>
      </p:grpSpPr>
      <p:sp>
        <p:nvSpPr>
          <p:cNvPr id="264" name="Google Shape;264;p9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5" name="Google Shape;265;p9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6" name="Google Shape;266;p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381000" y="1412875"/>
            <a:ext cx="8382000" cy="2210862"/>
          </a:xfrm>
          <a:prstGeom prst="rect">
            <a:avLst/>
          </a:prstGeom>
          <a:noFill/>
          <a:ln>
            <a:noFill/>
          </a:ln>
        </p:spPr>
        <p:txBody>
          <a:bodyPr spcFirstLastPara="1" wrap="square" lIns="0" tIns="0" rIns="0" bIns="0" anchor="t" anchorCtr="0">
            <a:spAutoFit/>
          </a:bodyPr>
          <a:lstStyle>
            <a:lvl1pPr marL="457200" lvl="0" indent="-431800" algn="l">
              <a:lnSpc>
                <a:spcPct val="90000"/>
              </a:lnSpc>
              <a:spcBef>
                <a:spcPts val="640"/>
              </a:spcBef>
              <a:spcAft>
                <a:spcPts val="0"/>
              </a:spcAft>
              <a:buClr>
                <a:schemeClr val="dk1"/>
              </a:buClr>
              <a:buSzPts val="3200"/>
              <a:buFont typeface="Calibri"/>
              <a:buChar char="•"/>
              <a:defRPr/>
            </a:lvl1pPr>
            <a:lvl2pPr marL="914400" lvl="1" indent="-406400" algn="l">
              <a:lnSpc>
                <a:spcPct val="90000"/>
              </a:lnSpc>
              <a:spcBef>
                <a:spcPts val="560"/>
              </a:spcBef>
              <a:spcAft>
                <a:spcPts val="0"/>
              </a:spcAft>
              <a:buClr>
                <a:schemeClr val="dk1"/>
              </a:buClr>
              <a:buSzPts val="2800"/>
              <a:buFont typeface="Calibri"/>
              <a:buChar char="•"/>
              <a:defRPr/>
            </a:lvl2pPr>
            <a:lvl3pPr marL="1371600" lvl="2" indent="-381000" algn="l">
              <a:lnSpc>
                <a:spcPct val="90000"/>
              </a:lnSpc>
              <a:spcBef>
                <a:spcPts val="480"/>
              </a:spcBef>
              <a:spcAft>
                <a:spcPts val="0"/>
              </a:spcAft>
              <a:buClr>
                <a:schemeClr val="dk1"/>
              </a:buClr>
              <a:buSzPts val="2400"/>
              <a:buFont typeface="Calibri"/>
              <a:buChar char="•"/>
              <a:defRPr/>
            </a:lvl3pPr>
            <a:lvl4pPr marL="1828800" lvl="3" indent="-381000" algn="l">
              <a:lnSpc>
                <a:spcPct val="90000"/>
              </a:lnSpc>
              <a:spcBef>
                <a:spcPts val="480"/>
              </a:spcBef>
              <a:spcAft>
                <a:spcPts val="0"/>
              </a:spcAft>
              <a:buClr>
                <a:schemeClr val="dk1"/>
              </a:buClr>
              <a:buSzPts val="2400"/>
              <a:buFont typeface="Calibri"/>
              <a:buChar char="•"/>
              <a:defRPr/>
            </a:lvl4pPr>
            <a:lvl5pPr marL="2286000" lvl="4" indent="-381000" algn="l">
              <a:lnSpc>
                <a:spcPct val="90000"/>
              </a:lnSpc>
              <a:spcBef>
                <a:spcPts val="480"/>
              </a:spcBef>
              <a:spcAft>
                <a:spcPts val="0"/>
              </a:spcAft>
              <a:buClr>
                <a:schemeClr val="dk1"/>
              </a:buClr>
              <a:buSzPts val="2400"/>
              <a:buFont typeface="Calibri"/>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Use for slides with Software Code">
  <p:cSld name="Use for slides with Software Code">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26"/>
          <p:cNvSpPr txBox="1">
            <a:spLocks noGrp="1"/>
          </p:cNvSpPr>
          <p:nvPr>
            <p:ph type="body" idx="1"/>
          </p:nvPr>
        </p:nvSpPr>
        <p:spPr>
          <a:xfrm>
            <a:off x="722313" y="1905000"/>
            <a:ext cx="8040688" cy="1938992"/>
          </a:xfrm>
          <a:prstGeom prst="rect">
            <a:avLst/>
          </a:prstGeom>
          <a:noFill/>
          <a:ln>
            <a:noFill/>
          </a:ln>
        </p:spPr>
        <p:txBody>
          <a:bodyPr spcFirstLastPara="1" wrap="square" lIns="0" tIns="0" rIns="0" bIns="0" anchor="t" anchorCtr="0">
            <a:spAutoFit/>
          </a:bodyPr>
          <a:lstStyle>
            <a:lvl1pPr marL="457200" lvl="0" indent="-228600" algn="l">
              <a:lnSpc>
                <a:spcPct val="90000"/>
              </a:lnSpc>
              <a:spcBef>
                <a:spcPts val="600"/>
              </a:spcBef>
              <a:spcAft>
                <a:spcPts val="0"/>
              </a:spcAft>
              <a:buClr>
                <a:schemeClr val="dk1"/>
              </a:buClr>
              <a:buSzPts val="3000"/>
              <a:buNone/>
              <a:defRPr/>
            </a:lvl1pPr>
            <a:lvl2pPr marL="914400" lvl="1" indent="-228600" algn="l">
              <a:lnSpc>
                <a:spcPct val="90000"/>
              </a:lnSpc>
              <a:spcBef>
                <a:spcPts val="560"/>
              </a:spcBef>
              <a:spcAft>
                <a:spcPts val="0"/>
              </a:spcAft>
              <a:buClr>
                <a:schemeClr val="dk1"/>
              </a:buClr>
              <a:buSzPts val="2800"/>
              <a:buNone/>
              <a:defRPr/>
            </a:lvl2pPr>
            <a:lvl3pPr marL="1371600" lvl="2" indent="-228600" algn="l">
              <a:lnSpc>
                <a:spcPct val="90000"/>
              </a:lnSpc>
              <a:spcBef>
                <a:spcPts val="480"/>
              </a:spcBef>
              <a:spcAft>
                <a:spcPts val="0"/>
              </a:spcAft>
              <a:buClr>
                <a:schemeClr val="dk1"/>
              </a:buClr>
              <a:buSzPts val="2400"/>
              <a:buNone/>
              <a:defRPr/>
            </a:lvl3pPr>
            <a:lvl4pPr marL="1828800" lvl="3" indent="-228600" algn="l">
              <a:lnSpc>
                <a:spcPct val="90000"/>
              </a:lnSpc>
              <a:spcBef>
                <a:spcPts val="480"/>
              </a:spcBef>
              <a:spcAft>
                <a:spcPts val="0"/>
              </a:spcAft>
              <a:buClr>
                <a:schemeClr val="dk1"/>
              </a:buClr>
              <a:buSzPts val="2400"/>
              <a:buNone/>
              <a:defRPr/>
            </a:lvl4pPr>
            <a:lvl5pPr marL="2286000" lvl="4" indent="-228600" algn="l">
              <a:lnSpc>
                <a:spcPct val="90000"/>
              </a:lnSpc>
              <a:spcBef>
                <a:spcPts val="480"/>
              </a:spcBef>
              <a:spcAft>
                <a:spcPts val="0"/>
              </a:spcAft>
              <a:buClr>
                <a:schemeClr val="dk1"/>
              </a:buClr>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26"/>
        <p:cNvGrpSpPr/>
        <p:nvPr/>
      </p:nvGrpSpPr>
      <p:grpSpPr>
        <a:xfrm>
          <a:off x="0" y="0"/>
          <a:ext cx="0" cy="0"/>
          <a:chOff x="0" y="0"/>
          <a:chExt cx="0" cy="0"/>
        </a:xfrm>
      </p:grpSpPr>
      <p:sp>
        <p:nvSpPr>
          <p:cNvPr id="27" name="Google Shape;27;p15"/>
          <p:cNvSpPr txBox="1">
            <a:spLocks noGrp="1"/>
          </p:cNvSpPr>
          <p:nvPr>
            <p:ph type="ctrTitle"/>
          </p:nvPr>
        </p:nvSpPr>
        <p:spPr>
          <a:xfrm>
            <a:off x="1369219" y="649805"/>
            <a:ext cx="7043208" cy="1523494"/>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2E59B0"/>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ubTitle" idx="1"/>
          </p:nvPr>
        </p:nvSpPr>
        <p:spPr>
          <a:xfrm>
            <a:off x="1368955" y="4344988"/>
            <a:ext cx="7043208" cy="46166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200"/>
              <a:buFont typeface="Calibri"/>
              <a:buNone/>
              <a:defRPr>
                <a:solidFill>
                  <a:schemeClr val="dk1"/>
                </a:solidFill>
              </a:defRPr>
            </a:lvl1pPr>
            <a:lvl2pPr lvl="1" algn="ctr">
              <a:lnSpc>
                <a:spcPct val="90000"/>
              </a:lnSpc>
              <a:spcBef>
                <a:spcPts val="560"/>
              </a:spcBef>
              <a:spcAft>
                <a:spcPts val="0"/>
              </a:spcAft>
              <a:buClr>
                <a:srgbClr val="888888"/>
              </a:buClr>
              <a:buSzPts val="2800"/>
              <a:buFont typeface="Calibri"/>
              <a:buNone/>
              <a:defRPr>
                <a:solidFill>
                  <a:srgbClr val="888888"/>
                </a:solidFill>
              </a:defRPr>
            </a:lvl2pPr>
            <a:lvl3pPr lvl="2" algn="ctr">
              <a:lnSpc>
                <a:spcPct val="90000"/>
              </a:lnSpc>
              <a:spcBef>
                <a:spcPts val="480"/>
              </a:spcBef>
              <a:spcAft>
                <a:spcPts val="0"/>
              </a:spcAft>
              <a:buClr>
                <a:srgbClr val="888888"/>
              </a:buClr>
              <a:buSzPts val="2400"/>
              <a:buFont typeface="Calibri"/>
              <a:buNone/>
              <a:defRPr>
                <a:solidFill>
                  <a:srgbClr val="888888"/>
                </a:solidFill>
              </a:defRPr>
            </a:lvl3pPr>
            <a:lvl4pPr lvl="3" algn="ctr">
              <a:lnSpc>
                <a:spcPct val="90000"/>
              </a:lnSpc>
              <a:spcBef>
                <a:spcPts val="480"/>
              </a:spcBef>
              <a:spcAft>
                <a:spcPts val="0"/>
              </a:spcAft>
              <a:buClr>
                <a:srgbClr val="888888"/>
              </a:buClr>
              <a:buSzPts val="2400"/>
              <a:buFont typeface="Calibri"/>
              <a:buNone/>
              <a:defRPr>
                <a:solidFill>
                  <a:srgbClr val="888888"/>
                </a:solidFill>
              </a:defRPr>
            </a:lvl4pPr>
            <a:lvl5pPr lvl="4" algn="ctr">
              <a:lnSpc>
                <a:spcPct val="90000"/>
              </a:lnSpc>
              <a:spcBef>
                <a:spcPts val="480"/>
              </a:spcBef>
              <a:spcAft>
                <a:spcPts val="0"/>
              </a:spcAft>
              <a:buClr>
                <a:srgbClr val="888888"/>
              </a:buClr>
              <a:buSzPts val="2400"/>
              <a:buFont typeface="Calibri"/>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9" name="Google Shape;29;p15"/>
          <p:cNvSpPr txBox="1">
            <a:spLocks noGrp="1"/>
          </p:cNvSpPr>
          <p:nvPr>
            <p:ph type="body" idx="2"/>
          </p:nvPr>
        </p:nvSpPr>
        <p:spPr>
          <a:xfrm>
            <a:off x="722049" y="2355850"/>
            <a:ext cx="7690114" cy="1384994"/>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17"/>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body" idx="1"/>
          </p:nvPr>
        </p:nvSpPr>
        <p:spPr>
          <a:xfrm>
            <a:off x="3810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17"/>
          <p:cNvSpPr txBox="1">
            <a:spLocks noGrp="1"/>
          </p:cNvSpPr>
          <p:nvPr>
            <p:ph type="body" idx="2"/>
          </p:nvPr>
        </p:nvSpPr>
        <p:spPr>
          <a:xfrm>
            <a:off x="4648200" y="1411553"/>
            <a:ext cx="4114800" cy="2129814"/>
          </a:xfrm>
          <a:prstGeom prst="rect">
            <a:avLst/>
          </a:prstGeom>
          <a:noFill/>
          <a:ln>
            <a:noFill/>
          </a:ln>
        </p:spPr>
        <p:txBody>
          <a:bodyPr spcFirstLastPara="1" wrap="square" lIns="0" tIns="0" rIns="0" bIns="0" anchor="t" anchorCtr="0">
            <a:spAutoFit/>
          </a:bodyPr>
          <a:lstStyle>
            <a:lvl1pPr marL="457200" lvl="0" indent="-406400" algn="l">
              <a:lnSpc>
                <a:spcPct val="90000"/>
              </a:lnSpc>
              <a:spcBef>
                <a:spcPts val="560"/>
              </a:spcBef>
              <a:spcAft>
                <a:spcPts val="0"/>
              </a:spcAft>
              <a:buClr>
                <a:schemeClr val="dk1"/>
              </a:buClr>
              <a:buSzPts val="2800"/>
              <a:buFont typeface="Calibri"/>
              <a:buChar char="•"/>
              <a:defRPr sz="2800"/>
            </a:lvl1pPr>
            <a:lvl2pPr marL="914400" lvl="1" indent="-381000" algn="l">
              <a:lnSpc>
                <a:spcPct val="90000"/>
              </a:lnSpc>
              <a:spcBef>
                <a:spcPts val="480"/>
              </a:spcBef>
              <a:spcAft>
                <a:spcPts val="0"/>
              </a:spcAft>
              <a:buClr>
                <a:schemeClr val="dk1"/>
              </a:buClr>
              <a:buSzPts val="2400"/>
              <a:buFont typeface="Calibri"/>
              <a:buChar char="•"/>
              <a:defRPr sz="2400"/>
            </a:lvl2pPr>
            <a:lvl3pPr marL="1371600" lvl="2" indent="-355600" algn="l">
              <a:lnSpc>
                <a:spcPct val="90000"/>
              </a:lnSpc>
              <a:spcBef>
                <a:spcPts val="400"/>
              </a:spcBef>
              <a:spcAft>
                <a:spcPts val="0"/>
              </a:spcAft>
              <a:buClr>
                <a:schemeClr val="dk1"/>
              </a:buClr>
              <a:buSzPts val="2000"/>
              <a:buFont typeface="Calibri"/>
              <a:buChar char="•"/>
              <a:defRPr sz="2000"/>
            </a:lvl3pPr>
            <a:lvl4pPr marL="1828800" lvl="3" indent="-342900" algn="l">
              <a:lnSpc>
                <a:spcPct val="90000"/>
              </a:lnSpc>
              <a:spcBef>
                <a:spcPts val="360"/>
              </a:spcBef>
              <a:spcAft>
                <a:spcPts val="0"/>
              </a:spcAft>
              <a:buClr>
                <a:schemeClr val="dk1"/>
              </a:buClr>
              <a:buSzPts val="1800"/>
              <a:buFont typeface="Calibri"/>
              <a:buChar char="•"/>
              <a:defRPr sz="1800"/>
            </a:lvl4pPr>
            <a:lvl5pPr marL="2286000" lvl="4" indent="-342900" algn="l">
              <a:lnSpc>
                <a:spcPct val="90000"/>
              </a:lnSpc>
              <a:spcBef>
                <a:spcPts val="360"/>
              </a:spcBef>
              <a:spcAft>
                <a:spcPts val="0"/>
              </a:spcAft>
              <a:buClr>
                <a:schemeClr val="dk1"/>
              </a:buClr>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4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381000" y="1411553"/>
            <a:ext cx="4114800"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7" name="Google Shape;37;p18"/>
          <p:cNvSpPr txBox="1">
            <a:spLocks noGrp="1"/>
          </p:cNvSpPr>
          <p:nvPr>
            <p:ph type="body" idx="2"/>
          </p:nvPr>
        </p:nvSpPr>
        <p:spPr>
          <a:xfrm>
            <a:off x="380999" y="2174875"/>
            <a:ext cx="4114800"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8" name="Google Shape;38;p18"/>
          <p:cNvSpPr txBox="1">
            <a:spLocks noGrp="1"/>
          </p:cNvSpPr>
          <p:nvPr>
            <p:ph type="body" idx="3"/>
          </p:nvPr>
        </p:nvSpPr>
        <p:spPr>
          <a:xfrm>
            <a:off x="4645981" y="1411553"/>
            <a:ext cx="4117019" cy="692498"/>
          </a:xfrm>
          <a:prstGeom prst="rect">
            <a:avLst/>
          </a:prstGeom>
          <a:noFill/>
          <a:ln>
            <a:noFill/>
          </a:ln>
        </p:spPr>
        <p:txBody>
          <a:bodyPr spcFirstLastPara="1" wrap="square" lIns="0" tIns="0" rIns="0" bIns="0" anchor="b" anchorCtr="0">
            <a:spAutoFit/>
          </a:bodyPr>
          <a:lstStyle>
            <a:lvl1pPr marL="457200" lvl="0" indent="-228600" algn="l">
              <a:lnSpc>
                <a:spcPct val="90000"/>
              </a:lnSpc>
              <a:spcBef>
                <a:spcPts val="0"/>
              </a:spcBef>
              <a:spcAft>
                <a:spcPts val="0"/>
              </a:spcAft>
              <a:buClr>
                <a:schemeClr val="dk1"/>
              </a:buClr>
              <a:buSzPts val="2500"/>
              <a:buFont typeface="Calibri"/>
              <a:buNone/>
              <a:defRPr sz="2500" b="1"/>
            </a:lvl1pPr>
            <a:lvl2pPr marL="914400" lvl="1" indent="-228600" algn="l">
              <a:lnSpc>
                <a:spcPct val="90000"/>
              </a:lnSpc>
              <a:spcBef>
                <a:spcPts val="400"/>
              </a:spcBef>
              <a:spcAft>
                <a:spcPts val="0"/>
              </a:spcAft>
              <a:buClr>
                <a:schemeClr val="dk1"/>
              </a:buClr>
              <a:buSzPts val="2000"/>
              <a:buFont typeface="Calibri"/>
              <a:buNone/>
              <a:defRPr sz="2000" b="1"/>
            </a:lvl2pPr>
            <a:lvl3pPr marL="1371600" lvl="2" indent="-228600" algn="l">
              <a:lnSpc>
                <a:spcPct val="90000"/>
              </a:lnSpc>
              <a:spcBef>
                <a:spcPts val="360"/>
              </a:spcBef>
              <a:spcAft>
                <a:spcPts val="0"/>
              </a:spcAft>
              <a:buClr>
                <a:schemeClr val="dk1"/>
              </a:buClr>
              <a:buSzPts val="1800"/>
              <a:buFont typeface="Calibri"/>
              <a:buNone/>
              <a:defRPr sz="1800" b="1"/>
            </a:lvl3pPr>
            <a:lvl4pPr marL="1828800" lvl="3" indent="-228600" algn="l">
              <a:lnSpc>
                <a:spcPct val="90000"/>
              </a:lnSpc>
              <a:spcBef>
                <a:spcPts val="320"/>
              </a:spcBef>
              <a:spcAft>
                <a:spcPts val="0"/>
              </a:spcAft>
              <a:buClr>
                <a:schemeClr val="dk1"/>
              </a:buClr>
              <a:buSzPts val="1600"/>
              <a:buFont typeface="Calibri"/>
              <a:buNone/>
              <a:defRPr sz="1600" b="1"/>
            </a:lvl4pPr>
            <a:lvl5pPr marL="2286000" lvl="4" indent="-228600" algn="l">
              <a:lnSpc>
                <a:spcPct val="90000"/>
              </a:lnSpc>
              <a:spcBef>
                <a:spcPts val="320"/>
              </a:spcBef>
              <a:spcAft>
                <a:spcPts val="0"/>
              </a:spcAft>
              <a:buClr>
                <a:schemeClr val="dk1"/>
              </a:buClr>
              <a:buSzPts val="1600"/>
              <a:buFont typeface="Calibri"/>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18"/>
          <p:cNvSpPr txBox="1">
            <a:spLocks noGrp="1"/>
          </p:cNvSpPr>
          <p:nvPr>
            <p:ph type="body" idx="4"/>
          </p:nvPr>
        </p:nvSpPr>
        <p:spPr>
          <a:xfrm>
            <a:off x="4645026" y="2174875"/>
            <a:ext cx="4117974" cy="1537344"/>
          </a:xfrm>
          <a:prstGeom prst="rect">
            <a:avLst/>
          </a:prstGeom>
          <a:noFill/>
          <a:ln>
            <a:noFill/>
          </a:ln>
        </p:spPr>
        <p:txBody>
          <a:bodyPr spcFirstLastPara="1" wrap="square" lIns="0" tIns="0" rIns="0" bIns="0" anchor="t" anchorCtr="0">
            <a:spAutoFit/>
          </a:bodyPr>
          <a:lstStyle>
            <a:lvl1pPr marL="457200" lvl="0" indent="-374650" algn="l">
              <a:lnSpc>
                <a:spcPct val="90000"/>
              </a:lnSpc>
              <a:spcBef>
                <a:spcPts val="460"/>
              </a:spcBef>
              <a:spcAft>
                <a:spcPts val="0"/>
              </a:spcAft>
              <a:buClr>
                <a:schemeClr val="dk1"/>
              </a:buClr>
              <a:buSzPts val="2300"/>
              <a:buFont typeface="Calibri"/>
              <a:buChar char="•"/>
              <a:defRPr sz="2300"/>
            </a:lvl1pPr>
            <a:lvl2pPr marL="914400" lvl="1" indent="-355600" algn="l">
              <a:lnSpc>
                <a:spcPct val="90000"/>
              </a:lnSpc>
              <a:spcBef>
                <a:spcPts val="400"/>
              </a:spcBef>
              <a:spcAft>
                <a:spcPts val="0"/>
              </a:spcAft>
              <a:buClr>
                <a:schemeClr val="dk1"/>
              </a:buClr>
              <a:buSzPts val="2000"/>
              <a:buFont typeface="Calibri"/>
              <a:buChar char="•"/>
              <a:defRPr sz="2000"/>
            </a:lvl2pPr>
            <a:lvl3pPr marL="1371600" lvl="2" indent="-342900" algn="l">
              <a:lnSpc>
                <a:spcPct val="90000"/>
              </a:lnSpc>
              <a:spcBef>
                <a:spcPts val="360"/>
              </a:spcBef>
              <a:spcAft>
                <a:spcPts val="0"/>
              </a:spcAft>
              <a:buClr>
                <a:schemeClr val="dk1"/>
              </a:buClr>
              <a:buSzPts val="1800"/>
              <a:buFont typeface="Calibri"/>
              <a:buChar char="•"/>
              <a:defRPr sz="1800"/>
            </a:lvl3pPr>
            <a:lvl4pPr marL="1828800" lvl="3" indent="-336550" algn="l">
              <a:lnSpc>
                <a:spcPct val="90000"/>
              </a:lnSpc>
              <a:spcBef>
                <a:spcPts val="340"/>
              </a:spcBef>
              <a:spcAft>
                <a:spcPts val="0"/>
              </a:spcAft>
              <a:buClr>
                <a:schemeClr val="dk1"/>
              </a:buClr>
              <a:buSzPts val="1700"/>
              <a:buFont typeface="Calibri"/>
              <a:buChar char="•"/>
              <a:defRPr sz="1700"/>
            </a:lvl4pPr>
            <a:lvl5pPr marL="2286000" lvl="4" indent="-336550" algn="l">
              <a:lnSpc>
                <a:spcPct val="90000"/>
              </a:lnSpc>
              <a:spcBef>
                <a:spcPts val="340"/>
              </a:spcBef>
              <a:spcAft>
                <a:spcPts val="0"/>
              </a:spcAft>
              <a:buClr>
                <a:schemeClr val="dk1"/>
              </a:buClr>
              <a:buSzPts val="1700"/>
              <a:buFont typeface="Calibri"/>
              <a:buChar char="•"/>
              <a:defRPr sz="17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2E59B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3.jpg"/><Relationship Id="rId2" Type="http://schemas.openxmlformats.org/officeDocument/2006/relationships/slideLayout" Target="../slideLayouts/slideLayout28.xml"/><Relationship Id="rId16"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0.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pic>
        <p:nvPicPr>
          <p:cNvPr id="10" name="Google Shape;10;p12" descr="7-00029_BAK_v03TOP"/>
          <p:cNvPicPr preferRelativeResize="0"/>
          <p:nvPr/>
        </p:nvPicPr>
        <p:blipFill rotWithShape="1">
          <a:blip r:embed="rId16">
            <a:alphaModFix/>
          </a:blip>
          <a:srcRect/>
          <a:stretch/>
        </p:blipFill>
        <p:spPr>
          <a:xfrm>
            <a:off x="-15875" y="6007100"/>
            <a:ext cx="9159875" cy="849313"/>
          </a:xfrm>
          <a:prstGeom prst="rect">
            <a:avLst/>
          </a:prstGeom>
          <a:noFill/>
          <a:ln>
            <a:noFill/>
          </a:ln>
        </p:spPr>
      </p:pic>
      <p:sp>
        <p:nvSpPr>
          <p:cNvPr id="11" name="Google Shape;11;p1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2"/>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 name="Google Shape;13;p12" descr="top2.jpg"/>
          <p:cNvPicPr preferRelativeResize="0"/>
          <p:nvPr/>
        </p:nvPicPr>
        <p:blipFill rotWithShape="1">
          <a:blip r:embed="rId17">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7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7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8" name="Google Shape;58;p7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9" name="Google Shape;59;p7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0" name="Google Shape;60;p7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186"/>
        <p:cNvGrpSpPr/>
        <p:nvPr/>
      </p:nvGrpSpPr>
      <p:grpSpPr>
        <a:xfrm>
          <a:off x="0" y="0"/>
          <a:ext cx="0" cy="0"/>
          <a:chOff x="0" y="0"/>
          <a:chExt cx="0" cy="0"/>
        </a:xfrm>
      </p:grpSpPr>
      <p:pic>
        <p:nvPicPr>
          <p:cNvPr id="187" name="Google Shape;187;p72" descr="7-00029_BAK_v03TOP"/>
          <p:cNvPicPr preferRelativeResize="0"/>
          <p:nvPr/>
        </p:nvPicPr>
        <p:blipFill rotWithShape="1">
          <a:blip r:embed="rId16">
            <a:alphaModFix/>
          </a:blip>
          <a:srcRect/>
          <a:stretch/>
        </p:blipFill>
        <p:spPr>
          <a:xfrm>
            <a:off x="-15875" y="6007100"/>
            <a:ext cx="9159875" cy="849313"/>
          </a:xfrm>
          <a:prstGeom prst="rect">
            <a:avLst/>
          </a:prstGeom>
          <a:noFill/>
          <a:ln>
            <a:noFill/>
          </a:ln>
        </p:spPr>
      </p:pic>
      <p:sp>
        <p:nvSpPr>
          <p:cNvPr id="188" name="Google Shape;188;p72"/>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9" name="Google Shape;189;p72"/>
          <p:cNvSpPr txBox="1">
            <a:spLocks noGrp="1"/>
          </p:cNvSpPr>
          <p:nvPr>
            <p:ph type="body" idx="1"/>
          </p:nvPr>
        </p:nvSpPr>
        <p:spPr>
          <a:xfrm>
            <a:off x="381000" y="1412875"/>
            <a:ext cx="8382000" cy="2135969"/>
          </a:xfrm>
          <a:prstGeom prst="rect">
            <a:avLst/>
          </a:prstGeom>
          <a:noFill/>
          <a:ln>
            <a:noFill/>
          </a:ln>
        </p:spPr>
        <p:txBody>
          <a:bodyPr spcFirstLastPara="1" wrap="square" lIns="0" tIns="0" rIns="0" bIns="0" anchor="t" anchorCtr="0">
            <a:spAutoFit/>
          </a:bodyPr>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0" name="Google Shape;190;p72" descr="top2.jpg"/>
          <p:cNvPicPr preferRelativeResize="0"/>
          <p:nvPr/>
        </p:nvPicPr>
        <p:blipFill rotWithShape="1">
          <a:blip r:embed="rId17">
            <a:alphaModFix/>
          </a:blip>
          <a:srcRect/>
          <a:stretch/>
        </p:blipFill>
        <p:spPr>
          <a:xfrm>
            <a:off x="0" y="5749636"/>
            <a:ext cx="9144000" cy="11083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pic>
        <p:nvPicPr>
          <p:cNvPr id="268" name="Google Shape;268;p25" descr="white rectangle.png"/>
          <p:cNvPicPr preferRelativeResize="0"/>
          <p:nvPr/>
        </p:nvPicPr>
        <p:blipFill rotWithShape="1">
          <a:blip r:embed="rId4">
            <a:alphaModFix/>
          </a:blip>
          <a:srcRect b="10453"/>
          <a:stretch/>
        </p:blipFill>
        <p:spPr>
          <a:xfrm>
            <a:off x="0" y="1299706"/>
            <a:ext cx="9144000" cy="5558294"/>
          </a:xfrm>
          <a:prstGeom prst="rect">
            <a:avLst/>
          </a:prstGeom>
          <a:noFill/>
          <a:ln>
            <a:noFill/>
          </a:ln>
        </p:spPr>
      </p:pic>
      <p:sp>
        <p:nvSpPr>
          <p:cNvPr id="269" name="Google Shape;269;p25"/>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0" name="Google Shape;270;p25"/>
          <p:cNvSpPr txBox="1">
            <a:spLocks noGrp="1"/>
          </p:cNvSpPr>
          <p:nvPr>
            <p:ph type="body" idx="1"/>
          </p:nvPr>
        </p:nvSpPr>
        <p:spPr>
          <a:xfrm>
            <a:off x="722312" y="1905000"/>
            <a:ext cx="8040688" cy="2108269"/>
          </a:xfrm>
          <a:prstGeom prst="rect">
            <a:avLst/>
          </a:prstGeom>
          <a:noFill/>
          <a:ln>
            <a:noFill/>
          </a:ln>
        </p:spPr>
        <p:txBody>
          <a:bodyPr spcFirstLastPara="1" wrap="square" lIns="0" tIns="0" rIns="0" bIns="0" anchor="t" anchorCtr="0">
            <a:spAutoFit/>
          </a:bodyPr>
          <a:lstStyle>
            <a:lvl1pPr marL="457200" marR="0" lvl="0" indent="-228600" algn="l" rtl="0">
              <a:lnSpc>
                <a:spcPct val="90000"/>
              </a:lnSpc>
              <a:spcBef>
                <a:spcPts val="600"/>
              </a:spcBef>
              <a:spcAft>
                <a:spcPts val="0"/>
              </a:spcAft>
              <a:buClr>
                <a:schemeClr val="dk1"/>
              </a:buClr>
              <a:buSzPts val="3000"/>
              <a:buFont typeface="Arial"/>
              <a:buNone/>
              <a:defRPr sz="3000" b="1" i="0" u="none" strike="noStrike" cap="none">
                <a:solidFill>
                  <a:schemeClr val="dk1"/>
                </a:solidFill>
                <a:latin typeface="Courier New"/>
                <a:ea typeface="Courier New"/>
                <a:cs typeface="Courier New"/>
                <a:sym typeface="Courier New"/>
              </a:defRPr>
            </a:lvl1pPr>
            <a:lvl2pPr marL="914400" marR="0" lvl="1" indent="-228600" algn="l" rtl="0">
              <a:lnSpc>
                <a:spcPct val="90000"/>
              </a:lnSpc>
              <a:spcBef>
                <a:spcPts val="560"/>
              </a:spcBef>
              <a:spcAft>
                <a:spcPts val="0"/>
              </a:spcAft>
              <a:buClr>
                <a:schemeClr val="dk1"/>
              </a:buClr>
              <a:buSzPts val="2800"/>
              <a:buFont typeface="Arial"/>
              <a:buNone/>
              <a:defRPr sz="2800" b="1" i="0" u="none" strike="noStrike" cap="none">
                <a:solidFill>
                  <a:schemeClr val="dk1"/>
                </a:solidFill>
                <a:latin typeface="Courier New"/>
                <a:ea typeface="Courier New"/>
                <a:cs typeface="Courier New"/>
                <a:sym typeface="Courier New"/>
              </a:defRPr>
            </a:lvl2pPr>
            <a:lvl3pPr marL="1371600" marR="0" lvl="2"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3pPr>
            <a:lvl4pPr marL="1828800" marR="0" lvl="3"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4pPr>
            <a:lvl5pPr marL="2286000" marR="0" lvl="4"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91"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blowyourwhistles.com/collections/lacrosse-starter-kit/products/lacrosse-starter-kit-shorts"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image" Target="../media/image13.jpg"/></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
          <p:cNvSpPr txBox="1">
            <a:spLocks noGrp="1"/>
          </p:cNvSpPr>
          <p:nvPr>
            <p:ph type="ctrTitle"/>
          </p:nvPr>
        </p:nvSpPr>
        <p:spPr>
          <a:xfrm>
            <a:off x="526256" y="990600"/>
            <a:ext cx="8153400" cy="24384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rgbClr val="2E59B0"/>
              </a:buClr>
              <a:buSzPts val="5400"/>
              <a:buFont typeface="Calibri"/>
              <a:buNone/>
            </a:pPr>
            <a:r>
              <a:rPr lang="en-US" b="1" dirty="0"/>
              <a:t>2022 EMLOA </a:t>
            </a:r>
            <a:br>
              <a:rPr lang="en-US" b="1" dirty="0"/>
            </a:br>
            <a:r>
              <a:rPr lang="en-US" b="1" dirty="0"/>
              <a:t>Associate Official Training</a:t>
            </a:r>
            <a:br>
              <a:rPr lang="en-US" b="1" dirty="0"/>
            </a:br>
            <a:r>
              <a:rPr lang="en-US" b="1" dirty="0"/>
              <a:t>Remote Session - Part 1</a:t>
            </a:r>
            <a:endParaRPr sz="4000" b="1" dirty="0"/>
          </a:p>
        </p:txBody>
      </p:sp>
      <p:sp>
        <p:nvSpPr>
          <p:cNvPr id="283" name="Google Shape;283;p1"/>
          <p:cNvSpPr txBox="1">
            <a:spLocks noGrp="1"/>
          </p:cNvSpPr>
          <p:nvPr>
            <p:ph type="subTitle" idx="1"/>
          </p:nvPr>
        </p:nvSpPr>
        <p:spPr>
          <a:xfrm>
            <a:off x="526256" y="3930977"/>
            <a:ext cx="8080416" cy="1630035"/>
          </a:xfrm>
          <a:prstGeom prst="rect">
            <a:avLst/>
          </a:prstGeom>
          <a:noFill/>
          <a:ln>
            <a:noFill/>
          </a:ln>
        </p:spPr>
        <p:txBody>
          <a:bodyPr spcFirstLastPara="1" wrap="square" lIns="0" tIns="0" rIns="0" bIns="0" anchor="t" anchorCtr="0">
            <a:normAutofit/>
          </a:bodyPr>
          <a:lstStyle/>
          <a:p>
            <a:pPr marL="0" lvl="0" indent="0" algn="l" rtl="0">
              <a:lnSpc>
                <a:spcPct val="70000"/>
              </a:lnSpc>
              <a:spcBef>
                <a:spcPts val="0"/>
              </a:spcBef>
              <a:spcAft>
                <a:spcPts val="0"/>
              </a:spcAft>
              <a:buClr>
                <a:schemeClr val="dk1"/>
              </a:buClr>
              <a:buSzPts val="2960"/>
              <a:buFont typeface="Calibri"/>
              <a:buNone/>
            </a:pPr>
            <a:r>
              <a:rPr lang="en-US" sz="2400" b="1" dirty="0"/>
              <a:t>Prepared by</a:t>
            </a:r>
            <a:endParaRPr dirty="0"/>
          </a:p>
          <a:p>
            <a:pPr marL="0" lvl="0" indent="0" algn="l" rtl="0">
              <a:lnSpc>
                <a:spcPct val="70000"/>
              </a:lnSpc>
              <a:spcBef>
                <a:spcPts val="0"/>
              </a:spcBef>
              <a:spcAft>
                <a:spcPts val="0"/>
              </a:spcAft>
              <a:buClr>
                <a:schemeClr val="dk1"/>
              </a:buClr>
              <a:buSzPts val="2960"/>
              <a:buFont typeface="Calibri"/>
              <a:buNone/>
            </a:pPr>
            <a:r>
              <a:rPr lang="en-US" sz="2400" b="1" dirty="0"/>
              <a:t>Darrell Benson</a:t>
            </a:r>
            <a:r>
              <a:rPr lang="en-US" sz="2400" dirty="0"/>
              <a:t>	Associate Officials Program Director</a:t>
            </a:r>
            <a:endParaRPr sz="2400" dirty="0"/>
          </a:p>
          <a:p>
            <a:pPr marL="0" lvl="0" indent="0" algn="l" rtl="0">
              <a:lnSpc>
                <a:spcPct val="70000"/>
              </a:lnSpc>
              <a:spcBef>
                <a:spcPts val="0"/>
              </a:spcBef>
              <a:spcAft>
                <a:spcPts val="0"/>
              </a:spcAft>
              <a:buClr>
                <a:schemeClr val="dk1"/>
              </a:buClr>
              <a:buSzPts val="2960"/>
              <a:buFont typeface="Calibri"/>
              <a:buNone/>
            </a:pPr>
            <a:r>
              <a:rPr lang="en-US" sz="2400" b="1" dirty="0"/>
              <a:t>Jon Izzo              </a:t>
            </a:r>
            <a:r>
              <a:rPr lang="en-US" sz="2400" dirty="0"/>
              <a:t>	Associate Officials </a:t>
            </a:r>
            <a:r>
              <a:rPr lang="en-US" sz="2400" dirty="0" err="1"/>
              <a:t>Ass’t</a:t>
            </a:r>
            <a:r>
              <a:rPr lang="en-US" sz="2400" dirty="0"/>
              <a:t> Program Director</a:t>
            </a:r>
            <a:endParaRPr sz="2400" dirty="0"/>
          </a:p>
          <a:p>
            <a:pPr marL="0" lvl="0" indent="0" algn="l" rtl="0">
              <a:lnSpc>
                <a:spcPct val="70000"/>
              </a:lnSpc>
              <a:spcBef>
                <a:spcPts val="0"/>
              </a:spcBef>
              <a:spcAft>
                <a:spcPts val="0"/>
              </a:spcAft>
              <a:buClr>
                <a:schemeClr val="dk1"/>
              </a:buClr>
              <a:buSzPts val="2960"/>
              <a:buFont typeface="Calibri"/>
              <a:buNone/>
            </a:pPr>
            <a:r>
              <a:rPr lang="en-US" sz="2400" b="1" dirty="0"/>
              <a:t>Rick Catalano     </a:t>
            </a:r>
            <a:r>
              <a:rPr lang="en-US" sz="2400" dirty="0"/>
              <a:t>	Associate Officials </a:t>
            </a:r>
            <a:r>
              <a:rPr lang="en-US" sz="2400" dirty="0" err="1"/>
              <a:t>Ass’t</a:t>
            </a:r>
            <a:r>
              <a:rPr lang="en-US" sz="2400" dirty="0"/>
              <a:t> Program Director</a:t>
            </a:r>
          </a:p>
          <a:p>
            <a:pPr marL="0" lvl="0" indent="0" algn="l" rtl="0">
              <a:lnSpc>
                <a:spcPct val="70000"/>
              </a:lnSpc>
              <a:spcBef>
                <a:spcPts val="0"/>
              </a:spcBef>
              <a:spcAft>
                <a:spcPts val="0"/>
              </a:spcAft>
              <a:buClr>
                <a:schemeClr val="dk1"/>
              </a:buClr>
              <a:buSzPts val="2960"/>
              <a:buFont typeface="Calibri"/>
              <a:buNone/>
            </a:pPr>
            <a:endParaRPr lang="en-US" sz="2400" dirty="0"/>
          </a:p>
          <a:p>
            <a:pPr marL="0" lvl="0" indent="0" algn="r" rtl="0">
              <a:lnSpc>
                <a:spcPct val="70000"/>
              </a:lnSpc>
              <a:spcBef>
                <a:spcPts val="0"/>
              </a:spcBef>
              <a:spcAft>
                <a:spcPts val="0"/>
              </a:spcAft>
              <a:buClr>
                <a:schemeClr val="dk1"/>
              </a:buClr>
              <a:buSzPts val="2960"/>
              <a:buFont typeface="Calibri"/>
              <a:buNone/>
            </a:pPr>
            <a:r>
              <a:rPr lang="en-US" sz="1800" b="1" dirty="0"/>
              <a:t>Rev March 23, 2022</a:t>
            </a:r>
            <a:endParaRPr sz="1800" b="1"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1"/>
          <p:cNvSpPr txBox="1">
            <a:spLocks noGrp="1"/>
          </p:cNvSpPr>
          <p:nvPr>
            <p:ph type="body" idx="1"/>
          </p:nvPr>
        </p:nvSpPr>
        <p:spPr>
          <a:xfrm>
            <a:off x="454057" y="1461940"/>
            <a:ext cx="8223315" cy="4395049"/>
          </a:xfrm>
          <a:prstGeom prst="rect">
            <a:avLst/>
          </a:prstGeom>
          <a:noFill/>
          <a:ln>
            <a:noFill/>
          </a:ln>
        </p:spPr>
        <p:txBody>
          <a:bodyPr spcFirstLastPara="1" wrap="square" lIns="0" tIns="0" rIns="0" bIns="0" anchor="t" anchorCtr="0">
            <a:spAutoFit/>
          </a:bodyPr>
          <a:lstStyle/>
          <a:p>
            <a:pPr marL="457200" lvl="0" indent="-431800" algn="l" rtl="0">
              <a:lnSpc>
                <a:spcPct val="90000"/>
              </a:lnSpc>
              <a:spcBef>
                <a:spcPts val="640"/>
              </a:spcBef>
              <a:spcAft>
                <a:spcPts val="0"/>
              </a:spcAft>
              <a:buClr>
                <a:schemeClr val="dk1"/>
              </a:buClr>
              <a:buSzPts val="3200"/>
              <a:buFont typeface="Calibri"/>
              <a:buChar char="•"/>
            </a:pPr>
            <a:r>
              <a:rPr lang="en-US" sz="2800" dirty="0"/>
              <a:t>Digital wristwatch - Should have countdown timer function.</a:t>
            </a:r>
            <a:endParaRPr dirty="0"/>
          </a:p>
          <a:p>
            <a:pPr marL="457200" lvl="0" indent="-431800" algn="l" rtl="0">
              <a:lnSpc>
                <a:spcPct val="90000"/>
              </a:lnSpc>
              <a:spcBef>
                <a:spcPts val="640"/>
              </a:spcBef>
              <a:spcAft>
                <a:spcPts val="0"/>
              </a:spcAft>
              <a:buClr>
                <a:schemeClr val="dk1"/>
              </a:buClr>
              <a:buSzPts val="3200"/>
              <a:buFont typeface="Calibri"/>
              <a:buChar char="•"/>
            </a:pPr>
            <a:r>
              <a:rPr lang="en-US" sz="2800" dirty="0"/>
              <a:t>Coin - Half-dollar size or larger. EMLOA coins available to AO’s who have worked two  seasons.</a:t>
            </a:r>
            <a:endParaRPr dirty="0"/>
          </a:p>
          <a:p>
            <a:pPr marL="457200" lvl="0" indent="-431800" algn="l" rtl="0">
              <a:lnSpc>
                <a:spcPct val="90000"/>
              </a:lnSpc>
              <a:spcBef>
                <a:spcPts val="640"/>
              </a:spcBef>
              <a:spcAft>
                <a:spcPts val="0"/>
              </a:spcAft>
              <a:buClr>
                <a:schemeClr val="dk1"/>
              </a:buClr>
              <a:buSzPts val="3200"/>
              <a:buFont typeface="Calibri"/>
              <a:buChar char="•"/>
            </a:pPr>
            <a:r>
              <a:rPr lang="en-US" sz="2800" dirty="0"/>
              <a:t>Cold weather gear – Black jackets, long pants, beanie hats Should be all- or predominantly black</a:t>
            </a:r>
            <a:endParaRPr dirty="0"/>
          </a:p>
          <a:p>
            <a:pPr marL="457200" lvl="0" indent="-431800" algn="l" rtl="0">
              <a:lnSpc>
                <a:spcPct val="90000"/>
              </a:lnSpc>
              <a:spcBef>
                <a:spcPts val="640"/>
              </a:spcBef>
              <a:spcAft>
                <a:spcPts val="0"/>
              </a:spcAft>
              <a:buClr>
                <a:schemeClr val="dk1"/>
              </a:buClr>
              <a:buSzPts val="3200"/>
              <a:buFont typeface="Calibri"/>
              <a:buChar char="•"/>
            </a:pPr>
            <a:r>
              <a:rPr lang="en-US" sz="2800" dirty="0"/>
              <a:t>6’ mini tape measure - Not construction worker size!</a:t>
            </a:r>
            <a:endParaRPr dirty="0"/>
          </a:p>
          <a:p>
            <a:pPr marL="457200" lvl="0" indent="-431800" algn="l" rtl="0">
              <a:lnSpc>
                <a:spcPct val="90000"/>
              </a:lnSpc>
              <a:spcBef>
                <a:spcPts val="640"/>
              </a:spcBef>
              <a:spcAft>
                <a:spcPts val="0"/>
              </a:spcAft>
              <a:buClr>
                <a:schemeClr val="dk1"/>
              </a:buClr>
              <a:buSzPts val="3200"/>
              <a:buFont typeface="Calibri"/>
              <a:buChar char="•"/>
            </a:pPr>
            <a:r>
              <a:rPr lang="en-US" sz="2800" dirty="0"/>
              <a:t>20-second timer</a:t>
            </a:r>
            <a:endParaRPr dirty="0"/>
          </a:p>
          <a:p>
            <a:pPr marL="457200" lvl="0" indent="-431800" algn="l" rtl="0">
              <a:lnSpc>
                <a:spcPct val="90000"/>
              </a:lnSpc>
              <a:spcBef>
                <a:spcPts val="640"/>
              </a:spcBef>
              <a:spcAft>
                <a:spcPts val="0"/>
              </a:spcAft>
              <a:buClr>
                <a:schemeClr val="dk1"/>
              </a:buClr>
              <a:buSzPts val="3200"/>
              <a:buFont typeface="Calibri"/>
              <a:buChar char="•"/>
            </a:pPr>
            <a:r>
              <a:rPr lang="en-US" sz="2800" dirty="0"/>
              <a:t>Coaches’ certification cards</a:t>
            </a:r>
            <a:endParaRPr sz="2800" b="0" dirty="0"/>
          </a:p>
          <a:p>
            <a:pPr marL="0" lvl="0" indent="0" algn="l" rtl="0">
              <a:lnSpc>
                <a:spcPct val="90000"/>
              </a:lnSpc>
              <a:spcBef>
                <a:spcPts val="0"/>
              </a:spcBef>
              <a:spcAft>
                <a:spcPts val="0"/>
              </a:spcAft>
              <a:buClr>
                <a:schemeClr val="dk1"/>
              </a:buClr>
              <a:buSzPts val="3200"/>
              <a:buFont typeface="Calibri"/>
              <a:buNone/>
            </a:pPr>
            <a:endParaRPr b="0" dirty="0"/>
          </a:p>
        </p:txBody>
      </p:sp>
      <p:sp>
        <p:nvSpPr>
          <p:cNvPr id="448" name="Google Shape;448;p41"/>
          <p:cNvSpPr txBox="1"/>
          <p:nvPr/>
        </p:nvSpPr>
        <p:spPr>
          <a:xfrm>
            <a:off x="374715" y="228600"/>
            <a:ext cx="8382000" cy="1329595"/>
          </a:xfrm>
          <a:prstGeom prst="rect">
            <a:avLst/>
          </a:prstGeom>
          <a:noFill/>
          <a:ln>
            <a:noFill/>
          </a:ln>
        </p:spPr>
        <p:txBody>
          <a:bodyPr spcFirstLastPara="1" wrap="square" lIns="0" tIns="0" rIns="0" bIns="0" anchor="t" anchorCtr="0">
            <a:spAutoFit/>
          </a:bodyPr>
          <a:lstStyle/>
          <a:p>
            <a:pPr>
              <a:lnSpc>
                <a:spcPct val="90000"/>
              </a:lnSpc>
              <a:buClr>
                <a:srgbClr val="2E59B0"/>
              </a:buClr>
              <a:buSzPts val="4800"/>
            </a:pPr>
            <a:r>
              <a:rPr lang="en-US" sz="4800" b="1" i="0" u="none" strike="noStrike" cap="none" dirty="0">
                <a:solidFill>
                  <a:srgbClr val="2E59B0"/>
                </a:solidFill>
                <a:latin typeface="Calibri"/>
                <a:ea typeface="Calibri"/>
                <a:cs typeface="Calibri"/>
                <a:sym typeface="Calibri"/>
              </a:rPr>
              <a:t>PROFESSIONALISM - Uniform</a:t>
            </a:r>
            <a:endParaRPr lang="en-US" sz="4800" b="0" i="0" u="none" strike="noStrike" cap="none" dirty="0">
              <a:solidFill>
                <a:srgbClr val="2E59B0"/>
              </a:solidFill>
              <a:latin typeface="Calibri"/>
              <a:ea typeface="Calibri"/>
              <a:cs typeface="Calibri"/>
              <a:sym typeface="Calibri"/>
            </a:endParaRPr>
          </a:p>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Other items to consider</a:t>
            </a:r>
            <a:endParaRPr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8"/>
          <p:cNvSpPr txBox="1"/>
          <p:nvPr/>
        </p:nvSpPr>
        <p:spPr>
          <a:xfrm>
            <a:off x="374715" y="228600"/>
            <a:ext cx="8382000" cy="1551194"/>
          </a:xfrm>
          <a:prstGeom prst="rect">
            <a:avLst/>
          </a:prstGeom>
          <a:noFill/>
          <a:ln>
            <a:noFill/>
          </a:ln>
        </p:spPr>
        <p:txBody>
          <a:bodyPr spcFirstLastPara="1" wrap="square" lIns="0" tIns="0" rIns="0" bIns="0" anchor="t" anchorCtr="0">
            <a:spAutoFit/>
          </a:bodyPr>
          <a:lstStyle/>
          <a:p>
            <a:pPr>
              <a:lnSpc>
                <a:spcPct val="90000"/>
              </a:lnSpc>
              <a:buClr>
                <a:srgbClr val="2E59B0"/>
              </a:buClr>
              <a:buSzPts val="4800"/>
            </a:pPr>
            <a:r>
              <a:rPr lang="en-US" sz="4800" b="1" i="0" u="none" strike="noStrike" cap="none" dirty="0">
                <a:solidFill>
                  <a:srgbClr val="2E59B0"/>
                </a:solidFill>
                <a:latin typeface="Calibri"/>
                <a:ea typeface="Calibri"/>
                <a:cs typeface="Calibri"/>
                <a:sym typeface="Calibri"/>
              </a:rPr>
              <a:t>PROFESSIONALISM - Uniform</a:t>
            </a:r>
            <a:endParaRPr lang="en-US" sz="4800" b="0" i="0" u="none" strike="noStrike" cap="none" dirty="0">
              <a:solidFill>
                <a:srgbClr val="2E59B0"/>
              </a:solidFill>
              <a:latin typeface="Calibri"/>
              <a:ea typeface="Calibri"/>
              <a:cs typeface="Calibri"/>
              <a:sym typeface="Calibri"/>
            </a:endParaRPr>
          </a:p>
          <a:p>
            <a:pPr marL="0" marR="0" lvl="0" indent="0" algn="l" rtl="0">
              <a:lnSpc>
                <a:spcPct val="90000"/>
              </a:lnSpc>
              <a:spcBef>
                <a:spcPts val="0"/>
              </a:spcBef>
              <a:spcAft>
                <a:spcPts val="0"/>
              </a:spcAft>
              <a:buClr>
                <a:srgbClr val="2E59B0"/>
              </a:buClr>
              <a:buSzPts val="4800"/>
              <a:buFont typeface="Calibri"/>
              <a:buNone/>
            </a:pPr>
            <a:r>
              <a:rPr lang="en-US" sz="3200" b="1" i="0" u="none" strike="noStrike" cap="none" dirty="0">
                <a:solidFill>
                  <a:srgbClr val="2E59B0"/>
                </a:solidFill>
                <a:latin typeface="Calibri"/>
                <a:ea typeface="Calibri"/>
                <a:cs typeface="Calibri"/>
                <a:sym typeface="Calibri"/>
              </a:rPr>
              <a:t>Starter</a:t>
            </a:r>
          </a:p>
          <a:p>
            <a:pPr marL="0" marR="0" lvl="0" indent="0" algn="l" rtl="0">
              <a:lnSpc>
                <a:spcPct val="90000"/>
              </a:lnSpc>
              <a:spcBef>
                <a:spcPts val="0"/>
              </a:spcBef>
              <a:spcAft>
                <a:spcPts val="0"/>
              </a:spcAft>
              <a:buClr>
                <a:srgbClr val="2E59B0"/>
              </a:buClr>
              <a:buSzPts val="4800"/>
              <a:buFont typeface="Calibri"/>
              <a:buNone/>
            </a:pPr>
            <a:r>
              <a:rPr lang="en-US" sz="3200" b="1" dirty="0">
                <a:solidFill>
                  <a:srgbClr val="2E59B0"/>
                </a:solidFill>
                <a:latin typeface="Calibri"/>
                <a:ea typeface="Calibri"/>
                <a:cs typeface="Calibri"/>
                <a:sym typeface="Calibri"/>
              </a:rPr>
              <a:t>package</a:t>
            </a:r>
            <a:endParaRPr sz="3200" b="0" i="0" u="none" strike="noStrike" cap="none" dirty="0">
              <a:solidFill>
                <a:srgbClr val="2E59B0"/>
              </a:solidFill>
              <a:latin typeface="Calibri"/>
              <a:ea typeface="Calibri"/>
              <a:cs typeface="Calibri"/>
              <a:sym typeface="Calibri"/>
            </a:endParaRPr>
          </a:p>
        </p:txBody>
      </p:sp>
      <p:pic>
        <p:nvPicPr>
          <p:cNvPr id="454" name="Google Shape;454;p28"/>
          <p:cNvPicPr preferRelativeResize="0"/>
          <p:nvPr/>
        </p:nvPicPr>
        <p:blipFill rotWithShape="1">
          <a:blip r:embed="rId3">
            <a:alphaModFix/>
          </a:blip>
          <a:srcRect/>
          <a:stretch/>
        </p:blipFill>
        <p:spPr>
          <a:xfrm>
            <a:off x="2849375" y="901518"/>
            <a:ext cx="3750048" cy="4854677"/>
          </a:xfrm>
          <a:prstGeom prst="rect">
            <a:avLst/>
          </a:prstGeom>
          <a:noFill/>
          <a:ln>
            <a:noFill/>
          </a:ln>
        </p:spPr>
      </p:pic>
      <p:grpSp>
        <p:nvGrpSpPr>
          <p:cNvPr id="455" name="Google Shape;455;p28"/>
          <p:cNvGrpSpPr/>
          <p:nvPr/>
        </p:nvGrpSpPr>
        <p:grpSpPr>
          <a:xfrm>
            <a:off x="74829" y="1684311"/>
            <a:ext cx="3468258" cy="383441"/>
            <a:chOff x="74829" y="1684311"/>
            <a:chExt cx="3468258" cy="383441"/>
          </a:xfrm>
        </p:grpSpPr>
        <p:sp>
          <p:nvSpPr>
            <p:cNvPr id="456" name="Google Shape;456;p28"/>
            <p:cNvSpPr txBox="1"/>
            <p:nvPr/>
          </p:nvSpPr>
          <p:spPr>
            <a:xfrm>
              <a:off x="74829" y="1759975"/>
              <a:ext cx="218290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Black Hat w/white piping</a:t>
              </a:r>
              <a:endParaRPr sz="1400" b="0" i="0" u="none" strike="noStrike" cap="none">
                <a:solidFill>
                  <a:srgbClr val="000000"/>
                </a:solidFill>
                <a:latin typeface="Arial"/>
                <a:ea typeface="Arial"/>
                <a:cs typeface="Arial"/>
                <a:sym typeface="Arial"/>
              </a:endParaRPr>
            </a:p>
          </p:txBody>
        </p:sp>
        <p:cxnSp>
          <p:nvCxnSpPr>
            <p:cNvPr id="457" name="Google Shape;457;p28"/>
            <p:cNvCxnSpPr/>
            <p:nvPr/>
          </p:nvCxnSpPr>
          <p:spPr>
            <a:xfrm rot="10800000" flipH="1">
              <a:off x="2123768" y="1684311"/>
              <a:ext cx="1419319" cy="229552"/>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58" name="Google Shape;458;p28"/>
          <p:cNvGrpSpPr/>
          <p:nvPr/>
        </p:nvGrpSpPr>
        <p:grpSpPr>
          <a:xfrm>
            <a:off x="74828" y="2408143"/>
            <a:ext cx="3468259" cy="523220"/>
            <a:chOff x="74828" y="2408143"/>
            <a:chExt cx="3468259" cy="523220"/>
          </a:xfrm>
        </p:grpSpPr>
        <p:sp>
          <p:nvSpPr>
            <p:cNvPr id="459" name="Google Shape;459;p28"/>
            <p:cNvSpPr txBox="1"/>
            <p:nvPr/>
          </p:nvSpPr>
          <p:spPr>
            <a:xfrm>
              <a:off x="74828" y="2408143"/>
              <a:ext cx="257793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2” striped shirt w/black collar (1” OK if you have one)</a:t>
              </a:r>
              <a:endParaRPr sz="1400" b="0" i="0" u="none" strike="noStrike" cap="none">
                <a:solidFill>
                  <a:srgbClr val="000000"/>
                </a:solidFill>
                <a:latin typeface="Arial"/>
                <a:ea typeface="Arial"/>
                <a:cs typeface="Arial"/>
                <a:sym typeface="Arial"/>
              </a:endParaRPr>
            </a:p>
          </p:txBody>
        </p:sp>
        <p:cxnSp>
          <p:nvCxnSpPr>
            <p:cNvPr id="460" name="Google Shape;460;p28"/>
            <p:cNvCxnSpPr/>
            <p:nvPr/>
          </p:nvCxnSpPr>
          <p:spPr>
            <a:xfrm rot="10800000" flipH="1">
              <a:off x="2123768" y="2609217"/>
              <a:ext cx="1419319" cy="12730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61" name="Google Shape;461;p28"/>
          <p:cNvGrpSpPr/>
          <p:nvPr/>
        </p:nvGrpSpPr>
        <p:grpSpPr>
          <a:xfrm>
            <a:off x="84595" y="3328856"/>
            <a:ext cx="3458492" cy="1091867"/>
            <a:chOff x="206619" y="3783572"/>
            <a:chExt cx="3458492" cy="1091867"/>
          </a:xfrm>
        </p:grpSpPr>
        <p:sp>
          <p:nvSpPr>
            <p:cNvPr id="462" name="Google Shape;462;p28"/>
            <p:cNvSpPr txBox="1"/>
            <p:nvPr/>
          </p:nvSpPr>
          <p:spPr>
            <a:xfrm>
              <a:off x="206619" y="3783572"/>
              <a:ext cx="218290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Black shorts w/pockets</a:t>
              </a:r>
              <a:endParaRPr sz="1400" b="0" i="0" u="none" strike="noStrike" cap="none">
                <a:solidFill>
                  <a:srgbClr val="000000"/>
                </a:solidFill>
                <a:latin typeface="Arial"/>
                <a:ea typeface="Arial"/>
                <a:cs typeface="Arial"/>
                <a:sym typeface="Arial"/>
              </a:endParaRPr>
            </a:p>
          </p:txBody>
        </p:sp>
        <p:cxnSp>
          <p:nvCxnSpPr>
            <p:cNvPr id="463" name="Google Shape;463;p28"/>
            <p:cNvCxnSpPr/>
            <p:nvPr/>
          </p:nvCxnSpPr>
          <p:spPr>
            <a:xfrm>
              <a:off x="2123768" y="3978418"/>
              <a:ext cx="1541343" cy="897021"/>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64" name="Google Shape;464;p28"/>
          <p:cNvGrpSpPr/>
          <p:nvPr/>
        </p:nvGrpSpPr>
        <p:grpSpPr>
          <a:xfrm>
            <a:off x="6099445" y="1422701"/>
            <a:ext cx="3331603" cy="523220"/>
            <a:chOff x="6099445" y="1422701"/>
            <a:chExt cx="3331603" cy="523220"/>
          </a:xfrm>
        </p:grpSpPr>
        <p:sp>
          <p:nvSpPr>
            <p:cNvPr id="465" name="Google Shape;465;p28"/>
            <p:cNvSpPr txBox="1"/>
            <p:nvPr/>
          </p:nvSpPr>
          <p:spPr>
            <a:xfrm>
              <a:off x="7248145" y="1422701"/>
              <a:ext cx="218290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Flags</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(black or yellow balls)</a:t>
              </a:r>
              <a:endParaRPr sz="1400" b="0" i="0" u="none" strike="noStrike" cap="none">
                <a:solidFill>
                  <a:srgbClr val="000000"/>
                </a:solidFill>
                <a:latin typeface="Arial"/>
                <a:ea typeface="Arial"/>
                <a:cs typeface="Arial"/>
                <a:sym typeface="Arial"/>
              </a:endParaRPr>
            </a:p>
          </p:txBody>
        </p:sp>
        <p:cxnSp>
          <p:nvCxnSpPr>
            <p:cNvPr id="466" name="Google Shape;466;p28"/>
            <p:cNvCxnSpPr>
              <a:stCxn id="465" idx="1"/>
            </p:cNvCxnSpPr>
            <p:nvPr/>
          </p:nvCxnSpPr>
          <p:spPr>
            <a:xfrm rot="10800000">
              <a:off x="6099445" y="1684311"/>
              <a:ext cx="1148700" cy="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67" name="Google Shape;467;p28"/>
          <p:cNvGrpSpPr/>
          <p:nvPr/>
        </p:nvGrpSpPr>
        <p:grpSpPr>
          <a:xfrm>
            <a:off x="5305530" y="4696632"/>
            <a:ext cx="4059834" cy="523220"/>
            <a:chOff x="5305530" y="4696632"/>
            <a:chExt cx="4059834" cy="523220"/>
          </a:xfrm>
        </p:grpSpPr>
        <p:sp>
          <p:nvSpPr>
            <p:cNvPr id="468" name="Google Shape;468;p28"/>
            <p:cNvSpPr txBox="1"/>
            <p:nvPr/>
          </p:nvSpPr>
          <p:spPr>
            <a:xfrm>
              <a:off x="7182462" y="4696632"/>
              <a:ext cx="218290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Fox40 finger whistle</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(have a spare)</a:t>
              </a:r>
              <a:endParaRPr sz="1400" b="0" i="0" u="none" strike="noStrike" cap="none">
                <a:solidFill>
                  <a:srgbClr val="000000"/>
                </a:solidFill>
                <a:latin typeface="Arial"/>
                <a:ea typeface="Arial"/>
                <a:cs typeface="Arial"/>
                <a:sym typeface="Arial"/>
              </a:endParaRPr>
            </a:p>
          </p:txBody>
        </p:sp>
        <p:cxnSp>
          <p:nvCxnSpPr>
            <p:cNvPr id="469" name="Google Shape;469;p28"/>
            <p:cNvCxnSpPr/>
            <p:nvPr/>
          </p:nvCxnSpPr>
          <p:spPr>
            <a:xfrm rot="10800000">
              <a:off x="5305530" y="4976987"/>
              <a:ext cx="1942615" cy="1"/>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70" name="Google Shape;470;p28"/>
          <p:cNvGrpSpPr/>
          <p:nvPr/>
        </p:nvGrpSpPr>
        <p:grpSpPr>
          <a:xfrm>
            <a:off x="5044273" y="3582888"/>
            <a:ext cx="4616304" cy="589829"/>
            <a:chOff x="5044273" y="3582888"/>
            <a:chExt cx="4616304" cy="589829"/>
          </a:xfrm>
        </p:grpSpPr>
        <p:grpSp>
          <p:nvGrpSpPr>
            <p:cNvPr id="471" name="Google Shape;471;p28"/>
            <p:cNvGrpSpPr/>
            <p:nvPr/>
          </p:nvGrpSpPr>
          <p:grpSpPr>
            <a:xfrm>
              <a:off x="5044273" y="3582888"/>
              <a:ext cx="4616304" cy="571084"/>
              <a:chOff x="4740844" y="2610839"/>
              <a:chExt cx="4616304" cy="571084"/>
            </a:xfrm>
          </p:grpSpPr>
          <p:sp>
            <p:nvSpPr>
              <p:cNvPr id="472" name="Google Shape;472;p28"/>
              <p:cNvSpPr txBox="1"/>
              <p:nvPr/>
            </p:nvSpPr>
            <p:spPr>
              <a:xfrm>
                <a:off x="7174245" y="2658703"/>
                <a:ext cx="218290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Card &amp; pencil</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(have spares)</a:t>
                </a:r>
                <a:endParaRPr sz="1400" b="0" i="0" u="none" strike="noStrike" cap="none">
                  <a:solidFill>
                    <a:srgbClr val="000000"/>
                  </a:solidFill>
                  <a:latin typeface="Arial"/>
                  <a:ea typeface="Arial"/>
                  <a:cs typeface="Arial"/>
                  <a:sym typeface="Arial"/>
                </a:endParaRPr>
              </a:p>
            </p:txBody>
          </p:sp>
          <p:cxnSp>
            <p:nvCxnSpPr>
              <p:cNvPr id="473" name="Google Shape;473;p28"/>
              <p:cNvCxnSpPr/>
              <p:nvPr/>
            </p:nvCxnSpPr>
            <p:spPr>
              <a:xfrm rot="10800000">
                <a:off x="4740844" y="2610839"/>
                <a:ext cx="2433401" cy="177544"/>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cxnSp>
          <p:nvCxnSpPr>
            <p:cNvPr id="474" name="Google Shape;474;p28"/>
            <p:cNvCxnSpPr/>
            <p:nvPr/>
          </p:nvCxnSpPr>
          <p:spPr>
            <a:xfrm flipH="1">
              <a:off x="6276837" y="4044763"/>
              <a:ext cx="1353237" cy="127954"/>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75" name="Google Shape;475;p28"/>
          <p:cNvGrpSpPr/>
          <p:nvPr/>
        </p:nvGrpSpPr>
        <p:grpSpPr>
          <a:xfrm>
            <a:off x="6135637" y="2479893"/>
            <a:ext cx="3024103" cy="379789"/>
            <a:chOff x="6099264" y="2539457"/>
            <a:chExt cx="3024103" cy="379789"/>
          </a:xfrm>
        </p:grpSpPr>
        <p:sp>
          <p:nvSpPr>
            <p:cNvPr id="476" name="Google Shape;476;p28"/>
            <p:cNvSpPr txBox="1"/>
            <p:nvPr/>
          </p:nvSpPr>
          <p:spPr>
            <a:xfrm>
              <a:off x="6940464" y="2539457"/>
              <a:ext cx="218290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Black socks above ankle</a:t>
              </a:r>
              <a:endParaRPr sz="1400" b="0" i="0" u="none" strike="noStrike" cap="none">
                <a:solidFill>
                  <a:srgbClr val="000000"/>
                </a:solidFill>
                <a:latin typeface="Arial"/>
                <a:ea typeface="Arial"/>
                <a:cs typeface="Arial"/>
                <a:sym typeface="Arial"/>
              </a:endParaRPr>
            </a:p>
          </p:txBody>
        </p:sp>
        <p:cxnSp>
          <p:nvCxnSpPr>
            <p:cNvPr id="477" name="Google Shape;477;p28"/>
            <p:cNvCxnSpPr>
              <a:stCxn id="476" idx="1"/>
            </p:cNvCxnSpPr>
            <p:nvPr/>
          </p:nvCxnSpPr>
          <p:spPr>
            <a:xfrm flipH="1">
              <a:off x="6099264" y="2693346"/>
              <a:ext cx="841200" cy="22590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sp>
        <p:nvSpPr>
          <p:cNvPr id="478" name="Google Shape;478;p28"/>
          <p:cNvSpPr txBox="1"/>
          <p:nvPr/>
        </p:nvSpPr>
        <p:spPr>
          <a:xfrm>
            <a:off x="-23880" y="4505963"/>
            <a:ext cx="2655210" cy="1255728"/>
          </a:xfrm>
          <a:prstGeom prst="rect">
            <a:avLst/>
          </a:prstGeom>
          <a:noFill/>
          <a:ln>
            <a:noFill/>
          </a:ln>
        </p:spPr>
        <p:txBody>
          <a:bodyPr spcFirstLastPara="1" wrap="square" lIns="91425" tIns="45700" rIns="91425" bIns="45700" anchor="t" anchorCtr="0">
            <a:spAutoFit/>
          </a:bodyPr>
          <a:lstStyle/>
          <a:p>
            <a:pPr marL="396875" marR="0" lvl="0" indent="-396875" algn="l" rtl="0">
              <a:lnSpc>
                <a:spcPct val="90000"/>
              </a:lnSpc>
              <a:spcBef>
                <a:spcPts val="0"/>
              </a:spcBef>
              <a:spcAft>
                <a:spcPts val="0"/>
              </a:spcAft>
              <a:buClr>
                <a:schemeClr val="dk1"/>
              </a:buClr>
              <a:buSzPts val="3200"/>
              <a:buFont typeface="Arial"/>
              <a:buChar char="•"/>
            </a:pPr>
            <a:r>
              <a:rPr lang="en-US" sz="2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Blow Your </a:t>
            </a:r>
            <a:br>
              <a:rPr lang="en-US" sz="2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br>
            <a:r>
              <a:rPr lang="en-US" sz="2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Whistles site</a:t>
            </a:r>
            <a:endParaRPr sz="1400" b="0" i="0" u="none" strike="noStrike" cap="none">
              <a:solidFill>
                <a:srgbClr val="000000"/>
              </a:solidFill>
              <a:latin typeface="Arial"/>
              <a:ea typeface="Arial"/>
              <a:cs typeface="Arial"/>
              <a:sym typeface="Arial"/>
            </a:endParaRPr>
          </a:p>
          <a:p>
            <a:pPr marL="396875" marR="0" lvl="0" indent="-193675" algn="l" rtl="0">
              <a:lnSpc>
                <a:spcPct val="90000"/>
              </a:lnSpc>
              <a:spcBef>
                <a:spcPts val="0"/>
              </a:spcBef>
              <a:spcAft>
                <a:spcPts val="0"/>
              </a:spcAft>
              <a:buClr>
                <a:schemeClr val="dk1"/>
              </a:buClr>
              <a:buSzPts val="3200"/>
              <a:buFont typeface="Arial"/>
              <a:buNone/>
            </a:pPr>
            <a:endParaRPr sz="28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5"/>
                                        </p:tgtEl>
                                        <p:attrNameLst>
                                          <p:attrName>style.visibility</p:attrName>
                                        </p:attrNameLst>
                                      </p:cBhvr>
                                      <p:to>
                                        <p:strVal val="visible"/>
                                      </p:to>
                                    </p:set>
                                    <p:anim calcmode="lin" valueType="num">
                                      <p:cBhvr additive="base">
                                        <p:cTn id="7" dur="500"/>
                                        <p:tgtEl>
                                          <p:spTgt spid="45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58"/>
                                        </p:tgtEl>
                                        <p:attrNameLst>
                                          <p:attrName>style.visibility</p:attrName>
                                        </p:attrNameLst>
                                      </p:cBhvr>
                                      <p:to>
                                        <p:strVal val="visible"/>
                                      </p:to>
                                    </p:set>
                                    <p:anim calcmode="lin" valueType="num">
                                      <p:cBhvr additive="base">
                                        <p:cTn id="12" dur="500"/>
                                        <p:tgtEl>
                                          <p:spTgt spid="458"/>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61"/>
                                        </p:tgtEl>
                                        <p:attrNameLst>
                                          <p:attrName>style.visibility</p:attrName>
                                        </p:attrNameLst>
                                      </p:cBhvr>
                                      <p:to>
                                        <p:strVal val="visible"/>
                                      </p:to>
                                    </p:set>
                                    <p:anim calcmode="lin" valueType="num">
                                      <p:cBhvr additive="base">
                                        <p:cTn id="17" dur="500"/>
                                        <p:tgtEl>
                                          <p:spTgt spid="461"/>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64"/>
                                        </p:tgtEl>
                                        <p:attrNameLst>
                                          <p:attrName>style.visibility</p:attrName>
                                        </p:attrNameLst>
                                      </p:cBhvr>
                                      <p:to>
                                        <p:strVal val="visible"/>
                                      </p:to>
                                    </p:set>
                                    <p:anim calcmode="lin" valueType="num">
                                      <p:cBhvr additive="base">
                                        <p:cTn id="22" dur="500"/>
                                        <p:tgtEl>
                                          <p:spTgt spid="464"/>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75"/>
                                        </p:tgtEl>
                                        <p:attrNameLst>
                                          <p:attrName>style.visibility</p:attrName>
                                        </p:attrNameLst>
                                      </p:cBhvr>
                                      <p:to>
                                        <p:strVal val="visible"/>
                                      </p:to>
                                    </p:set>
                                    <p:anim calcmode="lin" valueType="num">
                                      <p:cBhvr additive="base">
                                        <p:cTn id="27" dur="500"/>
                                        <p:tgtEl>
                                          <p:spTgt spid="475"/>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70"/>
                                        </p:tgtEl>
                                        <p:attrNameLst>
                                          <p:attrName>style.visibility</p:attrName>
                                        </p:attrNameLst>
                                      </p:cBhvr>
                                      <p:to>
                                        <p:strVal val="visible"/>
                                      </p:to>
                                    </p:set>
                                    <p:anim calcmode="lin" valueType="num">
                                      <p:cBhvr additive="base">
                                        <p:cTn id="32" dur="500"/>
                                        <p:tgtEl>
                                          <p:spTgt spid="470"/>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67"/>
                                        </p:tgtEl>
                                        <p:attrNameLst>
                                          <p:attrName>style.visibility</p:attrName>
                                        </p:attrNameLst>
                                      </p:cBhvr>
                                      <p:to>
                                        <p:strVal val="visible"/>
                                      </p:to>
                                    </p:set>
                                    <p:anim calcmode="lin" valueType="num">
                                      <p:cBhvr additive="base">
                                        <p:cTn id="37" dur="500"/>
                                        <p:tgtEl>
                                          <p:spTgt spid="46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
          <p:cNvSpPr txBox="1">
            <a:spLocks noGrp="1"/>
          </p:cNvSpPr>
          <p:nvPr>
            <p:ph type="body" idx="1"/>
          </p:nvPr>
        </p:nvSpPr>
        <p:spPr>
          <a:xfrm>
            <a:off x="533400" y="990600"/>
            <a:ext cx="8382000" cy="3268587"/>
          </a:xfrm>
          <a:prstGeom prst="rect">
            <a:avLst/>
          </a:prstGeom>
          <a:noFill/>
          <a:ln>
            <a:noFill/>
          </a:ln>
        </p:spPr>
        <p:txBody>
          <a:bodyPr spcFirstLastPara="1" wrap="square" lIns="0" tIns="0" rIns="0" bIns="0" anchor="t" anchorCtr="0">
            <a:spAutoFit/>
          </a:bodyPr>
          <a:lstStyle/>
          <a:p>
            <a:pPr marL="396875" lvl="0" indent="-396875" algn="l" rtl="0">
              <a:lnSpc>
                <a:spcPct val="90000"/>
              </a:lnSpc>
              <a:spcBef>
                <a:spcPts val="0"/>
              </a:spcBef>
              <a:spcAft>
                <a:spcPts val="0"/>
              </a:spcAft>
              <a:buClr>
                <a:schemeClr val="dk1"/>
              </a:buClr>
              <a:buSzPts val="3200"/>
              <a:buFont typeface="Arial"/>
              <a:buChar char="•"/>
            </a:pPr>
            <a:r>
              <a:rPr lang="en-US" b="0" dirty="0"/>
              <a:t>2” striped shirts required</a:t>
            </a:r>
            <a:endParaRPr dirty="0"/>
          </a:p>
          <a:p>
            <a:pPr marL="914400" lvl="1" indent="-396875" algn="l" rtl="0">
              <a:lnSpc>
                <a:spcPct val="90000"/>
              </a:lnSpc>
              <a:spcBef>
                <a:spcPts val="0"/>
              </a:spcBef>
              <a:spcAft>
                <a:spcPts val="0"/>
              </a:spcAft>
              <a:buClr>
                <a:schemeClr val="dk1"/>
              </a:buClr>
              <a:buSzPts val="2800"/>
              <a:buFont typeface="Arial"/>
              <a:buChar char="•"/>
            </a:pPr>
            <a:r>
              <a:rPr lang="en-US" dirty="0"/>
              <a:t>Return</a:t>
            </a:r>
            <a:r>
              <a:rPr lang="en-US" b="0" dirty="0"/>
              <a:t>ing AOs can use old 1” shirts</a:t>
            </a:r>
            <a:endParaRPr dirty="0"/>
          </a:p>
          <a:p>
            <a:pPr marL="914400" lvl="1" indent="-396875" algn="l" rtl="0">
              <a:lnSpc>
                <a:spcPct val="90000"/>
              </a:lnSpc>
              <a:spcBef>
                <a:spcPts val="0"/>
              </a:spcBef>
              <a:spcAft>
                <a:spcPts val="0"/>
              </a:spcAft>
              <a:buClr>
                <a:schemeClr val="dk1"/>
              </a:buClr>
              <a:buSzPts val="2800"/>
              <a:buFont typeface="Arial"/>
              <a:buChar char="•"/>
            </a:pPr>
            <a:r>
              <a:rPr lang="en-US" dirty="0"/>
              <a:t>N</a:t>
            </a:r>
            <a:r>
              <a:rPr lang="en-US" b="0" dirty="0"/>
              <a:t>ew AOs should get new 2” shirts</a:t>
            </a:r>
            <a:endParaRPr dirty="0"/>
          </a:p>
          <a:p>
            <a:pPr marL="914400" lvl="1" indent="-219075" algn="l" rtl="0">
              <a:lnSpc>
                <a:spcPct val="90000"/>
              </a:lnSpc>
              <a:spcBef>
                <a:spcPts val="0"/>
              </a:spcBef>
              <a:spcAft>
                <a:spcPts val="0"/>
              </a:spcAft>
              <a:buClr>
                <a:schemeClr val="dk1"/>
              </a:buClr>
              <a:buSzPts val="2800"/>
              <a:buFont typeface="Arial"/>
              <a:buNone/>
            </a:pPr>
            <a:endParaRPr b="0" dirty="0"/>
          </a:p>
          <a:p>
            <a:pPr marL="396875" lvl="0" indent="-396875" algn="l" rtl="0">
              <a:lnSpc>
                <a:spcPct val="90000"/>
              </a:lnSpc>
              <a:spcBef>
                <a:spcPts val="0"/>
              </a:spcBef>
              <a:spcAft>
                <a:spcPts val="0"/>
              </a:spcAft>
              <a:buClr>
                <a:schemeClr val="dk1"/>
              </a:buClr>
              <a:buSzPts val="3200"/>
              <a:buFont typeface="Arial"/>
              <a:buChar char="•"/>
            </a:pPr>
            <a:r>
              <a:rPr lang="en-US" b="0" dirty="0"/>
              <a:t>Shorts, hat, black shoes, flags, whistles (e-whistle?), black socks, facemasks</a:t>
            </a:r>
            <a:endParaRPr dirty="0"/>
          </a:p>
          <a:p>
            <a:pPr marL="914400" lvl="1" indent="-396875" algn="l" rtl="0">
              <a:lnSpc>
                <a:spcPct val="90000"/>
              </a:lnSpc>
              <a:spcBef>
                <a:spcPts val="0"/>
              </a:spcBef>
              <a:spcAft>
                <a:spcPts val="0"/>
              </a:spcAft>
              <a:buClr>
                <a:schemeClr val="dk1"/>
              </a:buClr>
              <a:buSzPts val="2800"/>
              <a:buFont typeface="Arial"/>
              <a:buChar char="•"/>
            </a:pPr>
            <a:r>
              <a:rPr lang="en-US" b="0" dirty="0"/>
              <a:t>(BYW discounts – use promo code: EMLOA)</a:t>
            </a:r>
            <a:endParaRPr dirty="0"/>
          </a:p>
          <a:p>
            <a:pPr marL="914400" lvl="1" indent="-219075" algn="l" rtl="0">
              <a:lnSpc>
                <a:spcPct val="90000"/>
              </a:lnSpc>
              <a:spcBef>
                <a:spcPts val="0"/>
              </a:spcBef>
              <a:spcAft>
                <a:spcPts val="0"/>
              </a:spcAft>
              <a:buClr>
                <a:schemeClr val="dk1"/>
              </a:buClr>
              <a:buSzPts val="2800"/>
              <a:buFont typeface="Arial"/>
              <a:buNone/>
            </a:pPr>
            <a:endParaRPr b="0" dirty="0"/>
          </a:p>
        </p:txBody>
      </p:sp>
      <p:sp>
        <p:nvSpPr>
          <p:cNvPr id="406" name="Google Shape;406;p6"/>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PROFESSIONALISM - Uniform</a:t>
            </a:r>
            <a:endParaRPr lang="en-US"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5"/>
          <p:cNvSpPr txBox="1">
            <a:spLocks noGrp="1"/>
          </p:cNvSpPr>
          <p:nvPr>
            <p:ph type="body" idx="1"/>
          </p:nvPr>
        </p:nvSpPr>
        <p:spPr>
          <a:xfrm>
            <a:off x="374715" y="997565"/>
            <a:ext cx="8382000" cy="3699474"/>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3200"/>
              <a:buNone/>
            </a:pPr>
            <a:r>
              <a:rPr lang="en-US" b="1" dirty="0"/>
              <a:t>The five P’s </a:t>
            </a:r>
            <a:endParaRPr dirty="0"/>
          </a:p>
          <a:p>
            <a:pPr marL="457200" lvl="0" indent="-457200" algn="l" rtl="0">
              <a:lnSpc>
                <a:spcPct val="90000"/>
              </a:lnSpc>
              <a:spcBef>
                <a:spcPts val="0"/>
              </a:spcBef>
              <a:spcAft>
                <a:spcPts val="0"/>
              </a:spcAft>
              <a:buSzPts val="3200"/>
              <a:buChar char="•"/>
            </a:pPr>
            <a:r>
              <a:rPr lang="en-US" b="1" dirty="0"/>
              <a:t>Points of Emphasis</a:t>
            </a:r>
            <a:endParaRPr dirty="0"/>
          </a:p>
          <a:p>
            <a:pPr marL="457200" lvl="0" indent="-457200" algn="l" rtl="0">
              <a:lnSpc>
                <a:spcPct val="90000"/>
              </a:lnSpc>
              <a:spcBef>
                <a:spcPts val="0"/>
              </a:spcBef>
              <a:spcAft>
                <a:spcPts val="0"/>
              </a:spcAft>
              <a:buSzPts val="3200"/>
              <a:buChar char="•"/>
            </a:pPr>
            <a:r>
              <a:rPr lang="en-US" b="1" dirty="0"/>
              <a:t>Preparation for your games</a:t>
            </a:r>
            <a:endParaRPr dirty="0"/>
          </a:p>
          <a:p>
            <a:pPr marL="457200" lvl="0" indent="-457200" algn="l" rtl="0">
              <a:lnSpc>
                <a:spcPct val="90000"/>
              </a:lnSpc>
              <a:spcBef>
                <a:spcPts val="0"/>
              </a:spcBef>
              <a:spcAft>
                <a:spcPts val="0"/>
              </a:spcAft>
              <a:buSzPts val="3200"/>
              <a:buChar char="•"/>
            </a:pPr>
            <a:r>
              <a:rPr lang="en-US" b="1" dirty="0"/>
              <a:t>Pre-game</a:t>
            </a:r>
            <a:endParaRPr dirty="0"/>
          </a:p>
          <a:p>
            <a:pPr marL="457200" lvl="0" indent="-457200" algn="l" rtl="0">
              <a:lnSpc>
                <a:spcPct val="90000"/>
              </a:lnSpc>
              <a:spcBef>
                <a:spcPts val="0"/>
              </a:spcBef>
              <a:spcAft>
                <a:spcPts val="0"/>
              </a:spcAft>
              <a:buSzPts val="3200"/>
              <a:buChar char="•"/>
            </a:pPr>
            <a:r>
              <a:rPr lang="en-US" b="1" dirty="0"/>
              <a:t>Play of the game</a:t>
            </a:r>
            <a:endParaRPr dirty="0"/>
          </a:p>
          <a:p>
            <a:pPr marL="457200" lvl="0" indent="-457200" algn="l" rtl="0">
              <a:lnSpc>
                <a:spcPct val="90000"/>
              </a:lnSpc>
              <a:spcBef>
                <a:spcPts val="0"/>
              </a:spcBef>
              <a:spcAft>
                <a:spcPts val="0"/>
              </a:spcAft>
              <a:buSzPts val="3200"/>
              <a:buChar char="•"/>
            </a:pPr>
            <a:r>
              <a:rPr lang="en-US" b="1" dirty="0"/>
              <a:t>Post-Game</a:t>
            </a:r>
            <a:endParaRPr b="1" dirty="0"/>
          </a:p>
          <a:p>
            <a:pPr marL="0" lvl="0" indent="0" algn="l" rtl="0">
              <a:lnSpc>
                <a:spcPct val="90000"/>
              </a:lnSpc>
              <a:spcBef>
                <a:spcPts val="640"/>
              </a:spcBef>
              <a:spcAft>
                <a:spcPts val="0"/>
              </a:spcAft>
              <a:buClr>
                <a:schemeClr val="dk1"/>
              </a:buClr>
              <a:buSzPts val="3200"/>
              <a:buFont typeface="Calibri"/>
              <a:buNone/>
            </a:pPr>
            <a:endParaRPr b="1" dirty="0"/>
          </a:p>
          <a:p>
            <a:pPr marL="0" lvl="0" indent="0" algn="l" rtl="0">
              <a:lnSpc>
                <a:spcPct val="90000"/>
              </a:lnSpc>
              <a:spcBef>
                <a:spcPts val="640"/>
              </a:spcBef>
              <a:spcAft>
                <a:spcPts val="0"/>
              </a:spcAft>
              <a:buClr>
                <a:schemeClr val="dk1"/>
              </a:buClr>
              <a:buSzPts val="3200"/>
              <a:buFont typeface="Calibri"/>
              <a:buNone/>
            </a:pPr>
            <a:endParaRPr dirty="0"/>
          </a:p>
        </p:txBody>
      </p:sp>
      <p:sp>
        <p:nvSpPr>
          <p:cNvPr id="338" name="Google Shape;338;p35"/>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PROFESSIONALISM</a:t>
            </a:r>
            <a:endParaRPr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6"/>
          <p:cNvSpPr txBox="1">
            <a:spLocks noGrp="1"/>
          </p:cNvSpPr>
          <p:nvPr>
            <p:ph type="body" idx="1"/>
          </p:nvPr>
        </p:nvSpPr>
        <p:spPr>
          <a:xfrm>
            <a:off x="533400" y="990600"/>
            <a:ext cx="8382000" cy="4321183"/>
          </a:xfrm>
          <a:prstGeom prst="rect">
            <a:avLst/>
          </a:prstGeom>
          <a:noFill/>
          <a:ln>
            <a:noFill/>
          </a:ln>
        </p:spPr>
        <p:txBody>
          <a:bodyPr spcFirstLastPara="1" wrap="square" lIns="0" tIns="0" rIns="0" bIns="0" anchor="t" anchorCtr="0">
            <a:spAutoFit/>
          </a:bodyPr>
          <a:lstStyle/>
          <a:p>
            <a:pPr marL="457200" lvl="0" indent="-457200" algn="l" rtl="0">
              <a:lnSpc>
                <a:spcPct val="90000"/>
              </a:lnSpc>
              <a:spcBef>
                <a:spcPts val="0"/>
              </a:spcBef>
              <a:spcAft>
                <a:spcPts val="0"/>
              </a:spcAft>
              <a:buSzPts val="3200"/>
              <a:buChar char="•"/>
            </a:pPr>
            <a:r>
              <a:rPr lang="en-US" dirty="0"/>
              <a:t>Appearance</a:t>
            </a:r>
          </a:p>
          <a:p>
            <a:pPr lvl="1" indent="-457200">
              <a:spcBef>
                <a:spcPts val="0"/>
              </a:spcBef>
              <a:buSzPts val="3200"/>
              <a:buFont typeface="Courier New" panose="02070309020205020404" pitchFamily="49" charset="0"/>
              <a:buChar char="o"/>
            </a:pPr>
            <a:r>
              <a:rPr lang="en-US" dirty="0"/>
              <a:t>introduce yourself, check nets, certify, review rules.</a:t>
            </a:r>
            <a:endParaRPr dirty="0"/>
          </a:p>
          <a:p>
            <a:pPr marL="457200" lvl="0" indent="-457200" algn="l" rtl="0">
              <a:lnSpc>
                <a:spcPct val="90000"/>
              </a:lnSpc>
              <a:spcBef>
                <a:spcPts val="0"/>
              </a:spcBef>
              <a:spcAft>
                <a:spcPts val="0"/>
              </a:spcAft>
              <a:buSzPts val="3200"/>
              <a:buChar char="•"/>
            </a:pPr>
            <a:r>
              <a:rPr lang="en-US" dirty="0"/>
              <a:t>Timeliness</a:t>
            </a:r>
          </a:p>
          <a:p>
            <a:pPr lvl="1" indent="-457200">
              <a:spcBef>
                <a:spcPts val="0"/>
              </a:spcBef>
              <a:buSzPts val="3200"/>
              <a:buFont typeface="Courier New" panose="02070309020205020404" pitchFamily="49" charset="0"/>
              <a:buChar char="o"/>
            </a:pPr>
            <a:r>
              <a:rPr lang="en-US" dirty="0"/>
              <a:t>Be early, on field 15 Min before game time</a:t>
            </a:r>
            <a:endParaRPr dirty="0"/>
          </a:p>
          <a:p>
            <a:pPr marL="457200" lvl="0" indent="-457200" algn="l" rtl="0">
              <a:lnSpc>
                <a:spcPct val="90000"/>
              </a:lnSpc>
              <a:spcBef>
                <a:spcPts val="0"/>
              </a:spcBef>
              <a:spcAft>
                <a:spcPts val="0"/>
              </a:spcAft>
              <a:buSzPts val="3200"/>
              <a:buChar char="•"/>
            </a:pPr>
            <a:r>
              <a:rPr lang="en-US" dirty="0"/>
              <a:t>Rules Knowledge</a:t>
            </a:r>
          </a:p>
          <a:p>
            <a:pPr marL="457200" lvl="0" indent="-457200" algn="l" rtl="0">
              <a:lnSpc>
                <a:spcPct val="90000"/>
              </a:lnSpc>
              <a:spcBef>
                <a:spcPts val="0"/>
              </a:spcBef>
              <a:spcAft>
                <a:spcPts val="0"/>
              </a:spcAft>
              <a:buSzPts val="3200"/>
              <a:buChar char="•"/>
            </a:pPr>
            <a:r>
              <a:rPr lang="en-US" dirty="0"/>
              <a:t>Mechanics/Positioning</a:t>
            </a:r>
            <a:endParaRPr dirty="0"/>
          </a:p>
          <a:p>
            <a:pPr marL="457200" lvl="0" indent="-457200" algn="l" rtl="0">
              <a:lnSpc>
                <a:spcPct val="90000"/>
              </a:lnSpc>
              <a:spcBef>
                <a:spcPts val="0"/>
              </a:spcBef>
              <a:spcAft>
                <a:spcPts val="0"/>
              </a:spcAft>
              <a:buSzPts val="3200"/>
              <a:buChar char="•"/>
            </a:pPr>
            <a:r>
              <a:rPr lang="en-US" dirty="0"/>
              <a:t>Communications</a:t>
            </a:r>
            <a:endParaRPr dirty="0"/>
          </a:p>
          <a:p>
            <a:pPr marL="0" lvl="0" indent="0" algn="l" rtl="0">
              <a:lnSpc>
                <a:spcPct val="90000"/>
              </a:lnSpc>
              <a:spcBef>
                <a:spcPts val="0"/>
              </a:spcBef>
              <a:spcAft>
                <a:spcPts val="0"/>
              </a:spcAft>
              <a:buSzPts val="3200"/>
              <a:buNone/>
            </a:pPr>
            <a:endParaRPr b="1" dirty="0"/>
          </a:p>
          <a:p>
            <a:pPr marL="457200" lvl="0" indent="-254000" algn="l" rtl="0">
              <a:lnSpc>
                <a:spcPct val="90000"/>
              </a:lnSpc>
              <a:spcBef>
                <a:spcPts val="0"/>
              </a:spcBef>
              <a:spcAft>
                <a:spcPts val="0"/>
              </a:spcAft>
              <a:buSzPts val="3200"/>
              <a:buNone/>
            </a:pPr>
            <a:endParaRPr dirty="0"/>
          </a:p>
          <a:p>
            <a:pPr marL="0" lvl="0" indent="0" algn="l" rtl="0">
              <a:lnSpc>
                <a:spcPct val="90000"/>
              </a:lnSpc>
              <a:spcBef>
                <a:spcPts val="0"/>
              </a:spcBef>
              <a:spcAft>
                <a:spcPts val="0"/>
              </a:spcAft>
              <a:buClr>
                <a:schemeClr val="dk1"/>
              </a:buClr>
              <a:buSzPts val="3200"/>
              <a:buFont typeface="Calibri"/>
              <a:buNone/>
            </a:pPr>
            <a:endParaRPr b="0" dirty="0"/>
          </a:p>
        </p:txBody>
      </p:sp>
      <p:sp>
        <p:nvSpPr>
          <p:cNvPr id="350" name="Google Shape;350;p36"/>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PROFESSIONALISM</a:t>
            </a:r>
            <a:endParaRPr lang="en-US"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34A31-45A7-4869-9255-AEBE28376994}"/>
              </a:ext>
            </a:extLst>
          </p:cNvPr>
          <p:cNvSpPr>
            <a:spLocks noGrp="1"/>
          </p:cNvSpPr>
          <p:nvPr>
            <p:ph type="title"/>
          </p:nvPr>
        </p:nvSpPr>
        <p:spPr>
          <a:xfrm>
            <a:off x="381000" y="230188"/>
            <a:ext cx="8382000" cy="664797"/>
          </a:xfrm>
        </p:spPr>
        <p:txBody>
          <a:bodyPr/>
          <a:lstStyle/>
          <a:p>
            <a:r>
              <a:rPr lang="en-US" sz="4800" b="1" i="0" u="none" strike="noStrike" cap="none" dirty="0">
                <a:solidFill>
                  <a:srgbClr val="2E59B0"/>
                </a:solidFill>
                <a:latin typeface="Calibri"/>
                <a:ea typeface="Calibri"/>
                <a:cs typeface="Calibri"/>
                <a:sym typeface="Calibri"/>
              </a:rPr>
              <a:t>PROFESSIONALISM</a:t>
            </a:r>
            <a:endParaRPr lang="en-US" dirty="0"/>
          </a:p>
        </p:txBody>
      </p:sp>
      <p:sp>
        <p:nvSpPr>
          <p:cNvPr id="3" name="Text Placeholder 2">
            <a:extLst>
              <a:ext uri="{FF2B5EF4-FFF2-40B4-BE49-F238E27FC236}">
                <a16:creationId xmlns:a16="http://schemas.microsoft.com/office/drawing/2014/main" id="{4C3E7C43-BB79-494F-A114-12B6522C59DE}"/>
              </a:ext>
            </a:extLst>
          </p:cNvPr>
          <p:cNvSpPr>
            <a:spLocks noGrp="1"/>
          </p:cNvSpPr>
          <p:nvPr>
            <p:ph type="body" idx="1"/>
          </p:nvPr>
        </p:nvSpPr>
        <p:spPr>
          <a:xfrm>
            <a:off x="381000" y="986679"/>
            <a:ext cx="8382000" cy="5284780"/>
          </a:xfrm>
        </p:spPr>
        <p:txBody>
          <a:bodyPr/>
          <a:lstStyle/>
          <a:p>
            <a:pPr marL="0" marR="0">
              <a:lnSpc>
                <a:spcPct val="107000"/>
              </a:lnSpc>
              <a:spcBef>
                <a:spcPts val="0"/>
              </a:spcBef>
              <a:spcAft>
                <a:spcPts val="800"/>
              </a:spcAft>
              <a:buFont typeface="Wingdings" panose="05000000000000000000" pitchFamily="2" charset="2"/>
              <a:buChar char="ü"/>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Appearance – Always look your best by wearing the proper uniform and keeping it neat and clean. This is what gives coaches and parents their first impression of you as an official.</a:t>
            </a:r>
          </a:p>
          <a:p>
            <a:pPr marL="0" marR="0">
              <a:lnSpc>
                <a:spcPct val="107000"/>
              </a:lnSpc>
              <a:spcBef>
                <a:spcPts val="0"/>
              </a:spcBef>
              <a:spcAft>
                <a:spcPts val="800"/>
              </a:spcAft>
              <a:buFont typeface="Wingdings" panose="05000000000000000000" pitchFamily="2" charset="2"/>
              <a:buChar char="ü"/>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Timeliness – Being on time means being early. Always show up early and get comfortable.   </a:t>
            </a:r>
          </a:p>
          <a:p>
            <a:pPr marL="0" marR="0">
              <a:lnSpc>
                <a:spcPct val="107000"/>
              </a:lnSpc>
              <a:spcBef>
                <a:spcPts val="0"/>
              </a:spcBef>
              <a:spcAft>
                <a:spcPts val="800"/>
              </a:spcAft>
              <a:buFont typeface="Wingdings" panose="05000000000000000000" pitchFamily="2" charset="2"/>
              <a:buChar char="ü"/>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Rules Knowledge – It takes a long time to fully understand all the rules. Continually review the rules and their application to help you develop more quickly.</a:t>
            </a:r>
          </a:p>
          <a:p>
            <a:pPr marL="0" marR="0">
              <a:lnSpc>
                <a:spcPct val="107000"/>
              </a:lnSpc>
              <a:spcBef>
                <a:spcPts val="0"/>
              </a:spcBef>
              <a:spcAft>
                <a:spcPts val="800"/>
              </a:spcAft>
              <a:buFont typeface="Wingdings" panose="05000000000000000000" pitchFamily="2" charset="2"/>
              <a:buChar char="ü"/>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Mechanics - In addition to knowing the rules, officials need to know where to go on the field and what their responsibilities are at any given time.</a:t>
            </a:r>
          </a:p>
          <a:p>
            <a:pPr marL="0" marR="0">
              <a:lnSpc>
                <a:spcPct val="107000"/>
              </a:lnSpc>
              <a:spcBef>
                <a:spcPts val="0"/>
              </a:spcBef>
              <a:spcAft>
                <a:spcPts val="800"/>
              </a:spcAft>
              <a:buFont typeface="Wingdings" panose="05000000000000000000" pitchFamily="2" charset="2"/>
              <a:buChar char="ü"/>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Game Management – There are opportunities in every game when an official can keep a game running smoothly without using a flag or whistle. Some of these will be discussed in class.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Focus</a:t>
            </a:r>
            <a:r>
              <a:rPr lang="en-US" sz="1800" dirty="0">
                <a:effectLst/>
                <a:latin typeface="Calibri" panose="020F0502020204030204" pitchFamily="34" charset="0"/>
                <a:ea typeface="Calibri" panose="020F0502020204030204" pitchFamily="34" charset="0"/>
                <a:cs typeface="Times New Roman" panose="02020603050405020304" pitchFamily="18" charset="0"/>
              </a:rPr>
              <a:t> – Concentrate on your responsibilities throughout the entire game – don’t lose focus. Try to not get distracted and don’t dwell on a call that you make.</a:t>
            </a:r>
          </a:p>
          <a:p>
            <a:endParaRPr lang="en-US" dirty="0"/>
          </a:p>
        </p:txBody>
      </p:sp>
    </p:spTree>
    <p:extLst>
      <p:ext uri="{BB962C8B-B14F-4D97-AF65-F5344CB8AC3E}">
        <p14:creationId xmlns:p14="http://schemas.microsoft.com/office/powerpoint/2010/main" val="41629759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8F64B-474A-498E-B7A8-492602B2FE7B}"/>
              </a:ext>
            </a:extLst>
          </p:cNvPr>
          <p:cNvSpPr>
            <a:spLocks noGrp="1"/>
          </p:cNvSpPr>
          <p:nvPr>
            <p:ph type="title"/>
          </p:nvPr>
        </p:nvSpPr>
        <p:spPr>
          <a:xfrm>
            <a:off x="381000" y="230188"/>
            <a:ext cx="8382000" cy="664797"/>
          </a:xfrm>
        </p:spPr>
        <p:txBody>
          <a:bodyPr/>
          <a:lstStyle/>
          <a:p>
            <a:r>
              <a:rPr lang="en-US" sz="4800" b="1" i="0" u="none" strike="noStrike" cap="none" dirty="0">
                <a:solidFill>
                  <a:srgbClr val="2E59B0"/>
                </a:solidFill>
                <a:latin typeface="Calibri"/>
                <a:ea typeface="Calibri"/>
                <a:cs typeface="Calibri"/>
                <a:sym typeface="Calibri"/>
              </a:rPr>
              <a:t>SECTION 1 – PROFESSIONALISM</a:t>
            </a:r>
            <a:endParaRPr lang="en-US" dirty="0"/>
          </a:p>
        </p:txBody>
      </p:sp>
      <p:sp>
        <p:nvSpPr>
          <p:cNvPr id="3" name="Text Placeholder 2">
            <a:extLst>
              <a:ext uri="{FF2B5EF4-FFF2-40B4-BE49-F238E27FC236}">
                <a16:creationId xmlns:a16="http://schemas.microsoft.com/office/drawing/2014/main" id="{BF76254C-AB9D-45C0-8D06-82FB228520CC}"/>
              </a:ext>
            </a:extLst>
          </p:cNvPr>
          <p:cNvSpPr>
            <a:spLocks noGrp="1"/>
          </p:cNvSpPr>
          <p:nvPr>
            <p:ph type="body" idx="1"/>
          </p:nvPr>
        </p:nvSpPr>
        <p:spPr>
          <a:xfrm>
            <a:off x="381000" y="1411552"/>
            <a:ext cx="8382000" cy="4692054"/>
          </a:xfrm>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Conditioning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 Stay in good shape so you look the part and you can always get to the right position to make your calls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Communication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 Communication is a very important part of your job. Constantly communicate with your partner. Use appropriate contact when needed with the players and the coaches.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Conduct</a:t>
            </a:r>
            <a:r>
              <a:rPr lang="en-US" sz="1800" dirty="0">
                <a:effectLst/>
                <a:latin typeface="Calibri" panose="020F0502020204030204" pitchFamily="34" charset="0"/>
                <a:ea typeface="Calibri" panose="020F0502020204030204" pitchFamily="34" charset="0"/>
                <a:cs typeface="Times New Roman" panose="02020603050405020304" pitchFamily="18" charset="0"/>
              </a:rPr>
              <a:t> – Be respectful at all times. Try to avoid appearing aloof or indifferent</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Confidence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 Be firm and demonstrative with your calls. Coaches and parents will see you as a more accomplished official than if you are quiet and appear timid.</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Consistency</a:t>
            </a:r>
            <a:r>
              <a:rPr lang="en-US" sz="1800" dirty="0">
                <a:effectLst/>
                <a:latin typeface="Calibri" panose="020F0502020204030204" pitchFamily="34" charset="0"/>
                <a:ea typeface="Calibri" panose="020F0502020204030204" pitchFamily="34" charset="0"/>
                <a:cs typeface="Times New Roman" panose="02020603050405020304" pitchFamily="18" charset="0"/>
              </a:rPr>
              <a:t> – Try to be consistent with your calls on both teams. Also try to stay consistent with your partner – on the same page.</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Courage</a:t>
            </a:r>
            <a:r>
              <a:rPr lang="en-US" sz="1800" dirty="0">
                <a:effectLst/>
                <a:latin typeface="Calibri" panose="020F0502020204030204" pitchFamily="34" charset="0"/>
                <a:ea typeface="Calibri" panose="020F0502020204030204" pitchFamily="34" charset="0"/>
                <a:cs typeface="Times New Roman" panose="02020603050405020304" pitchFamily="18" charset="0"/>
              </a:rPr>
              <a:t> – Try to get it right. Show the courage to make an unpopular call or no-call as long as you are confident that it is the right call.</a:t>
            </a:r>
          </a:p>
          <a:p>
            <a:endParaRPr lang="en-US" dirty="0"/>
          </a:p>
        </p:txBody>
      </p:sp>
    </p:spTree>
    <p:extLst>
      <p:ext uri="{BB962C8B-B14F-4D97-AF65-F5344CB8AC3E}">
        <p14:creationId xmlns:p14="http://schemas.microsoft.com/office/powerpoint/2010/main" val="211115448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1018A-52A0-4430-915C-777C184092F5}"/>
              </a:ext>
            </a:extLst>
          </p:cNvPr>
          <p:cNvSpPr>
            <a:spLocks noGrp="1"/>
          </p:cNvSpPr>
          <p:nvPr>
            <p:ph type="title"/>
          </p:nvPr>
        </p:nvSpPr>
        <p:spPr>
          <a:xfrm>
            <a:off x="381000" y="230188"/>
            <a:ext cx="8382000" cy="1661993"/>
          </a:xfrm>
        </p:spPr>
        <p:txBody>
          <a:bodyPr/>
          <a:lstStyle/>
          <a:p>
            <a:pPr algn="ctr"/>
            <a:r>
              <a:rPr lang="en-US" sz="6000" b="1" dirty="0"/>
              <a:t>SECTION 2 </a:t>
            </a:r>
            <a:br>
              <a:rPr lang="en-US" sz="6000" b="1" dirty="0"/>
            </a:br>
            <a:r>
              <a:rPr lang="en-US" sz="6000" b="1" dirty="0"/>
              <a:t>PLAYER SAFETY</a:t>
            </a:r>
          </a:p>
        </p:txBody>
      </p:sp>
      <p:sp>
        <p:nvSpPr>
          <p:cNvPr id="3" name="Text Placeholder 2">
            <a:extLst>
              <a:ext uri="{FF2B5EF4-FFF2-40B4-BE49-F238E27FC236}">
                <a16:creationId xmlns:a16="http://schemas.microsoft.com/office/drawing/2014/main" id="{A0E6D1DD-9A2E-4DB0-87B3-2425B3466FC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8731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7"/>
          <p:cNvSpPr txBox="1">
            <a:spLocks noGrp="1"/>
          </p:cNvSpPr>
          <p:nvPr>
            <p:ph type="body" idx="1"/>
          </p:nvPr>
        </p:nvSpPr>
        <p:spPr>
          <a:xfrm>
            <a:off x="533400" y="990600"/>
            <a:ext cx="8382000" cy="4653582"/>
          </a:xfrm>
          <a:prstGeom prst="rect">
            <a:avLst/>
          </a:prstGeom>
          <a:noFill/>
          <a:ln>
            <a:noFill/>
          </a:ln>
        </p:spPr>
        <p:txBody>
          <a:bodyPr spcFirstLastPara="1" wrap="square" lIns="0" tIns="0" rIns="0" bIns="0" anchor="t" anchorCtr="0">
            <a:spAutoFit/>
          </a:bodyPr>
          <a:lstStyle/>
          <a:p>
            <a:pPr indent="-457200">
              <a:spcBef>
                <a:spcPts val="0"/>
              </a:spcBef>
            </a:pPr>
            <a:r>
              <a:rPr lang="en-US" sz="2800" dirty="0"/>
              <a:t>Player Safety is our #1 Responsibility. It is the #1 Reason Officials are on the game.</a:t>
            </a:r>
            <a:endParaRPr sz="2800" dirty="0"/>
          </a:p>
          <a:p>
            <a:pPr marL="396875" lvl="0" indent="-396875" algn="l" rtl="0">
              <a:lnSpc>
                <a:spcPct val="90000"/>
              </a:lnSpc>
              <a:spcBef>
                <a:spcPts val="0"/>
              </a:spcBef>
              <a:spcAft>
                <a:spcPts val="0"/>
              </a:spcAft>
              <a:buSzPts val="3200"/>
              <a:buChar char="•"/>
            </a:pPr>
            <a:r>
              <a:rPr lang="en-US" sz="2800" dirty="0"/>
              <a:t>Must protect the kids.</a:t>
            </a:r>
            <a:endParaRPr sz="2800" dirty="0"/>
          </a:p>
          <a:p>
            <a:pPr marL="396875" lvl="0" indent="-396875" algn="l" rtl="0">
              <a:lnSpc>
                <a:spcPct val="90000"/>
              </a:lnSpc>
              <a:spcBef>
                <a:spcPts val="0"/>
              </a:spcBef>
              <a:spcAft>
                <a:spcPts val="0"/>
              </a:spcAft>
              <a:buSzPts val="3200"/>
              <a:buChar char="•"/>
            </a:pPr>
            <a:r>
              <a:rPr lang="en-US" sz="2800" dirty="0"/>
              <a:t>Must call fouls and Must control game.</a:t>
            </a:r>
            <a:endParaRPr sz="2800" dirty="0"/>
          </a:p>
          <a:p>
            <a:pPr marL="914400" lvl="1" indent="-396875" algn="l" rtl="0">
              <a:lnSpc>
                <a:spcPct val="90000"/>
              </a:lnSpc>
              <a:spcBef>
                <a:spcPts val="0"/>
              </a:spcBef>
              <a:spcAft>
                <a:spcPts val="0"/>
              </a:spcAft>
              <a:buClr>
                <a:schemeClr val="dk1"/>
              </a:buClr>
              <a:buSzPts val="2800"/>
              <a:buFont typeface="Arial"/>
              <a:buChar char="•"/>
            </a:pPr>
            <a:r>
              <a:rPr lang="en-US" b="0" dirty="0"/>
              <a:t>Big hits</a:t>
            </a:r>
            <a:endParaRPr dirty="0"/>
          </a:p>
          <a:p>
            <a:pPr marL="914400" lvl="1" indent="-396875" algn="l" rtl="0">
              <a:lnSpc>
                <a:spcPct val="90000"/>
              </a:lnSpc>
              <a:spcBef>
                <a:spcPts val="0"/>
              </a:spcBef>
              <a:spcAft>
                <a:spcPts val="0"/>
              </a:spcAft>
              <a:buClr>
                <a:schemeClr val="dk1"/>
              </a:buClr>
              <a:buSzPts val="2800"/>
              <a:buFont typeface="Arial"/>
              <a:buChar char="•"/>
            </a:pPr>
            <a:r>
              <a:rPr lang="en-US" b="0" dirty="0"/>
              <a:t>High hits</a:t>
            </a:r>
            <a:endParaRPr dirty="0"/>
          </a:p>
          <a:p>
            <a:pPr marL="914400" lvl="1" indent="-396875" algn="l" rtl="0">
              <a:lnSpc>
                <a:spcPct val="90000"/>
              </a:lnSpc>
              <a:spcBef>
                <a:spcPts val="0"/>
              </a:spcBef>
              <a:spcAft>
                <a:spcPts val="0"/>
              </a:spcAft>
              <a:buClr>
                <a:schemeClr val="dk1"/>
              </a:buClr>
              <a:buSzPts val="2800"/>
              <a:buFont typeface="Arial"/>
              <a:buChar char="•"/>
            </a:pPr>
            <a:r>
              <a:rPr lang="en-US" b="0" dirty="0"/>
              <a:t>Late hits</a:t>
            </a:r>
            <a:endParaRPr dirty="0"/>
          </a:p>
          <a:p>
            <a:pPr marL="914400" lvl="1" indent="-396875" algn="l" rtl="0">
              <a:lnSpc>
                <a:spcPct val="90000"/>
              </a:lnSpc>
              <a:spcBef>
                <a:spcPts val="0"/>
              </a:spcBef>
              <a:spcAft>
                <a:spcPts val="0"/>
              </a:spcAft>
              <a:buClr>
                <a:schemeClr val="dk1"/>
              </a:buClr>
              <a:buSzPts val="2800"/>
              <a:buFont typeface="Arial"/>
              <a:buChar char="•"/>
            </a:pPr>
            <a:r>
              <a:rPr lang="en-US" b="0" dirty="0"/>
              <a:t>Wild slashes</a:t>
            </a:r>
            <a:endParaRPr b="0" dirty="0"/>
          </a:p>
          <a:p>
            <a:pPr marL="914400" lvl="1" indent="-396875" algn="l" rtl="0">
              <a:lnSpc>
                <a:spcPct val="90000"/>
              </a:lnSpc>
              <a:spcBef>
                <a:spcPts val="0"/>
              </a:spcBef>
              <a:spcAft>
                <a:spcPts val="0"/>
              </a:spcAft>
              <a:buClr>
                <a:schemeClr val="dk1"/>
              </a:buClr>
              <a:buSzPts val="2800"/>
              <a:buFont typeface="Arial"/>
              <a:buChar char="•"/>
            </a:pPr>
            <a:r>
              <a:rPr lang="en-US" dirty="0"/>
              <a:t>All these will serve time</a:t>
            </a:r>
            <a:endParaRPr dirty="0"/>
          </a:p>
          <a:p>
            <a:pPr marL="914400" lvl="1" indent="-396875" algn="l" rtl="0">
              <a:lnSpc>
                <a:spcPct val="90000"/>
              </a:lnSpc>
              <a:spcBef>
                <a:spcPts val="0"/>
              </a:spcBef>
              <a:spcAft>
                <a:spcPts val="0"/>
              </a:spcAft>
              <a:buClr>
                <a:schemeClr val="dk1"/>
              </a:buClr>
              <a:buSzPts val="2800"/>
              <a:buFont typeface="Arial"/>
              <a:buChar char="•"/>
            </a:pPr>
            <a:r>
              <a:rPr lang="en-US" dirty="0"/>
              <a:t>These are Personal Fouls </a:t>
            </a:r>
          </a:p>
          <a:p>
            <a:pPr marL="914400" lvl="1" indent="-396875" algn="l" rtl="0">
              <a:lnSpc>
                <a:spcPct val="90000"/>
              </a:lnSpc>
              <a:spcBef>
                <a:spcPts val="0"/>
              </a:spcBef>
              <a:spcAft>
                <a:spcPts val="0"/>
              </a:spcAft>
              <a:buClr>
                <a:schemeClr val="dk1"/>
              </a:buClr>
              <a:buSzPts val="2800"/>
              <a:buFont typeface="Arial"/>
              <a:buChar char="•"/>
            </a:pPr>
            <a:r>
              <a:rPr lang="en-US" dirty="0"/>
              <a:t>MBYLL games 1 Hand Checks are now OK at Grades 7/8 but Flags at 5/6 and 3/4</a:t>
            </a:r>
            <a:endParaRPr dirty="0"/>
          </a:p>
        </p:txBody>
      </p:sp>
      <p:sp>
        <p:nvSpPr>
          <p:cNvPr id="344" name="Google Shape;344;p7"/>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PLAYER SAFETY</a:t>
            </a:r>
            <a:endParaRPr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1018A-52A0-4430-915C-777C184092F5}"/>
              </a:ext>
            </a:extLst>
          </p:cNvPr>
          <p:cNvSpPr>
            <a:spLocks noGrp="1"/>
          </p:cNvSpPr>
          <p:nvPr>
            <p:ph type="title"/>
          </p:nvPr>
        </p:nvSpPr>
        <p:spPr>
          <a:xfrm>
            <a:off x="381000" y="230188"/>
            <a:ext cx="8382000" cy="2492990"/>
          </a:xfrm>
        </p:spPr>
        <p:txBody>
          <a:bodyPr/>
          <a:lstStyle/>
          <a:p>
            <a:pPr algn="ctr"/>
            <a:r>
              <a:rPr lang="en-US" sz="6000" b="1" dirty="0"/>
              <a:t>SECTION 3 </a:t>
            </a:r>
            <a:br>
              <a:rPr lang="en-US" sz="6000" b="1" dirty="0"/>
            </a:br>
            <a:r>
              <a:rPr lang="en-US" sz="6000" b="1" dirty="0"/>
              <a:t>DEFINITIONS &amp; TERMINOLOGY</a:t>
            </a:r>
          </a:p>
        </p:txBody>
      </p:sp>
      <p:sp>
        <p:nvSpPr>
          <p:cNvPr id="3" name="Text Placeholder 2">
            <a:extLst>
              <a:ext uri="{FF2B5EF4-FFF2-40B4-BE49-F238E27FC236}">
                <a16:creationId xmlns:a16="http://schemas.microsoft.com/office/drawing/2014/main" id="{A0E6D1DD-9A2E-4DB0-87B3-2425B3466FC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8953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b="1" dirty="0"/>
              <a:t>Introduction</a:t>
            </a:r>
            <a:endParaRPr b="1" dirty="0"/>
          </a:p>
        </p:txBody>
      </p:sp>
      <p:sp>
        <p:nvSpPr>
          <p:cNvPr id="289" name="Google Shape;289;p2"/>
          <p:cNvSpPr txBox="1">
            <a:spLocks noGrp="1"/>
          </p:cNvSpPr>
          <p:nvPr>
            <p:ph type="body" idx="1"/>
          </p:nvPr>
        </p:nvSpPr>
        <p:spPr>
          <a:xfrm>
            <a:off x="457200" y="1828800"/>
            <a:ext cx="8305800" cy="4727448"/>
          </a:xfrm>
          <a:prstGeom prst="rect">
            <a:avLst/>
          </a:prstGeom>
          <a:noFill/>
          <a:ln>
            <a:noFill/>
          </a:ln>
        </p:spPr>
        <p:txBody>
          <a:bodyPr spcFirstLastPara="1" wrap="square" lIns="0" tIns="0" rIns="0" bIns="0" anchor="t" anchorCtr="0">
            <a:spAutoFit/>
          </a:bodyPr>
          <a:lstStyle/>
          <a:p>
            <a:pPr lvl="0"/>
            <a:r>
              <a:rPr lang="en-US" dirty="0"/>
              <a:t>Program History – </a:t>
            </a:r>
          </a:p>
          <a:p>
            <a:pPr lvl="1"/>
            <a:r>
              <a:rPr lang="en-US" dirty="0"/>
              <a:t>Now in 16</a:t>
            </a:r>
            <a:r>
              <a:rPr lang="en-US" baseline="30000" dirty="0"/>
              <a:t>th</a:t>
            </a:r>
            <a:r>
              <a:rPr lang="en-US" dirty="0"/>
              <a:t> year. </a:t>
            </a:r>
          </a:p>
          <a:p>
            <a:pPr lvl="1"/>
            <a:r>
              <a:rPr lang="en-US" dirty="0"/>
              <a:t>Over 2,200 High School students have participated</a:t>
            </a:r>
          </a:p>
          <a:p>
            <a:pPr lvl="0"/>
            <a:r>
              <a:rPr lang="en-US" dirty="0"/>
              <a:t>Primary Responsibilities </a:t>
            </a:r>
          </a:p>
          <a:p>
            <a:pPr lvl="1"/>
            <a:r>
              <a:rPr lang="en-US" dirty="0"/>
              <a:t>Player Safety </a:t>
            </a:r>
          </a:p>
          <a:p>
            <a:pPr lvl="1"/>
            <a:r>
              <a:rPr lang="en-US" dirty="0"/>
              <a:t>Promote Fair Play through Rules Knowledge and Mechanics knowledge</a:t>
            </a:r>
          </a:p>
          <a:p>
            <a:pPr marL="0" lvl="0" indent="0" algn="l" rtl="0">
              <a:lnSpc>
                <a:spcPct val="90000"/>
              </a:lnSpc>
              <a:spcBef>
                <a:spcPts val="0"/>
              </a:spcBef>
              <a:spcAft>
                <a:spcPts val="0"/>
              </a:spcAft>
              <a:buClr>
                <a:schemeClr val="dk1"/>
              </a:buClr>
              <a:buSzPts val="3600"/>
              <a:buNone/>
            </a:pPr>
            <a:endParaRPr sz="3600" b="1" dirty="0"/>
          </a:p>
          <a:p>
            <a:pPr marL="0" lvl="0" indent="0" algn="l" rtl="0">
              <a:lnSpc>
                <a:spcPct val="90000"/>
              </a:lnSpc>
              <a:spcBef>
                <a:spcPts val="0"/>
              </a:spcBef>
              <a:spcAft>
                <a:spcPts val="0"/>
              </a:spcAft>
              <a:buClr>
                <a:schemeClr val="dk1"/>
              </a:buClr>
              <a:buSzPts val="3600"/>
              <a:buNone/>
            </a:pPr>
            <a:endParaRPr lang="en-US" sz="3600" b="1" dirty="0"/>
          </a:p>
          <a:p>
            <a:pPr marL="0" lvl="0" indent="0" algn="l" rtl="0">
              <a:lnSpc>
                <a:spcPct val="90000"/>
              </a:lnSpc>
              <a:spcBef>
                <a:spcPts val="0"/>
              </a:spcBef>
              <a:spcAft>
                <a:spcPts val="0"/>
              </a:spcAft>
              <a:buClr>
                <a:schemeClr val="dk1"/>
              </a:buClr>
              <a:buSzPts val="3600"/>
              <a:buNone/>
            </a:pPr>
            <a:endParaRPr dirty="0"/>
          </a:p>
        </p:txBody>
      </p:sp>
      <p:sp>
        <p:nvSpPr>
          <p:cNvPr id="290" name="Google Shape;290;p2"/>
          <p:cNvSpPr txBox="1"/>
          <p:nvPr/>
        </p:nvSpPr>
        <p:spPr>
          <a:xfrm>
            <a:off x="374715" y="916195"/>
            <a:ext cx="8001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Opening Remarks</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
                                            <p:txEl>
                                              <p:pRg st="0" end="0"/>
                                            </p:txEl>
                                          </p:spTgt>
                                        </p:tgtEl>
                                        <p:attrNameLst>
                                          <p:attrName>style.visibility</p:attrName>
                                        </p:attrNameLst>
                                      </p:cBhvr>
                                      <p:to>
                                        <p:strVal val="visible"/>
                                      </p:to>
                                    </p:set>
                                    <p:animEffect transition="in" filter="fade">
                                      <p:cBhvr>
                                        <p:cTn id="7" dur="1822"/>
                                        <p:tgtEl>
                                          <p:spTgt spid="2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9">
                                            <p:txEl>
                                              <p:pRg st="1" end="1"/>
                                            </p:txEl>
                                          </p:spTgt>
                                        </p:tgtEl>
                                        <p:attrNameLst>
                                          <p:attrName>style.visibility</p:attrName>
                                        </p:attrNameLst>
                                      </p:cBhvr>
                                      <p:to>
                                        <p:strVal val="visible"/>
                                      </p:to>
                                    </p:set>
                                    <p:animEffect transition="in" filter="fade">
                                      <p:cBhvr>
                                        <p:cTn id="12" dur="1822"/>
                                        <p:tgtEl>
                                          <p:spTgt spid="2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9">
                                            <p:txEl>
                                              <p:pRg st="2" end="2"/>
                                            </p:txEl>
                                          </p:spTgt>
                                        </p:tgtEl>
                                        <p:attrNameLst>
                                          <p:attrName>style.visibility</p:attrName>
                                        </p:attrNameLst>
                                      </p:cBhvr>
                                      <p:to>
                                        <p:strVal val="visible"/>
                                      </p:to>
                                    </p:set>
                                    <p:animEffect transition="in" filter="fade">
                                      <p:cBhvr>
                                        <p:cTn id="17" dur="1822"/>
                                        <p:tgtEl>
                                          <p:spTgt spid="2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9">
                                            <p:txEl>
                                              <p:pRg st="3" end="3"/>
                                            </p:txEl>
                                          </p:spTgt>
                                        </p:tgtEl>
                                        <p:attrNameLst>
                                          <p:attrName>style.visibility</p:attrName>
                                        </p:attrNameLst>
                                      </p:cBhvr>
                                      <p:to>
                                        <p:strVal val="visible"/>
                                      </p:to>
                                    </p:set>
                                    <p:animEffect transition="in" filter="fade">
                                      <p:cBhvr>
                                        <p:cTn id="22" dur="1822"/>
                                        <p:tgtEl>
                                          <p:spTgt spid="2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9">
                                            <p:txEl>
                                              <p:pRg st="4" end="4"/>
                                            </p:txEl>
                                          </p:spTgt>
                                        </p:tgtEl>
                                        <p:attrNameLst>
                                          <p:attrName>style.visibility</p:attrName>
                                        </p:attrNameLst>
                                      </p:cBhvr>
                                      <p:to>
                                        <p:strVal val="visible"/>
                                      </p:to>
                                    </p:set>
                                    <p:animEffect transition="in" filter="fade">
                                      <p:cBhvr>
                                        <p:cTn id="27" dur="1822"/>
                                        <p:tgtEl>
                                          <p:spTgt spid="28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9">
                                            <p:txEl>
                                              <p:pRg st="5" end="5"/>
                                            </p:txEl>
                                          </p:spTgt>
                                        </p:tgtEl>
                                        <p:attrNameLst>
                                          <p:attrName>style.visibility</p:attrName>
                                        </p:attrNameLst>
                                      </p:cBhvr>
                                      <p:to>
                                        <p:strVal val="visible"/>
                                      </p:to>
                                    </p:set>
                                    <p:animEffect transition="in" filter="fade">
                                      <p:cBhvr>
                                        <p:cTn id="32" dur="1822"/>
                                        <p:tgtEl>
                                          <p:spTgt spid="28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8"/>
          <p:cNvSpPr txBox="1">
            <a:spLocks noGrp="1"/>
          </p:cNvSpPr>
          <p:nvPr>
            <p:ph type="body" idx="1"/>
          </p:nvPr>
        </p:nvSpPr>
        <p:spPr>
          <a:xfrm>
            <a:off x="533400" y="990600"/>
            <a:ext cx="8382000" cy="5872377"/>
          </a:xfrm>
          <a:prstGeom prst="rect">
            <a:avLst/>
          </a:prstGeom>
          <a:noFill/>
          <a:ln>
            <a:noFill/>
          </a:ln>
        </p:spPr>
        <p:txBody>
          <a:bodyPr spcFirstLastPara="1" wrap="square" lIns="0" tIns="0" rIns="0" bIns="0" anchor="t" anchorCtr="0">
            <a:spAutoFit/>
          </a:bodyPr>
          <a:lstStyle/>
          <a:p>
            <a:pPr marL="974725" lvl="1" indent="-457200">
              <a:spcBef>
                <a:spcPts val="0"/>
              </a:spcBef>
            </a:pPr>
            <a:r>
              <a:rPr lang="en-US" b="0" dirty="0"/>
              <a:t>Zones of field</a:t>
            </a:r>
            <a:endParaRPr dirty="0"/>
          </a:p>
          <a:p>
            <a:pPr marL="974725" lvl="1" indent="-457200">
              <a:spcBef>
                <a:spcPts val="0"/>
              </a:spcBef>
            </a:pPr>
            <a:r>
              <a:rPr lang="en-US" b="0" dirty="0"/>
              <a:t>Lines (end-, side-, wing-, restraining, midline, etc.)</a:t>
            </a:r>
            <a:endParaRPr dirty="0"/>
          </a:p>
          <a:p>
            <a:pPr marL="974725" lvl="1" indent="-457200">
              <a:spcBef>
                <a:spcPts val="0"/>
              </a:spcBef>
            </a:pPr>
            <a:r>
              <a:rPr lang="en-US" b="0" dirty="0"/>
              <a:t>Sub area, Bench area, crease</a:t>
            </a:r>
            <a:endParaRPr dirty="0"/>
          </a:p>
          <a:p>
            <a:pPr marL="974725" lvl="1" indent="-457200">
              <a:spcBef>
                <a:spcPts val="0"/>
              </a:spcBef>
            </a:pPr>
            <a:r>
              <a:rPr lang="en-US" b="0" dirty="0"/>
              <a:t>Face-Off Official/Wing Official</a:t>
            </a:r>
            <a:endParaRPr lang="en-US" dirty="0"/>
          </a:p>
          <a:p>
            <a:pPr marL="974725" lvl="1" indent="-457200">
              <a:spcBef>
                <a:spcPts val="0"/>
              </a:spcBef>
            </a:pPr>
            <a:r>
              <a:rPr lang="en-US" b="0" dirty="0"/>
              <a:t>Lead/Trail</a:t>
            </a:r>
            <a:endParaRPr dirty="0"/>
          </a:p>
          <a:p>
            <a:pPr marL="974725" lvl="1" indent="-457200">
              <a:spcBef>
                <a:spcPts val="0"/>
              </a:spcBef>
            </a:pPr>
            <a:r>
              <a:rPr lang="en-US" b="0" dirty="0"/>
              <a:t>On/Off ball</a:t>
            </a:r>
            <a:r>
              <a:rPr lang="en-US" dirty="0"/>
              <a:t>- “ON” official watches </a:t>
            </a:r>
            <a:r>
              <a:rPr lang="en-US" dirty="0" err="1"/>
              <a:t>ball,”OFF</a:t>
            </a:r>
            <a:r>
              <a:rPr lang="en-US" dirty="0"/>
              <a:t>” official watches </a:t>
            </a:r>
            <a:r>
              <a:rPr lang="en-US" dirty="0" err="1"/>
              <a:t>offball</a:t>
            </a:r>
            <a:r>
              <a:rPr lang="en-US" dirty="0"/>
              <a:t> or away from ball activity.</a:t>
            </a:r>
            <a:endParaRPr dirty="0"/>
          </a:p>
          <a:p>
            <a:pPr marL="974725" lvl="1" indent="-457200">
              <a:spcBef>
                <a:spcPts val="0"/>
              </a:spcBef>
            </a:pPr>
            <a:r>
              <a:rPr lang="en-US" b="0" dirty="0"/>
              <a:t>Live ball/dead ball</a:t>
            </a:r>
            <a:r>
              <a:rPr lang="en-US" dirty="0"/>
              <a:t> Live ball means play is happening, dead ball means play has stopped.</a:t>
            </a:r>
            <a:endParaRPr dirty="0"/>
          </a:p>
          <a:p>
            <a:pPr marL="974725" lvl="1" indent="-457200">
              <a:spcBef>
                <a:spcPts val="0"/>
              </a:spcBef>
            </a:pPr>
            <a:r>
              <a:rPr lang="en-US" dirty="0"/>
              <a:t>Dead ball Officiate! Plenty to do…..</a:t>
            </a:r>
            <a:endParaRPr dirty="0"/>
          </a:p>
          <a:p>
            <a:pPr marL="974725" lvl="1" indent="-457200">
              <a:spcBef>
                <a:spcPts val="0"/>
              </a:spcBef>
            </a:pPr>
            <a:r>
              <a:rPr lang="en-US" b="0" dirty="0"/>
              <a:t>Possession-must be abl</a:t>
            </a:r>
            <a:r>
              <a:rPr lang="en-US" dirty="0"/>
              <a:t>e to </a:t>
            </a:r>
            <a:r>
              <a:rPr lang="en-US" dirty="0" err="1"/>
              <a:t>cradle,pass,or</a:t>
            </a:r>
            <a:r>
              <a:rPr lang="en-US" dirty="0"/>
              <a:t> shoot the ball. Be slow to call P during F/O’s.</a:t>
            </a:r>
            <a:endParaRPr b="0" dirty="0"/>
          </a:p>
          <a:p>
            <a:pPr marL="914400" lvl="1" indent="-219075" algn="l" rtl="0">
              <a:lnSpc>
                <a:spcPct val="90000"/>
              </a:lnSpc>
              <a:spcBef>
                <a:spcPts val="0"/>
              </a:spcBef>
              <a:spcAft>
                <a:spcPts val="0"/>
              </a:spcAft>
              <a:buSzPts val="2800"/>
              <a:buNone/>
            </a:pPr>
            <a:endParaRPr dirty="0"/>
          </a:p>
          <a:p>
            <a:pPr marL="914400" lvl="1" indent="-219075" algn="l" rtl="0">
              <a:lnSpc>
                <a:spcPct val="90000"/>
              </a:lnSpc>
              <a:spcBef>
                <a:spcPts val="0"/>
              </a:spcBef>
              <a:spcAft>
                <a:spcPts val="0"/>
              </a:spcAft>
              <a:buClr>
                <a:schemeClr val="dk1"/>
              </a:buClr>
              <a:buSzPts val="2800"/>
              <a:buFont typeface="Arial"/>
              <a:buNone/>
            </a:pPr>
            <a:endParaRPr b="0" dirty="0"/>
          </a:p>
          <a:p>
            <a:pPr marL="0" lvl="0" indent="0" algn="l" rtl="0">
              <a:lnSpc>
                <a:spcPct val="90000"/>
              </a:lnSpc>
              <a:spcBef>
                <a:spcPts val="0"/>
              </a:spcBef>
              <a:spcAft>
                <a:spcPts val="0"/>
              </a:spcAft>
              <a:buClr>
                <a:schemeClr val="dk1"/>
              </a:buClr>
              <a:buSzPts val="3200"/>
              <a:buFont typeface="Calibri"/>
              <a:buNone/>
            </a:pPr>
            <a:endParaRPr b="0" dirty="0"/>
          </a:p>
        </p:txBody>
      </p:sp>
      <p:sp>
        <p:nvSpPr>
          <p:cNvPr id="484" name="Google Shape;484;p8"/>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DEFINITIONS</a:t>
            </a:r>
            <a:endParaRPr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gb92973fd86_0_0"/>
          <p:cNvSpPr txBox="1">
            <a:spLocks noGrp="1"/>
          </p:cNvSpPr>
          <p:nvPr>
            <p:ph type="title"/>
          </p:nvPr>
        </p:nvSpPr>
        <p:spPr>
          <a:xfrm>
            <a:off x="381000" y="71157"/>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b="1" dirty="0"/>
              <a:t>DEFINITIONS – Field </a:t>
            </a:r>
            <a:endParaRPr b="1" dirty="0"/>
          </a:p>
        </p:txBody>
      </p:sp>
      <p:pic>
        <p:nvPicPr>
          <p:cNvPr id="491" name="Google Shape;491;gb92973fd86_0_0"/>
          <p:cNvPicPr preferRelativeResize="0"/>
          <p:nvPr/>
        </p:nvPicPr>
        <p:blipFill rotWithShape="1">
          <a:blip r:embed="rId3">
            <a:alphaModFix/>
          </a:blip>
          <a:srcRect/>
          <a:stretch/>
        </p:blipFill>
        <p:spPr>
          <a:xfrm>
            <a:off x="1723622" y="1322164"/>
            <a:ext cx="5729650" cy="3870351"/>
          </a:xfrm>
          <a:prstGeom prst="rect">
            <a:avLst/>
          </a:prstGeom>
          <a:noFill/>
          <a:ln>
            <a:noFill/>
          </a:ln>
        </p:spPr>
      </p:pic>
      <p:grpSp>
        <p:nvGrpSpPr>
          <p:cNvPr id="492" name="Google Shape;492;gb92973fd86_0_0"/>
          <p:cNvGrpSpPr/>
          <p:nvPr/>
        </p:nvGrpSpPr>
        <p:grpSpPr>
          <a:xfrm>
            <a:off x="-59135" y="1445024"/>
            <a:ext cx="2642847" cy="638957"/>
            <a:chOff x="-59135" y="1445024"/>
            <a:chExt cx="2642847" cy="638957"/>
          </a:xfrm>
        </p:grpSpPr>
        <p:sp>
          <p:nvSpPr>
            <p:cNvPr id="493" name="Google Shape;493;gb92973fd86_0_0"/>
            <p:cNvSpPr txBox="1"/>
            <p:nvPr/>
          </p:nvSpPr>
          <p:spPr>
            <a:xfrm>
              <a:off x="-59135" y="1445024"/>
              <a:ext cx="10014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Alley</a:t>
              </a:r>
              <a:endParaRPr sz="1400" b="0" i="0" u="none" strike="noStrike" cap="none">
                <a:solidFill>
                  <a:srgbClr val="000000"/>
                </a:solidFill>
                <a:latin typeface="Arial"/>
                <a:ea typeface="Arial"/>
                <a:cs typeface="Arial"/>
                <a:sym typeface="Arial"/>
              </a:endParaRPr>
            </a:p>
          </p:txBody>
        </p:sp>
        <p:cxnSp>
          <p:nvCxnSpPr>
            <p:cNvPr id="494" name="Google Shape;494;gb92973fd86_0_0"/>
            <p:cNvCxnSpPr/>
            <p:nvPr/>
          </p:nvCxnSpPr>
          <p:spPr>
            <a:xfrm>
              <a:off x="543340" y="1634276"/>
              <a:ext cx="2040372" cy="449705"/>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95" name="Google Shape;495;gb92973fd86_0_0"/>
          <p:cNvGrpSpPr/>
          <p:nvPr/>
        </p:nvGrpSpPr>
        <p:grpSpPr>
          <a:xfrm>
            <a:off x="543340" y="3222996"/>
            <a:ext cx="2165331" cy="719786"/>
            <a:chOff x="543340" y="3222996"/>
            <a:chExt cx="2165331" cy="719786"/>
          </a:xfrm>
        </p:grpSpPr>
        <p:sp>
          <p:nvSpPr>
            <p:cNvPr id="496" name="Google Shape;496;gb92973fd86_0_0"/>
            <p:cNvSpPr txBox="1"/>
            <p:nvPr/>
          </p:nvSpPr>
          <p:spPr>
            <a:xfrm>
              <a:off x="543340" y="3635005"/>
              <a:ext cx="10014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Crease</a:t>
              </a:r>
              <a:endParaRPr sz="1400" b="0" i="0" u="none" strike="noStrike" cap="none">
                <a:solidFill>
                  <a:srgbClr val="000000"/>
                </a:solidFill>
                <a:latin typeface="Arial"/>
                <a:ea typeface="Arial"/>
                <a:cs typeface="Arial"/>
                <a:sym typeface="Arial"/>
              </a:endParaRPr>
            </a:p>
          </p:txBody>
        </p:sp>
        <p:cxnSp>
          <p:nvCxnSpPr>
            <p:cNvPr id="497" name="Google Shape;497;gb92973fd86_0_0"/>
            <p:cNvCxnSpPr/>
            <p:nvPr/>
          </p:nvCxnSpPr>
          <p:spPr>
            <a:xfrm rot="10800000" flipH="1">
              <a:off x="1286540" y="3222996"/>
              <a:ext cx="1422131" cy="565897"/>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98" name="Google Shape;498;gb92973fd86_0_0"/>
          <p:cNvGrpSpPr/>
          <p:nvPr/>
        </p:nvGrpSpPr>
        <p:grpSpPr>
          <a:xfrm>
            <a:off x="4733926" y="790089"/>
            <a:ext cx="2380827" cy="2171284"/>
            <a:chOff x="4733926" y="790089"/>
            <a:chExt cx="2380827" cy="2171284"/>
          </a:xfrm>
        </p:grpSpPr>
        <p:sp>
          <p:nvSpPr>
            <p:cNvPr id="499" name="Google Shape;499;gb92973fd86_0_0"/>
            <p:cNvSpPr txBox="1"/>
            <p:nvPr/>
          </p:nvSpPr>
          <p:spPr>
            <a:xfrm>
              <a:off x="4931850" y="790089"/>
              <a:ext cx="218290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Mid-line</a:t>
              </a:r>
              <a:endParaRPr sz="1400" b="0" i="0" u="none" strike="noStrike" cap="none" dirty="0">
                <a:solidFill>
                  <a:srgbClr val="000000"/>
                </a:solidFill>
                <a:latin typeface="Arial"/>
                <a:ea typeface="Arial"/>
                <a:cs typeface="Arial"/>
                <a:sym typeface="Arial"/>
              </a:endParaRPr>
            </a:p>
          </p:txBody>
        </p:sp>
        <p:cxnSp>
          <p:nvCxnSpPr>
            <p:cNvPr id="500" name="Google Shape;500;gb92973fd86_0_0"/>
            <p:cNvCxnSpPr>
              <a:cxnSpLocks/>
            </p:cNvCxnSpPr>
            <p:nvPr/>
          </p:nvCxnSpPr>
          <p:spPr>
            <a:xfrm flipH="1">
              <a:off x="4733926" y="1168408"/>
              <a:ext cx="521852" cy="1792965"/>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501" name="Google Shape;501;gb92973fd86_0_0"/>
          <p:cNvGrpSpPr/>
          <p:nvPr/>
        </p:nvGrpSpPr>
        <p:grpSpPr>
          <a:xfrm>
            <a:off x="5638185" y="794484"/>
            <a:ext cx="2804129" cy="1851493"/>
            <a:chOff x="5638185" y="794484"/>
            <a:chExt cx="2804129" cy="1851493"/>
          </a:xfrm>
        </p:grpSpPr>
        <p:sp>
          <p:nvSpPr>
            <p:cNvPr id="502" name="Google Shape;502;gb92973fd86_0_0"/>
            <p:cNvSpPr txBox="1"/>
            <p:nvPr/>
          </p:nvSpPr>
          <p:spPr>
            <a:xfrm>
              <a:off x="6259411" y="794484"/>
              <a:ext cx="218290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Restraining line</a:t>
              </a:r>
              <a:endParaRPr dirty="0"/>
            </a:p>
          </p:txBody>
        </p:sp>
        <p:cxnSp>
          <p:nvCxnSpPr>
            <p:cNvPr id="503" name="Google Shape;503;gb92973fd86_0_0"/>
            <p:cNvCxnSpPr>
              <a:cxnSpLocks/>
            </p:cNvCxnSpPr>
            <p:nvPr/>
          </p:nvCxnSpPr>
          <p:spPr>
            <a:xfrm flipH="1">
              <a:off x="5638185" y="1168408"/>
              <a:ext cx="1117402" cy="1477569"/>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sp>
        <p:nvSpPr>
          <p:cNvPr id="504" name="Google Shape;504;gb92973fd86_0_0"/>
          <p:cNvSpPr/>
          <p:nvPr/>
        </p:nvSpPr>
        <p:spPr>
          <a:xfrm>
            <a:off x="3358341" y="4359349"/>
            <a:ext cx="1213659" cy="846102"/>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5" name="Google Shape;505;gb92973fd86_0_0"/>
          <p:cNvSpPr/>
          <p:nvPr/>
        </p:nvSpPr>
        <p:spPr>
          <a:xfrm>
            <a:off x="6062130" y="4306186"/>
            <a:ext cx="1052623" cy="510363"/>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6" name="Google Shape;506;gb92973fd86_0_0"/>
          <p:cNvSpPr/>
          <p:nvPr/>
        </p:nvSpPr>
        <p:spPr>
          <a:xfrm>
            <a:off x="6880546" y="2560719"/>
            <a:ext cx="734727" cy="1172662"/>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7" name="Google Shape;507;gb92973fd86_0_0"/>
          <p:cNvSpPr/>
          <p:nvPr/>
        </p:nvSpPr>
        <p:spPr>
          <a:xfrm>
            <a:off x="4083588" y="1769535"/>
            <a:ext cx="1172190" cy="628891"/>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8" name="Google Shape;508;gb92973fd86_0_0"/>
          <p:cNvSpPr/>
          <p:nvPr/>
        </p:nvSpPr>
        <p:spPr>
          <a:xfrm>
            <a:off x="1868211" y="4782400"/>
            <a:ext cx="1271377" cy="579147"/>
          </a:xfrm>
          <a:prstGeom prst="ellipse">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8"/>
                                        </p:tgtEl>
                                        <p:attrNameLst>
                                          <p:attrName>style.visibility</p:attrName>
                                        </p:attrNameLst>
                                      </p:cBhvr>
                                      <p:to>
                                        <p:strVal val="visible"/>
                                      </p:to>
                                    </p:set>
                                    <p:animEffect transition="in" filter="fade">
                                      <p:cBhvr>
                                        <p:cTn id="7" dur="1000"/>
                                        <p:tgtEl>
                                          <p:spTgt spid="5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4"/>
                                        </p:tgtEl>
                                        <p:attrNameLst>
                                          <p:attrName>style.visibility</p:attrName>
                                        </p:attrNameLst>
                                      </p:cBhvr>
                                      <p:to>
                                        <p:strVal val="visible"/>
                                      </p:to>
                                    </p:set>
                                    <p:animEffect transition="in" filter="fade">
                                      <p:cBhvr>
                                        <p:cTn id="12" dur="1000"/>
                                        <p:tgtEl>
                                          <p:spTgt spid="5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5"/>
                                        </p:tgtEl>
                                        <p:attrNameLst>
                                          <p:attrName>style.visibility</p:attrName>
                                        </p:attrNameLst>
                                      </p:cBhvr>
                                      <p:to>
                                        <p:strVal val="visible"/>
                                      </p:to>
                                    </p:set>
                                    <p:animEffect transition="in" filter="fade">
                                      <p:cBhvr>
                                        <p:cTn id="17" dur="1000"/>
                                        <p:tgtEl>
                                          <p:spTgt spid="50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6"/>
                                        </p:tgtEl>
                                        <p:attrNameLst>
                                          <p:attrName>style.visibility</p:attrName>
                                        </p:attrNameLst>
                                      </p:cBhvr>
                                      <p:to>
                                        <p:strVal val="visible"/>
                                      </p:to>
                                    </p:set>
                                    <p:animEffect transition="in" filter="fade">
                                      <p:cBhvr>
                                        <p:cTn id="22" dur="1000"/>
                                        <p:tgtEl>
                                          <p:spTgt spid="5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7"/>
                                        </p:tgtEl>
                                        <p:attrNameLst>
                                          <p:attrName>style.visibility</p:attrName>
                                        </p:attrNameLst>
                                      </p:cBhvr>
                                      <p:to>
                                        <p:strVal val="visible"/>
                                      </p:to>
                                    </p:set>
                                    <p:animEffect transition="in" filter="fade">
                                      <p:cBhvr>
                                        <p:cTn id="27" dur="1000"/>
                                        <p:tgtEl>
                                          <p:spTgt spid="507"/>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01"/>
                                        </p:tgtEl>
                                        <p:attrNameLst>
                                          <p:attrName>style.visibility</p:attrName>
                                        </p:attrNameLst>
                                      </p:cBhvr>
                                      <p:to>
                                        <p:strVal val="visible"/>
                                      </p:to>
                                    </p:set>
                                    <p:anim calcmode="lin" valueType="num">
                                      <p:cBhvr additive="base">
                                        <p:cTn id="32" dur="500"/>
                                        <p:tgtEl>
                                          <p:spTgt spid="501"/>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498"/>
                                        </p:tgtEl>
                                        <p:attrNameLst>
                                          <p:attrName>style.visibility</p:attrName>
                                        </p:attrNameLst>
                                      </p:cBhvr>
                                      <p:to>
                                        <p:strVal val="visible"/>
                                      </p:to>
                                    </p:set>
                                    <p:anim calcmode="lin" valueType="num">
                                      <p:cBhvr additive="base">
                                        <p:cTn id="37" dur="500"/>
                                        <p:tgtEl>
                                          <p:spTgt spid="49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492"/>
                                        </p:tgtEl>
                                        <p:attrNameLst>
                                          <p:attrName>style.visibility</p:attrName>
                                        </p:attrNameLst>
                                      </p:cBhvr>
                                      <p:to>
                                        <p:strVal val="visible"/>
                                      </p:to>
                                    </p:set>
                                    <p:anim calcmode="lin" valueType="num">
                                      <p:cBhvr additive="base">
                                        <p:cTn id="42" dur="500"/>
                                        <p:tgtEl>
                                          <p:spTgt spid="492"/>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95"/>
                                        </p:tgtEl>
                                        <p:attrNameLst>
                                          <p:attrName>style.visibility</p:attrName>
                                        </p:attrNameLst>
                                      </p:cBhvr>
                                      <p:to>
                                        <p:strVal val="visible"/>
                                      </p:to>
                                    </p:set>
                                    <p:anim calcmode="lin" valueType="num">
                                      <p:cBhvr additive="base">
                                        <p:cTn id="47" dur="500"/>
                                        <p:tgtEl>
                                          <p:spTgt spid="4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2"/>
          <p:cNvSpPr txBox="1">
            <a:spLocks noGrp="1"/>
          </p:cNvSpPr>
          <p:nvPr>
            <p:ph type="body" idx="1"/>
          </p:nvPr>
        </p:nvSpPr>
        <p:spPr>
          <a:xfrm>
            <a:off x="533400" y="990600"/>
            <a:ext cx="8382000" cy="4819781"/>
          </a:xfrm>
          <a:prstGeom prst="rect">
            <a:avLst/>
          </a:prstGeom>
          <a:noFill/>
          <a:ln>
            <a:noFill/>
          </a:ln>
        </p:spPr>
        <p:txBody>
          <a:bodyPr spcFirstLastPara="1" wrap="square" lIns="0" tIns="0" rIns="0" bIns="0" anchor="t" anchorCtr="0">
            <a:spAutoFit/>
          </a:bodyPr>
          <a:lstStyle/>
          <a:p>
            <a:pPr marL="60325" indent="0">
              <a:spcBef>
                <a:spcPts val="0"/>
              </a:spcBef>
              <a:buSzPts val="2800"/>
              <a:buNone/>
            </a:pPr>
            <a:r>
              <a:rPr lang="en-US" dirty="0"/>
              <a:t>Play-</a:t>
            </a:r>
            <a:r>
              <a:rPr lang="en-US" dirty="0" err="1"/>
              <a:t>Ons</a:t>
            </a:r>
            <a:endParaRPr dirty="0"/>
          </a:p>
          <a:p>
            <a:pPr marL="974725" lvl="1" indent="-457200" algn="l" rtl="0">
              <a:lnSpc>
                <a:spcPct val="90000"/>
              </a:lnSpc>
              <a:spcBef>
                <a:spcPts val="0"/>
              </a:spcBef>
              <a:spcAft>
                <a:spcPts val="0"/>
              </a:spcAft>
              <a:buSzPts val="2800"/>
              <a:buFont typeface="Arial" panose="020B0604020202020204" pitchFamily="34" charset="0"/>
              <a:buChar char="•"/>
            </a:pPr>
            <a:r>
              <a:rPr lang="en-US" dirty="0"/>
              <a:t>Allows team fouled to keep advantage</a:t>
            </a:r>
            <a:endParaRPr dirty="0"/>
          </a:p>
          <a:p>
            <a:pPr marL="1343025" lvl="2" indent="-342900" algn="l" rtl="0">
              <a:lnSpc>
                <a:spcPct val="90000"/>
              </a:lnSpc>
              <a:spcBef>
                <a:spcPts val="0"/>
              </a:spcBef>
              <a:spcAft>
                <a:spcPts val="0"/>
              </a:spcAft>
              <a:buSzPts val="2400"/>
              <a:buFont typeface="Arial" panose="020B0604020202020204" pitchFamily="34" charset="0"/>
              <a:buChar char="•"/>
            </a:pPr>
            <a:r>
              <a:rPr lang="en-US" dirty="0"/>
              <a:t>loose ball scrum, blow whistle award ball AP</a:t>
            </a:r>
            <a:endParaRPr dirty="0"/>
          </a:p>
          <a:p>
            <a:pPr marL="60325" indent="0">
              <a:spcBef>
                <a:spcPts val="0"/>
              </a:spcBef>
              <a:buSzPts val="2800"/>
              <a:buNone/>
            </a:pPr>
            <a:endParaRPr lang="en-US" b="0" dirty="0"/>
          </a:p>
          <a:p>
            <a:pPr marL="60325" indent="0">
              <a:spcBef>
                <a:spcPts val="0"/>
              </a:spcBef>
              <a:buSzPts val="2800"/>
              <a:buNone/>
            </a:pPr>
            <a:r>
              <a:rPr lang="en-US" b="0" dirty="0"/>
              <a:t>Slow-whistle technique</a:t>
            </a:r>
            <a:endParaRPr b="0" dirty="0"/>
          </a:p>
          <a:p>
            <a:pPr marL="974725" lvl="1" indent="-457200" algn="l" rtl="0">
              <a:lnSpc>
                <a:spcPct val="90000"/>
              </a:lnSpc>
              <a:spcBef>
                <a:spcPts val="0"/>
              </a:spcBef>
              <a:spcAft>
                <a:spcPts val="0"/>
              </a:spcAft>
              <a:buSzPts val="2800"/>
              <a:buFont typeface="Arial" panose="020B0604020202020204" pitchFamily="34" charset="0"/>
              <a:buChar char="•"/>
            </a:pPr>
            <a:r>
              <a:rPr lang="en-US" dirty="0"/>
              <a:t>When team in possession gets fouled, we allow play to continue so team fouled can complete play and get an extra scoring opportunity. </a:t>
            </a:r>
            <a:r>
              <a:rPr lang="en-US" dirty="0" err="1"/>
              <a:t>FDSW,when</a:t>
            </a:r>
            <a:r>
              <a:rPr lang="en-US" dirty="0"/>
              <a:t> flag thrown, wait...</a:t>
            </a:r>
            <a:endParaRPr dirty="0"/>
          </a:p>
          <a:p>
            <a:pPr marL="914400" lvl="1" indent="-219075" algn="l" rtl="0">
              <a:lnSpc>
                <a:spcPct val="90000"/>
              </a:lnSpc>
              <a:spcBef>
                <a:spcPts val="0"/>
              </a:spcBef>
              <a:spcAft>
                <a:spcPts val="0"/>
              </a:spcAft>
              <a:buSzPts val="2800"/>
              <a:buNone/>
            </a:pPr>
            <a:endParaRPr dirty="0"/>
          </a:p>
          <a:p>
            <a:pPr marL="914400" lvl="1" indent="-219075" algn="l" rtl="0">
              <a:lnSpc>
                <a:spcPct val="90000"/>
              </a:lnSpc>
              <a:spcBef>
                <a:spcPts val="0"/>
              </a:spcBef>
              <a:spcAft>
                <a:spcPts val="0"/>
              </a:spcAft>
              <a:buClr>
                <a:schemeClr val="dk1"/>
              </a:buClr>
              <a:buSzPts val="2800"/>
              <a:buFont typeface="Arial"/>
              <a:buNone/>
            </a:pPr>
            <a:endParaRPr b="0" dirty="0"/>
          </a:p>
          <a:p>
            <a:pPr marL="0" lvl="0" indent="0" algn="l" rtl="0">
              <a:lnSpc>
                <a:spcPct val="90000"/>
              </a:lnSpc>
              <a:spcBef>
                <a:spcPts val="0"/>
              </a:spcBef>
              <a:spcAft>
                <a:spcPts val="0"/>
              </a:spcAft>
              <a:buClr>
                <a:schemeClr val="dk1"/>
              </a:buClr>
              <a:buSzPts val="3200"/>
              <a:buFont typeface="Calibri"/>
              <a:buNone/>
            </a:pPr>
            <a:endParaRPr b="0" dirty="0"/>
          </a:p>
        </p:txBody>
      </p:sp>
      <p:sp>
        <p:nvSpPr>
          <p:cNvPr id="514" name="Google Shape;514;p42"/>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DEFINITIONS</a:t>
            </a:r>
            <a:endParaRPr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1018A-52A0-4430-915C-777C184092F5}"/>
              </a:ext>
            </a:extLst>
          </p:cNvPr>
          <p:cNvSpPr>
            <a:spLocks noGrp="1"/>
          </p:cNvSpPr>
          <p:nvPr>
            <p:ph type="title"/>
          </p:nvPr>
        </p:nvSpPr>
        <p:spPr>
          <a:xfrm>
            <a:off x="381000" y="230188"/>
            <a:ext cx="8382000" cy="1661993"/>
          </a:xfrm>
        </p:spPr>
        <p:txBody>
          <a:bodyPr/>
          <a:lstStyle/>
          <a:p>
            <a:pPr algn="ctr"/>
            <a:r>
              <a:rPr lang="en-US" sz="6000" b="1" dirty="0"/>
              <a:t>SECTION 4 </a:t>
            </a:r>
            <a:br>
              <a:rPr lang="en-US" sz="6000" b="1" dirty="0"/>
            </a:br>
            <a:r>
              <a:rPr lang="en-US" sz="6000" b="1" dirty="0"/>
              <a:t>PLAY OF THE GAME</a:t>
            </a:r>
          </a:p>
        </p:txBody>
      </p:sp>
      <p:sp>
        <p:nvSpPr>
          <p:cNvPr id="3" name="Text Placeholder 2">
            <a:extLst>
              <a:ext uri="{FF2B5EF4-FFF2-40B4-BE49-F238E27FC236}">
                <a16:creationId xmlns:a16="http://schemas.microsoft.com/office/drawing/2014/main" id="{A0E6D1DD-9A2E-4DB0-87B3-2425B3466FC0}"/>
              </a:ext>
            </a:extLst>
          </p:cNvPr>
          <p:cNvSpPr>
            <a:spLocks noGrp="1"/>
          </p:cNvSpPr>
          <p:nvPr>
            <p:ph type="body" idx="1"/>
          </p:nvPr>
        </p:nvSpPr>
        <p:spPr>
          <a:xfrm>
            <a:off x="593436" y="1493544"/>
            <a:ext cx="8382000" cy="2210862"/>
          </a:xfrm>
        </p:spPr>
        <p:txBody>
          <a:bodyPr/>
          <a:lstStyle/>
          <a:p>
            <a:endParaRPr lang="en-US" dirty="0"/>
          </a:p>
        </p:txBody>
      </p:sp>
    </p:spTree>
    <p:extLst>
      <p:ext uri="{BB962C8B-B14F-4D97-AF65-F5344CB8AC3E}">
        <p14:creationId xmlns:p14="http://schemas.microsoft.com/office/powerpoint/2010/main" val="3886846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7"/>
          <p:cNvSpPr txBox="1">
            <a:spLocks noGrp="1"/>
          </p:cNvSpPr>
          <p:nvPr>
            <p:ph type="body" idx="1"/>
          </p:nvPr>
        </p:nvSpPr>
        <p:spPr>
          <a:xfrm>
            <a:off x="374715" y="1116839"/>
            <a:ext cx="8382000" cy="2736134"/>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200"/>
              <a:buNone/>
            </a:pPr>
            <a:r>
              <a:rPr lang="en-US" b="1" dirty="0"/>
              <a:t>Preparing for your games</a:t>
            </a:r>
          </a:p>
          <a:p>
            <a:pPr indent="-457200">
              <a:spcBef>
                <a:spcPts val="0"/>
              </a:spcBef>
            </a:pPr>
            <a:r>
              <a:rPr lang="en-US" dirty="0"/>
              <a:t>Make sure uniform is clean and in good order </a:t>
            </a:r>
            <a:endParaRPr dirty="0"/>
          </a:p>
          <a:p>
            <a:pPr indent="-457200">
              <a:spcBef>
                <a:spcPts val="0"/>
              </a:spcBef>
            </a:pPr>
            <a:r>
              <a:rPr lang="en-US" dirty="0"/>
              <a:t>Review Rules</a:t>
            </a:r>
          </a:p>
          <a:p>
            <a:pPr indent="-457200">
              <a:spcBef>
                <a:spcPts val="0"/>
              </a:spcBef>
            </a:pPr>
            <a:r>
              <a:rPr lang="en-US" dirty="0"/>
              <a:t>Plan to be early</a:t>
            </a:r>
            <a:endParaRPr dirty="0"/>
          </a:p>
          <a:p>
            <a:pPr indent="-457200">
              <a:spcBef>
                <a:spcPts val="0"/>
              </a:spcBef>
            </a:pPr>
            <a:r>
              <a:rPr lang="en-US" dirty="0"/>
              <a:t>MBYLL -  different age/different rules.</a:t>
            </a:r>
            <a:endParaRPr dirty="0"/>
          </a:p>
          <a:p>
            <a:pPr marL="0" lvl="0" indent="0" algn="l" rtl="0">
              <a:lnSpc>
                <a:spcPct val="90000"/>
              </a:lnSpc>
              <a:spcBef>
                <a:spcPts val="640"/>
              </a:spcBef>
              <a:spcAft>
                <a:spcPts val="0"/>
              </a:spcAft>
              <a:buClr>
                <a:schemeClr val="dk1"/>
              </a:buClr>
              <a:buSzPts val="3200"/>
              <a:buFont typeface="Calibri"/>
              <a:buNone/>
            </a:pPr>
            <a:endParaRPr dirty="0"/>
          </a:p>
        </p:txBody>
      </p:sp>
      <p:sp>
        <p:nvSpPr>
          <p:cNvPr id="356" name="Google Shape;356;p37"/>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dirty="0">
                <a:solidFill>
                  <a:srgbClr val="2E59B0"/>
                </a:solidFill>
                <a:latin typeface="Calibri"/>
                <a:ea typeface="Calibri"/>
                <a:cs typeface="Calibri"/>
                <a:sym typeface="Calibri"/>
              </a:rPr>
              <a:t>PLAY OF THE GAME</a:t>
            </a:r>
            <a:endParaRPr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55">
                                            <p:txEl>
                                              <p:pRg st="0" end="0"/>
                                            </p:txEl>
                                          </p:spTgt>
                                        </p:tgtEl>
                                        <p:attrNameLst>
                                          <p:attrName>style.visibility</p:attrName>
                                        </p:attrNameLst>
                                      </p:cBhvr>
                                      <p:to>
                                        <p:strVal val="visible"/>
                                      </p:to>
                                    </p:set>
                                    <p:animEffect transition="in" filter="wheel(1)">
                                      <p:cBhvr>
                                        <p:cTn id="7" dur="2000"/>
                                        <p:tgtEl>
                                          <p:spTgt spid="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55">
                                            <p:txEl>
                                              <p:pRg st="1" end="1"/>
                                            </p:txEl>
                                          </p:spTgt>
                                        </p:tgtEl>
                                        <p:attrNameLst>
                                          <p:attrName>style.visibility</p:attrName>
                                        </p:attrNameLst>
                                      </p:cBhvr>
                                      <p:to>
                                        <p:strVal val="visible"/>
                                      </p:to>
                                    </p:set>
                                    <p:animEffect transition="in" filter="wheel(1)">
                                      <p:cBhvr>
                                        <p:cTn id="12" dur="2000"/>
                                        <p:tgtEl>
                                          <p:spTgt spid="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55">
                                            <p:txEl>
                                              <p:pRg st="2" end="2"/>
                                            </p:txEl>
                                          </p:spTgt>
                                        </p:tgtEl>
                                        <p:attrNameLst>
                                          <p:attrName>style.visibility</p:attrName>
                                        </p:attrNameLst>
                                      </p:cBhvr>
                                      <p:to>
                                        <p:strVal val="visible"/>
                                      </p:to>
                                    </p:set>
                                    <p:animEffect transition="in" filter="wheel(1)">
                                      <p:cBhvr>
                                        <p:cTn id="17" dur="2000"/>
                                        <p:tgtEl>
                                          <p:spTgt spid="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55">
                                            <p:txEl>
                                              <p:pRg st="3" end="3"/>
                                            </p:txEl>
                                          </p:spTgt>
                                        </p:tgtEl>
                                        <p:attrNameLst>
                                          <p:attrName>style.visibility</p:attrName>
                                        </p:attrNameLst>
                                      </p:cBhvr>
                                      <p:to>
                                        <p:strVal val="visible"/>
                                      </p:to>
                                    </p:set>
                                    <p:animEffect transition="in" filter="wheel(1)">
                                      <p:cBhvr>
                                        <p:cTn id="22" dur="2000"/>
                                        <p:tgtEl>
                                          <p:spTgt spid="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55">
                                            <p:txEl>
                                              <p:pRg st="4" end="4"/>
                                            </p:txEl>
                                          </p:spTgt>
                                        </p:tgtEl>
                                        <p:attrNameLst>
                                          <p:attrName>style.visibility</p:attrName>
                                        </p:attrNameLst>
                                      </p:cBhvr>
                                      <p:to>
                                        <p:strVal val="visible"/>
                                      </p:to>
                                    </p:set>
                                    <p:animEffect transition="in" filter="wheel(1)">
                                      <p:cBhvr>
                                        <p:cTn id="27" dur="2000"/>
                                        <p:tgtEl>
                                          <p:spTgt spid="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8"/>
          <p:cNvSpPr txBox="1">
            <a:spLocks noGrp="1"/>
          </p:cNvSpPr>
          <p:nvPr>
            <p:ph type="body" idx="1"/>
          </p:nvPr>
        </p:nvSpPr>
        <p:spPr>
          <a:xfrm>
            <a:off x="438315" y="1041430"/>
            <a:ext cx="8254800" cy="367793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3200"/>
              <a:buNone/>
            </a:pPr>
            <a:r>
              <a:rPr lang="en-US" b="1" dirty="0"/>
              <a:t>Pre-game Responsibilities include</a:t>
            </a:r>
            <a:endParaRPr dirty="0"/>
          </a:p>
          <a:p>
            <a:pPr marL="914400" lvl="1" indent="-457200" algn="l" rtl="0">
              <a:lnSpc>
                <a:spcPct val="90000"/>
              </a:lnSpc>
              <a:spcBef>
                <a:spcPts val="0"/>
              </a:spcBef>
              <a:spcAft>
                <a:spcPts val="0"/>
              </a:spcAft>
              <a:buSzPts val="2800"/>
              <a:buChar char="•"/>
            </a:pPr>
            <a:r>
              <a:rPr lang="en-US" dirty="0"/>
              <a:t>Meet with Partner (2-man game)</a:t>
            </a:r>
          </a:p>
          <a:p>
            <a:pPr marL="914400" lvl="1" indent="-457200" algn="l" rtl="0">
              <a:lnSpc>
                <a:spcPct val="90000"/>
              </a:lnSpc>
              <a:spcBef>
                <a:spcPts val="0"/>
              </a:spcBef>
              <a:spcAft>
                <a:spcPts val="0"/>
              </a:spcAft>
              <a:buSzPts val="2800"/>
              <a:buChar char="•"/>
            </a:pPr>
            <a:r>
              <a:rPr lang="en-US" dirty="0"/>
              <a:t>Identify Site Director</a:t>
            </a:r>
            <a:endParaRPr dirty="0"/>
          </a:p>
          <a:p>
            <a:pPr marL="914400" lvl="1" indent="-457200" algn="l" rtl="0">
              <a:lnSpc>
                <a:spcPct val="90000"/>
              </a:lnSpc>
              <a:spcBef>
                <a:spcPts val="0"/>
              </a:spcBef>
              <a:spcAft>
                <a:spcPts val="0"/>
              </a:spcAft>
              <a:buSzPts val="2800"/>
              <a:buChar char="•"/>
            </a:pPr>
            <a:r>
              <a:rPr lang="en-US" b="1" dirty="0"/>
              <a:t>Coach Certification</a:t>
            </a:r>
            <a:endParaRPr b="1" dirty="0"/>
          </a:p>
          <a:p>
            <a:pPr marL="914400" lvl="1" indent="-457200" algn="l" rtl="0">
              <a:lnSpc>
                <a:spcPct val="90000"/>
              </a:lnSpc>
              <a:spcBef>
                <a:spcPts val="0"/>
              </a:spcBef>
              <a:spcAft>
                <a:spcPts val="0"/>
              </a:spcAft>
              <a:buSzPts val="2800"/>
              <a:buChar char="•"/>
            </a:pPr>
            <a:r>
              <a:rPr lang="en-US" dirty="0"/>
              <a:t>Coin Toss</a:t>
            </a:r>
            <a:endParaRPr dirty="0"/>
          </a:p>
          <a:p>
            <a:pPr marL="914400" lvl="1" indent="-457200" algn="l" rtl="0">
              <a:lnSpc>
                <a:spcPct val="90000"/>
              </a:lnSpc>
              <a:spcBef>
                <a:spcPts val="0"/>
              </a:spcBef>
              <a:spcAft>
                <a:spcPts val="0"/>
              </a:spcAft>
              <a:buSzPts val="2800"/>
              <a:buChar char="•"/>
            </a:pPr>
            <a:r>
              <a:rPr lang="en-US" dirty="0"/>
              <a:t>*every game has a C/T! visitor calls</a:t>
            </a:r>
            <a:endParaRPr dirty="0"/>
          </a:p>
          <a:p>
            <a:pPr marL="914400" lvl="1" indent="-457200" algn="l" rtl="0">
              <a:lnSpc>
                <a:spcPct val="90000"/>
              </a:lnSpc>
              <a:spcBef>
                <a:spcPts val="0"/>
              </a:spcBef>
              <a:spcAft>
                <a:spcPts val="0"/>
              </a:spcAft>
              <a:buSzPts val="2800"/>
              <a:buChar char="•"/>
            </a:pPr>
            <a:r>
              <a:rPr lang="en-US" dirty="0"/>
              <a:t>*</a:t>
            </a:r>
            <a:r>
              <a:rPr lang="en-US" dirty="0" err="1"/>
              <a:t>covid</a:t>
            </a:r>
            <a:r>
              <a:rPr lang="en-US" dirty="0"/>
              <a:t> distance, quick simple.</a:t>
            </a:r>
            <a:endParaRPr dirty="0"/>
          </a:p>
          <a:p>
            <a:pPr marL="914400" lvl="1" indent="-457200" algn="l" rtl="0">
              <a:lnSpc>
                <a:spcPct val="90000"/>
              </a:lnSpc>
              <a:spcBef>
                <a:spcPts val="0"/>
              </a:spcBef>
              <a:spcAft>
                <a:spcPts val="0"/>
              </a:spcAft>
              <a:buSzPts val="2800"/>
              <a:buChar char="•"/>
            </a:pPr>
            <a:r>
              <a:rPr lang="en-US" dirty="0"/>
              <a:t>Line-up-every game has L/U, quick simple </a:t>
            </a:r>
            <a:r>
              <a:rPr lang="en-US" dirty="0" err="1"/>
              <a:t>covid</a:t>
            </a:r>
            <a:r>
              <a:rPr lang="en-US" dirty="0"/>
              <a:t>.</a:t>
            </a:r>
            <a:endParaRPr dirty="0"/>
          </a:p>
          <a:p>
            <a:pPr marL="0" lvl="0" indent="0" algn="l" rtl="0">
              <a:lnSpc>
                <a:spcPct val="90000"/>
              </a:lnSpc>
              <a:spcBef>
                <a:spcPts val="640"/>
              </a:spcBef>
              <a:spcAft>
                <a:spcPts val="0"/>
              </a:spcAft>
              <a:buClr>
                <a:schemeClr val="dk1"/>
              </a:buClr>
              <a:buSzPts val="3200"/>
              <a:buFont typeface="Calibri"/>
              <a:buNone/>
            </a:pPr>
            <a:endParaRPr dirty="0"/>
          </a:p>
        </p:txBody>
      </p:sp>
      <p:sp>
        <p:nvSpPr>
          <p:cNvPr id="362" name="Google Shape;362;p38"/>
          <p:cNvSpPr txBox="1"/>
          <p:nvPr/>
        </p:nvSpPr>
        <p:spPr>
          <a:xfrm>
            <a:off x="374715" y="219363"/>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dirty="0">
                <a:solidFill>
                  <a:srgbClr val="2E59B0"/>
                </a:solidFill>
                <a:latin typeface="Calibri"/>
                <a:ea typeface="Calibri"/>
                <a:cs typeface="Calibri"/>
                <a:sym typeface="Calibri"/>
              </a:rPr>
              <a:t>PLAY OF THE GAME</a:t>
            </a:r>
            <a:endParaRPr lang="en-US"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61">
                                            <p:txEl>
                                              <p:pRg st="0" end="0"/>
                                            </p:txEl>
                                          </p:spTgt>
                                        </p:tgtEl>
                                        <p:attrNameLst>
                                          <p:attrName>style.visibility</p:attrName>
                                        </p:attrNameLst>
                                      </p:cBhvr>
                                      <p:to>
                                        <p:strVal val="visible"/>
                                      </p:to>
                                    </p:set>
                                    <p:animEffect transition="in" filter="wipe(down)">
                                      <p:cBhvr>
                                        <p:cTn id="7" dur="580">
                                          <p:stCondLst>
                                            <p:cond delay="0"/>
                                          </p:stCondLst>
                                        </p:cTn>
                                        <p:tgtEl>
                                          <p:spTgt spid="361">
                                            <p:txEl>
                                              <p:pRg st="0" end="0"/>
                                            </p:txEl>
                                          </p:spTgt>
                                        </p:tgtEl>
                                      </p:cBhvr>
                                    </p:animEffect>
                                    <p:anim calcmode="lin" valueType="num">
                                      <p:cBhvr>
                                        <p:cTn id="8" dur="1822" tmFilter="0,0; 0.14,0.36; 0.43,0.73; 0.71,0.91; 1.0,1.0">
                                          <p:stCondLst>
                                            <p:cond delay="0"/>
                                          </p:stCondLst>
                                        </p:cTn>
                                        <p:tgtEl>
                                          <p:spTgt spid="361">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1">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1">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1">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1">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61">
                                            <p:txEl>
                                              <p:pRg st="0" end="0"/>
                                            </p:txEl>
                                          </p:spTgt>
                                        </p:tgtEl>
                                      </p:cBhvr>
                                      <p:to x="100000" y="60000"/>
                                    </p:animScale>
                                    <p:animScale>
                                      <p:cBhvr>
                                        <p:cTn id="14" dur="166" decel="50000">
                                          <p:stCondLst>
                                            <p:cond delay="676"/>
                                          </p:stCondLst>
                                        </p:cTn>
                                        <p:tgtEl>
                                          <p:spTgt spid="361">
                                            <p:txEl>
                                              <p:pRg st="0" end="0"/>
                                            </p:txEl>
                                          </p:spTgt>
                                        </p:tgtEl>
                                      </p:cBhvr>
                                      <p:to x="100000" y="100000"/>
                                    </p:animScale>
                                    <p:animScale>
                                      <p:cBhvr>
                                        <p:cTn id="15" dur="26">
                                          <p:stCondLst>
                                            <p:cond delay="1312"/>
                                          </p:stCondLst>
                                        </p:cTn>
                                        <p:tgtEl>
                                          <p:spTgt spid="361">
                                            <p:txEl>
                                              <p:pRg st="0" end="0"/>
                                            </p:txEl>
                                          </p:spTgt>
                                        </p:tgtEl>
                                      </p:cBhvr>
                                      <p:to x="100000" y="80000"/>
                                    </p:animScale>
                                    <p:animScale>
                                      <p:cBhvr>
                                        <p:cTn id="16" dur="166" decel="50000">
                                          <p:stCondLst>
                                            <p:cond delay="1338"/>
                                          </p:stCondLst>
                                        </p:cTn>
                                        <p:tgtEl>
                                          <p:spTgt spid="361">
                                            <p:txEl>
                                              <p:pRg st="0" end="0"/>
                                            </p:txEl>
                                          </p:spTgt>
                                        </p:tgtEl>
                                      </p:cBhvr>
                                      <p:to x="100000" y="100000"/>
                                    </p:animScale>
                                    <p:animScale>
                                      <p:cBhvr>
                                        <p:cTn id="17" dur="26">
                                          <p:stCondLst>
                                            <p:cond delay="1642"/>
                                          </p:stCondLst>
                                        </p:cTn>
                                        <p:tgtEl>
                                          <p:spTgt spid="361">
                                            <p:txEl>
                                              <p:pRg st="0" end="0"/>
                                            </p:txEl>
                                          </p:spTgt>
                                        </p:tgtEl>
                                      </p:cBhvr>
                                      <p:to x="100000" y="90000"/>
                                    </p:animScale>
                                    <p:animScale>
                                      <p:cBhvr>
                                        <p:cTn id="18" dur="166" decel="50000">
                                          <p:stCondLst>
                                            <p:cond delay="1668"/>
                                          </p:stCondLst>
                                        </p:cTn>
                                        <p:tgtEl>
                                          <p:spTgt spid="361">
                                            <p:txEl>
                                              <p:pRg st="0" end="0"/>
                                            </p:txEl>
                                          </p:spTgt>
                                        </p:tgtEl>
                                      </p:cBhvr>
                                      <p:to x="100000" y="100000"/>
                                    </p:animScale>
                                    <p:animScale>
                                      <p:cBhvr>
                                        <p:cTn id="19" dur="26">
                                          <p:stCondLst>
                                            <p:cond delay="1808"/>
                                          </p:stCondLst>
                                        </p:cTn>
                                        <p:tgtEl>
                                          <p:spTgt spid="361">
                                            <p:txEl>
                                              <p:pRg st="0" end="0"/>
                                            </p:txEl>
                                          </p:spTgt>
                                        </p:tgtEl>
                                      </p:cBhvr>
                                      <p:to x="100000" y="95000"/>
                                    </p:animScale>
                                    <p:animScale>
                                      <p:cBhvr>
                                        <p:cTn id="20" dur="166" decel="50000">
                                          <p:stCondLst>
                                            <p:cond delay="1834"/>
                                          </p:stCondLst>
                                        </p:cTn>
                                        <p:tgtEl>
                                          <p:spTgt spid="361">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61">
                                            <p:txEl>
                                              <p:pRg st="1" end="1"/>
                                            </p:txEl>
                                          </p:spTgt>
                                        </p:tgtEl>
                                        <p:attrNameLst>
                                          <p:attrName>style.visibility</p:attrName>
                                        </p:attrNameLst>
                                      </p:cBhvr>
                                      <p:to>
                                        <p:strVal val="visible"/>
                                      </p:to>
                                    </p:set>
                                    <p:animEffect transition="in" filter="wipe(down)">
                                      <p:cBhvr>
                                        <p:cTn id="25" dur="580">
                                          <p:stCondLst>
                                            <p:cond delay="0"/>
                                          </p:stCondLst>
                                        </p:cTn>
                                        <p:tgtEl>
                                          <p:spTgt spid="361">
                                            <p:txEl>
                                              <p:pRg st="1" end="1"/>
                                            </p:txEl>
                                          </p:spTgt>
                                        </p:tgtEl>
                                      </p:cBhvr>
                                    </p:animEffect>
                                    <p:anim calcmode="lin" valueType="num">
                                      <p:cBhvr>
                                        <p:cTn id="26" dur="1822" tmFilter="0,0; 0.14,0.36; 0.43,0.73; 0.71,0.91; 1.0,1.0">
                                          <p:stCondLst>
                                            <p:cond delay="0"/>
                                          </p:stCondLst>
                                        </p:cTn>
                                        <p:tgtEl>
                                          <p:spTgt spid="361">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61">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61">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61">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61">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61">
                                            <p:txEl>
                                              <p:pRg st="1" end="1"/>
                                            </p:txEl>
                                          </p:spTgt>
                                        </p:tgtEl>
                                      </p:cBhvr>
                                      <p:to x="100000" y="60000"/>
                                    </p:animScale>
                                    <p:animScale>
                                      <p:cBhvr>
                                        <p:cTn id="32" dur="166" decel="50000">
                                          <p:stCondLst>
                                            <p:cond delay="676"/>
                                          </p:stCondLst>
                                        </p:cTn>
                                        <p:tgtEl>
                                          <p:spTgt spid="361">
                                            <p:txEl>
                                              <p:pRg st="1" end="1"/>
                                            </p:txEl>
                                          </p:spTgt>
                                        </p:tgtEl>
                                      </p:cBhvr>
                                      <p:to x="100000" y="100000"/>
                                    </p:animScale>
                                    <p:animScale>
                                      <p:cBhvr>
                                        <p:cTn id="33" dur="26">
                                          <p:stCondLst>
                                            <p:cond delay="1312"/>
                                          </p:stCondLst>
                                        </p:cTn>
                                        <p:tgtEl>
                                          <p:spTgt spid="361">
                                            <p:txEl>
                                              <p:pRg st="1" end="1"/>
                                            </p:txEl>
                                          </p:spTgt>
                                        </p:tgtEl>
                                      </p:cBhvr>
                                      <p:to x="100000" y="80000"/>
                                    </p:animScale>
                                    <p:animScale>
                                      <p:cBhvr>
                                        <p:cTn id="34" dur="166" decel="50000">
                                          <p:stCondLst>
                                            <p:cond delay="1338"/>
                                          </p:stCondLst>
                                        </p:cTn>
                                        <p:tgtEl>
                                          <p:spTgt spid="361">
                                            <p:txEl>
                                              <p:pRg st="1" end="1"/>
                                            </p:txEl>
                                          </p:spTgt>
                                        </p:tgtEl>
                                      </p:cBhvr>
                                      <p:to x="100000" y="100000"/>
                                    </p:animScale>
                                    <p:animScale>
                                      <p:cBhvr>
                                        <p:cTn id="35" dur="26">
                                          <p:stCondLst>
                                            <p:cond delay="1642"/>
                                          </p:stCondLst>
                                        </p:cTn>
                                        <p:tgtEl>
                                          <p:spTgt spid="361">
                                            <p:txEl>
                                              <p:pRg st="1" end="1"/>
                                            </p:txEl>
                                          </p:spTgt>
                                        </p:tgtEl>
                                      </p:cBhvr>
                                      <p:to x="100000" y="90000"/>
                                    </p:animScale>
                                    <p:animScale>
                                      <p:cBhvr>
                                        <p:cTn id="36" dur="166" decel="50000">
                                          <p:stCondLst>
                                            <p:cond delay="1668"/>
                                          </p:stCondLst>
                                        </p:cTn>
                                        <p:tgtEl>
                                          <p:spTgt spid="361">
                                            <p:txEl>
                                              <p:pRg st="1" end="1"/>
                                            </p:txEl>
                                          </p:spTgt>
                                        </p:tgtEl>
                                      </p:cBhvr>
                                      <p:to x="100000" y="100000"/>
                                    </p:animScale>
                                    <p:animScale>
                                      <p:cBhvr>
                                        <p:cTn id="37" dur="26">
                                          <p:stCondLst>
                                            <p:cond delay="1808"/>
                                          </p:stCondLst>
                                        </p:cTn>
                                        <p:tgtEl>
                                          <p:spTgt spid="361">
                                            <p:txEl>
                                              <p:pRg st="1" end="1"/>
                                            </p:txEl>
                                          </p:spTgt>
                                        </p:tgtEl>
                                      </p:cBhvr>
                                      <p:to x="100000" y="95000"/>
                                    </p:animScale>
                                    <p:animScale>
                                      <p:cBhvr>
                                        <p:cTn id="38" dur="166" decel="50000">
                                          <p:stCondLst>
                                            <p:cond delay="1834"/>
                                          </p:stCondLst>
                                        </p:cTn>
                                        <p:tgtEl>
                                          <p:spTgt spid="361">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61">
                                            <p:txEl>
                                              <p:pRg st="2" end="2"/>
                                            </p:txEl>
                                          </p:spTgt>
                                        </p:tgtEl>
                                        <p:attrNameLst>
                                          <p:attrName>style.visibility</p:attrName>
                                        </p:attrNameLst>
                                      </p:cBhvr>
                                      <p:to>
                                        <p:strVal val="visible"/>
                                      </p:to>
                                    </p:set>
                                    <p:animEffect transition="in" filter="wipe(down)">
                                      <p:cBhvr>
                                        <p:cTn id="43" dur="580">
                                          <p:stCondLst>
                                            <p:cond delay="0"/>
                                          </p:stCondLst>
                                        </p:cTn>
                                        <p:tgtEl>
                                          <p:spTgt spid="361">
                                            <p:txEl>
                                              <p:pRg st="2" end="2"/>
                                            </p:txEl>
                                          </p:spTgt>
                                        </p:tgtEl>
                                      </p:cBhvr>
                                    </p:animEffect>
                                    <p:anim calcmode="lin" valueType="num">
                                      <p:cBhvr>
                                        <p:cTn id="44" dur="1822" tmFilter="0,0; 0.14,0.36; 0.43,0.73; 0.71,0.91; 1.0,1.0">
                                          <p:stCondLst>
                                            <p:cond delay="0"/>
                                          </p:stCondLst>
                                        </p:cTn>
                                        <p:tgtEl>
                                          <p:spTgt spid="361">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61">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61">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61">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61">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61">
                                            <p:txEl>
                                              <p:pRg st="2" end="2"/>
                                            </p:txEl>
                                          </p:spTgt>
                                        </p:tgtEl>
                                      </p:cBhvr>
                                      <p:to x="100000" y="60000"/>
                                    </p:animScale>
                                    <p:animScale>
                                      <p:cBhvr>
                                        <p:cTn id="50" dur="166" decel="50000">
                                          <p:stCondLst>
                                            <p:cond delay="676"/>
                                          </p:stCondLst>
                                        </p:cTn>
                                        <p:tgtEl>
                                          <p:spTgt spid="361">
                                            <p:txEl>
                                              <p:pRg st="2" end="2"/>
                                            </p:txEl>
                                          </p:spTgt>
                                        </p:tgtEl>
                                      </p:cBhvr>
                                      <p:to x="100000" y="100000"/>
                                    </p:animScale>
                                    <p:animScale>
                                      <p:cBhvr>
                                        <p:cTn id="51" dur="26">
                                          <p:stCondLst>
                                            <p:cond delay="1312"/>
                                          </p:stCondLst>
                                        </p:cTn>
                                        <p:tgtEl>
                                          <p:spTgt spid="361">
                                            <p:txEl>
                                              <p:pRg st="2" end="2"/>
                                            </p:txEl>
                                          </p:spTgt>
                                        </p:tgtEl>
                                      </p:cBhvr>
                                      <p:to x="100000" y="80000"/>
                                    </p:animScale>
                                    <p:animScale>
                                      <p:cBhvr>
                                        <p:cTn id="52" dur="166" decel="50000">
                                          <p:stCondLst>
                                            <p:cond delay="1338"/>
                                          </p:stCondLst>
                                        </p:cTn>
                                        <p:tgtEl>
                                          <p:spTgt spid="361">
                                            <p:txEl>
                                              <p:pRg st="2" end="2"/>
                                            </p:txEl>
                                          </p:spTgt>
                                        </p:tgtEl>
                                      </p:cBhvr>
                                      <p:to x="100000" y="100000"/>
                                    </p:animScale>
                                    <p:animScale>
                                      <p:cBhvr>
                                        <p:cTn id="53" dur="26">
                                          <p:stCondLst>
                                            <p:cond delay="1642"/>
                                          </p:stCondLst>
                                        </p:cTn>
                                        <p:tgtEl>
                                          <p:spTgt spid="361">
                                            <p:txEl>
                                              <p:pRg st="2" end="2"/>
                                            </p:txEl>
                                          </p:spTgt>
                                        </p:tgtEl>
                                      </p:cBhvr>
                                      <p:to x="100000" y="90000"/>
                                    </p:animScale>
                                    <p:animScale>
                                      <p:cBhvr>
                                        <p:cTn id="54" dur="166" decel="50000">
                                          <p:stCondLst>
                                            <p:cond delay="1668"/>
                                          </p:stCondLst>
                                        </p:cTn>
                                        <p:tgtEl>
                                          <p:spTgt spid="361">
                                            <p:txEl>
                                              <p:pRg st="2" end="2"/>
                                            </p:txEl>
                                          </p:spTgt>
                                        </p:tgtEl>
                                      </p:cBhvr>
                                      <p:to x="100000" y="100000"/>
                                    </p:animScale>
                                    <p:animScale>
                                      <p:cBhvr>
                                        <p:cTn id="55" dur="26">
                                          <p:stCondLst>
                                            <p:cond delay="1808"/>
                                          </p:stCondLst>
                                        </p:cTn>
                                        <p:tgtEl>
                                          <p:spTgt spid="361">
                                            <p:txEl>
                                              <p:pRg st="2" end="2"/>
                                            </p:txEl>
                                          </p:spTgt>
                                        </p:tgtEl>
                                      </p:cBhvr>
                                      <p:to x="100000" y="95000"/>
                                    </p:animScale>
                                    <p:animScale>
                                      <p:cBhvr>
                                        <p:cTn id="56" dur="166" decel="50000">
                                          <p:stCondLst>
                                            <p:cond delay="1834"/>
                                          </p:stCondLst>
                                        </p:cTn>
                                        <p:tgtEl>
                                          <p:spTgt spid="361">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61">
                                            <p:txEl>
                                              <p:pRg st="3" end="3"/>
                                            </p:txEl>
                                          </p:spTgt>
                                        </p:tgtEl>
                                        <p:attrNameLst>
                                          <p:attrName>style.visibility</p:attrName>
                                        </p:attrNameLst>
                                      </p:cBhvr>
                                      <p:to>
                                        <p:strVal val="visible"/>
                                      </p:to>
                                    </p:set>
                                    <p:animEffect transition="in" filter="wipe(down)">
                                      <p:cBhvr>
                                        <p:cTn id="61" dur="580">
                                          <p:stCondLst>
                                            <p:cond delay="0"/>
                                          </p:stCondLst>
                                        </p:cTn>
                                        <p:tgtEl>
                                          <p:spTgt spid="361">
                                            <p:txEl>
                                              <p:pRg st="3" end="3"/>
                                            </p:txEl>
                                          </p:spTgt>
                                        </p:tgtEl>
                                      </p:cBhvr>
                                    </p:animEffect>
                                    <p:anim calcmode="lin" valueType="num">
                                      <p:cBhvr>
                                        <p:cTn id="62" dur="1822" tmFilter="0,0; 0.14,0.36; 0.43,0.73; 0.71,0.91; 1.0,1.0">
                                          <p:stCondLst>
                                            <p:cond delay="0"/>
                                          </p:stCondLst>
                                        </p:cTn>
                                        <p:tgtEl>
                                          <p:spTgt spid="361">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61">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61">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61">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61">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61">
                                            <p:txEl>
                                              <p:pRg st="3" end="3"/>
                                            </p:txEl>
                                          </p:spTgt>
                                        </p:tgtEl>
                                      </p:cBhvr>
                                      <p:to x="100000" y="60000"/>
                                    </p:animScale>
                                    <p:animScale>
                                      <p:cBhvr>
                                        <p:cTn id="68" dur="166" decel="50000">
                                          <p:stCondLst>
                                            <p:cond delay="676"/>
                                          </p:stCondLst>
                                        </p:cTn>
                                        <p:tgtEl>
                                          <p:spTgt spid="361">
                                            <p:txEl>
                                              <p:pRg st="3" end="3"/>
                                            </p:txEl>
                                          </p:spTgt>
                                        </p:tgtEl>
                                      </p:cBhvr>
                                      <p:to x="100000" y="100000"/>
                                    </p:animScale>
                                    <p:animScale>
                                      <p:cBhvr>
                                        <p:cTn id="69" dur="26">
                                          <p:stCondLst>
                                            <p:cond delay="1312"/>
                                          </p:stCondLst>
                                        </p:cTn>
                                        <p:tgtEl>
                                          <p:spTgt spid="361">
                                            <p:txEl>
                                              <p:pRg st="3" end="3"/>
                                            </p:txEl>
                                          </p:spTgt>
                                        </p:tgtEl>
                                      </p:cBhvr>
                                      <p:to x="100000" y="80000"/>
                                    </p:animScale>
                                    <p:animScale>
                                      <p:cBhvr>
                                        <p:cTn id="70" dur="166" decel="50000">
                                          <p:stCondLst>
                                            <p:cond delay="1338"/>
                                          </p:stCondLst>
                                        </p:cTn>
                                        <p:tgtEl>
                                          <p:spTgt spid="361">
                                            <p:txEl>
                                              <p:pRg st="3" end="3"/>
                                            </p:txEl>
                                          </p:spTgt>
                                        </p:tgtEl>
                                      </p:cBhvr>
                                      <p:to x="100000" y="100000"/>
                                    </p:animScale>
                                    <p:animScale>
                                      <p:cBhvr>
                                        <p:cTn id="71" dur="26">
                                          <p:stCondLst>
                                            <p:cond delay="1642"/>
                                          </p:stCondLst>
                                        </p:cTn>
                                        <p:tgtEl>
                                          <p:spTgt spid="361">
                                            <p:txEl>
                                              <p:pRg st="3" end="3"/>
                                            </p:txEl>
                                          </p:spTgt>
                                        </p:tgtEl>
                                      </p:cBhvr>
                                      <p:to x="100000" y="90000"/>
                                    </p:animScale>
                                    <p:animScale>
                                      <p:cBhvr>
                                        <p:cTn id="72" dur="166" decel="50000">
                                          <p:stCondLst>
                                            <p:cond delay="1668"/>
                                          </p:stCondLst>
                                        </p:cTn>
                                        <p:tgtEl>
                                          <p:spTgt spid="361">
                                            <p:txEl>
                                              <p:pRg st="3" end="3"/>
                                            </p:txEl>
                                          </p:spTgt>
                                        </p:tgtEl>
                                      </p:cBhvr>
                                      <p:to x="100000" y="100000"/>
                                    </p:animScale>
                                    <p:animScale>
                                      <p:cBhvr>
                                        <p:cTn id="73" dur="26">
                                          <p:stCondLst>
                                            <p:cond delay="1808"/>
                                          </p:stCondLst>
                                        </p:cTn>
                                        <p:tgtEl>
                                          <p:spTgt spid="361">
                                            <p:txEl>
                                              <p:pRg st="3" end="3"/>
                                            </p:txEl>
                                          </p:spTgt>
                                        </p:tgtEl>
                                      </p:cBhvr>
                                      <p:to x="100000" y="95000"/>
                                    </p:animScale>
                                    <p:animScale>
                                      <p:cBhvr>
                                        <p:cTn id="74" dur="166" decel="50000">
                                          <p:stCondLst>
                                            <p:cond delay="1834"/>
                                          </p:stCondLst>
                                        </p:cTn>
                                        <p:tgtEl>
                                          <p:spTgt spid="361">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61">
                                            <p:txEl>
                                              <p:pRg st="4" end="4"/>
                                            </p:txEl>
                                          </p:spTgt>
                                        </p:tgtEl>
                                        <p:attrNameLst>
                                          <p:attrName>style.visibility</p:attrName>
                                        </p:attrNameLst>
                                      </p:cBhvr>
                                      <p:to>
                                        <p:strVal val="visible"/>
                                      </p:to>
                                    </p:set>
                                    <p:animEffect transition="in" filter="wipe(down)">
                                      <p:cBhvr>
                                        <p:cTn id="79" dur="580">
                                          <p:stCondLst>
                                            <p:cond delay="0"/>
                                          </p:stCondLst>
                                        </p:cTn>
                                        <p:tgtEl>
                                          <p:spTgt spid="361">
                                            <p:txEl>
                                              <p:pRg st="4" end="4"/>
                                            </p:txEl>
                                          </p:spTgt>
                                        </p:tgtEl>
                                      </p:cBhvr>
                                    </p:animEffect>
                                    <p:anim calcmode="lin" valueType="num">
                                      <p:cBhvr>
                                        <p:cTn id="80" dur="1822" tmFilter="0,0; 0.14,0.36; 0.43,0.73; 0.71,0.91; 1.0,1.0">
                                          <p:stCondLst>
                                            <p:cond delay="0"/>
                                          </p:stCondLst>
                                        </p:cTn>
                                        <p:tgtEl>
                                          <p:spTgt spid="361">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61">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61">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61">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61">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61">
                                            <p:txEl>
                                              <p:pRg st="4" end="4"/>
                                            </p:txEl>
                                          </p:spTgt>
                                        </p:tgtEl>
                                      </p:cBhvr>
                                      <p:to x="100000" y="60000"/>
                                    </p:animScale>
                                    <p:animScale>
                                      <p:cBhvr>
                                        <p:cTn id="86" dur="166" decel="50000">
                                          <p:stCondLst>
                                            <p:cond delay="676"/>
                                          </p:stCondLst>
                                        </p:cTn>
                                        <p:tgtEl>
                                          <p:spTgt spid="361">
                                            <p:txEl>
                                              <p:pRg st="4" end="4"/>
                                            </p:txEl>
                                          </p:spTgt>
                                        </p:tgtEl>
                                      </p:cBhvr>
                                      <p:to x="100000" y="100000"/>
                                    </p:animScale>
                                    <p:animScale>
                                      <p:cBhvr>
                                        <p:cTn id="87" dur="26">
                                          <p:stCondLst>
                                            <p:cond delay="1312"/>
                                          </p:stCondLst>
                                        </p:cTn>
                                        <p:tgtEl>
                                          <p:spTgt spid="361">
                                            <p:txEl>
                                              <p:pRg st="4" end="4"/>
                                            </p:txEl>
                                          </p:spTgt>
                                        </p:tgtEl>
                                      </p:cBhvr>
                                      <p:to x="100000" y="80000"/>
                                    </p:animScale>
                                    <p:animScale>
                                      <p:cBhvr>
                                        <p:cTn id="88" dur="166" decel="50000">
                                          <p:stCondLst>
                                            <p:cond delay="1338"/>
                                          </p:stCondLst>
                                        </p:cTn>
                                        <p:tgtEl>
                                          <p:spTgt spid="361">
                                            <p:txEl>
                                              <p:pRg st="4" end="4"/>
                                            </p:txEl>
                                          </p:spTgt>
                                        </p:tgtEl>
                                      </p:cBhvr>
                                      <p:to x="100000" y="100000"/>
                                    </p:animScale>
                                    <p:animScale>
                                      <p:cBhvr>
                                        <p:cTn id="89" dur="26">
                                          <p:stCondLst>
                                            <p:cond delay="1642"/>
                                          </p:stCondLst>
                                        </p:cTn>
                                        <p:tgtEl>
                                          <p:spTgt spid="361">
                                            <p:txEl>
                                              <p:pRg st="4" end="4"/>
                                            </p:txEl>
                                          </p:spTgt>
                                        </p:tgtEl>
                                      </p:cBhvr>
                                      <p:to x="100000" y="90000"/>
                                    </p:animScale>
                                    <p:animScale>
                                      <p:cBhvr>
                                        <p:cTn id="90" dur="166" decel="50000">
                                          <p:stCondLst>
                                            <p:cond delay="1668"/>
                                          </p:stCondLst>
                                        </p:cTn>
                                        <p:tgtEl>
                                          <p:spTgt spid="361">
                                            <p:txEl>
                                              <p:pRg st="4" end="4"/>
                                            </p:txEl>
                                          </p:spTgt>
                                        </p:tgtEl>
                                      </p:cBhvr>
                                      <p:to x="100000" y="100000"/>
                                    </p:animScale>
                                    <p:animScale>
                                      <p:cBhvr>
                                        <p:cTn id="91" dur="26">
                                          <p:stCondLst>
                                            <p:cond delay="1808"/>
                                          </p:stCondLst>
                                        </p:cTn>
                                        <p:tgtEl>
                                          <p:spTgt spid="361">
                                            <p:txEl>
                                              <p:pRg st="4" end="4"/>
                                            </p:txEl>
                                          </p:spTgt>
                                        </p:tgtEl>
                                      </p:cBhvr>
                                      <p:to x="100000" y="95000"/>
                                    </p:animScale>
                                    <p:animScale>
                                      <p:cBhvr>
                                        <p:cTn id="92" dur="166" decel="50000">
                                          <p:stCondLst>
                                            <p:cond delay="1834"/>
                                          </p:stCondLst>
                                        </p:cTn>
                                        <p:tgtEl>
                                          <p:spTgt spid="361">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61">
                                            <p:txEl>
                                              <p:pRg st="5" end="5"/>
                                            </p:txEl>
                                          </p:spTgt>
                                        </p:tgtEl>
                                        <p:attrNameLst>
                                          <p:attrName>style.visibility</p:attrName>
                                        </p:attrNameLst>
                                      </p:cBhvr>
                                      <p:to>
                                        <p:strVal val="visible"/>
                                      </p:to>
                                    </p:set>
                                    <p:animEffect transition="in" filter="wipe(down)">
                                      <p:cBhvr>
                                        <p:cTn id="97" dur="580">
                                          <p:stCondLst>
                                            <p:cond delay="0"/>
                                          </p:stCondLst>
                                        </p:cTn>
                                        <p:tgtEl>
                                          <p:spTgt spid="361">
                                            <p:txEl>
                                              <p:pRg st="5" end="5"/>
                                            </p:txEl>
                                          </p:spTgt>
                                        </p:tgtEl>
                                      </p:cBhvr>
                                    </p:animEffect>
                                    <p:anim calcmode="lin" valueType="num">
                                      <p:cBhvr>
                                        <p:cTn id="98" dur="1822" tmFilter="0,0; 0.14,0.36; 0.43,0.73; 0.71,0.91; 1.0,1.0">
                                          <p:stCondLst>
                                            <p:cond delay="0"/>
                                          </p:stCondLst>
                                        </p:cTn>
                                        <p:tgtEl>
                                          <p:spTgt spid="361">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61">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61">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61">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61">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61">
                                            <p:txEl>
                                              <p:pRg st="5" end="5"/>
                                            </p:txEl>
                                          </p:spTgt>
                                        </p:tgtEl>
                                      </p:cBhvr>
                                      <p:to x="100000" y="60000"/>
                                    </p:animScale>
                                    <p:animScale>
                                      <p:cBhvr>
                                        <p:cTn id="104" dur="166" decel="50000">
                                          <p:stCondLst>
                                            <p:cond delay="676"/>
                                          </p:stCondLst>
                                        </p:cTn>
                                        <p:tgtEl>
                                          <p:spTgt spid="361">
                                            <p:txEl>
                                              <p:pRg st="5" end="5"/>
                                            </p:txEl>
                                          </p:spTgt>
                                        </p:tgtEl>
                                      </p:cBhvr>
                                      <p:to x="100000" y="100000"/>
                                    </p:animScale>
                                    <p:animScale>
                                      <p:cBhvr>
                                        <p:cTn id="105" dur="26">
                                          <p:stCondLst>
                                            <p:cond delay="1312"/>
                                          </p:stCondLst>
                                        </p:cTn>
                                        <p:tgtEl>
                                          <p:spTgt spid="361">
                                            <p:txEl>
                                              <p:pRg st="5" end="5"/>
                                            </p:txEl>
                                          </p:spTgt>
                                        </p:tgtEl>
                                      </p:cBhvr>
                                      <p:to x="100000" y="80000"/>
                                    </p:animScale>
                                    <p:animScale>
                                      <p:cBhvr>
                                        <p:cTn id="106" dur="166" decel="50000">
                                          <p:stCondLst>
                                            <p:cond delay="1338"/>
                                          </p:stCondLst>
                                        </p:cTn>
                                        <p:tgtEl>
                                          <p:spTgt spid="361">
                                            <p:txEl>
                                              <p:pRg st="5" end="5"/>
                                            </p:txEl>
                                          </p:spTgt>
                                        </p:tgtEl>
                                      </p:cBhvr>
                                      <p:to x="100000" y="100000"/>
                                    </p:animScale>
                                    <p:animScale>
                                      <p:cBhvr>
                                        <p:cTn id="107" dur="26">
                                          <p:stCondLst>
                                            <p:cond delay="1642"/>
                                          </p:stCondLst>
                                        </p:cTn>
                                        <p:tgtEl>
                                          <p:spTgt spid="361">
                                            <p:txEl>
                                              <p:pRg st="5" end="5"/>
                                            </p:txEl>
                                          </p:spTgt>
                                        </p:tgtEl>
                                      </p:cBhvr>
                                      <p:to x="100000" y="90000"/>
                                    </p:animScale>
                                    <p:animScale>
                                      <p:cBhvr>
                                        <p:cTn id="108" dur="166" decel="50000">
                                          <p:stCondLst>
                                            <p:cond delay="1668"/>
                                          </p:stCondLst>
                                        </p:cTn>
                                        <p:tgtEl>
                                          <p:spTgt spid="361">
                                            <p:txEl>
                                              <p:pRg st="5" end="5"/>
                                            </p:txEl>
                                          </p:spTgt>
                                        </p:tgtEl>
                                      </p:cBhvr>
                                      <p:to x="100000" y="100000"/>
                                    </p:animScale>
                                    <p:animScale>
                                      <p:cBhvr>
                                        <p:cTn id="109" dur="26">
                                          <p:stCondLst>
                                            <p:cond delay="1808"/>
                                          </p:stCondLst>
                                        </p:cTn>
                                        <p:tgtEl>
                                          <p:spTgt spid="361">
                                            <p:txEl>
                                              <p:pRg st="5" end="5"/>
                                            </p:txEl>
                                          </p:spTgt>
                                        </p:tgtEl>
                                      </p:cBhvr>
                                      <p:to x="100000" y="95000"/>
                                    </p:animScale>
                                    <p:animScale>
                                      <p:cBhvr>
                                        <p:cTn id="110" dur="166" decel="50000">
                                          <p:stCondLst>
                                            <p:cond delay="1834"/>
                                          </p:stCondLst>
                                        </p:cTn>
                                        <p:tgtEl>
                                          <p:spTgt spid="361">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361">
                                            <p:txEl>
                                              <p:pRg st="6" end="6"/>
                                            </p:txEl>
                                          </p:spTgt>
                                        </p:tgtEl>
                                        <p:attrNameLst>
                                          <p:attrName>style.visibility</p:attrName>
                                        </p:attrNameLst>
                                      </p:cBhvr>
                                      <p:to>
                                        <p:strVal val="visible"/>
                                      </p:to>
                                    </p:set>
                                    <p:animEffect transition="in" filter="wipe(down)">
                                      <p:cBhvr>
                                        <p:cTn id="115" dur="580">
                                          <p:stCondLst>
                                            <p:cond delay="0"/>
                                          </p:stCondLst>
                                        </p:cTn>
                                        <p:tgtEl>
                                          <p:spTgt spid="361">
                                            <p:txEl>
                                              <p:pRg st="6" end="6"/>
                                            </p:txEl>
                                          </p:spTgt>
                                        </p:tgtEl>
                                      </p:cBhvr>
                                    </p:animEffect>
                                    <p:anim calcmode="lin" valueType="num">
                                      <p:cBhvr>
                                        <p:cTn id="116" dur="1822" tmFilter="0,0; 0.14,0.36; 0.43,0.73; 0.71,0.91; 1.0,1.0">
                                          <p:stCondLst>
                                            <p:cond delay="0"/>
                                          </p:stCondLst>
                                        </p:cTn>
                                        <p:tgtEl>
                                          <p:spTgt spid="361">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61">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61">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61">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61">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61">
                                            <p:txEl>
                                              <p:pRg st="6" end="6"/>
                                            </p:txEl>
                                          </p:spTgt>
                                        </p:tgtEl>
                                      </p:cBhvr>
                                      <p:to x="100000" y="60000"/>
                                    </p:animScale>
                                    <p:animScale>
                                      <p:cBhvr>
                                        <p:cTn id="122" dur="166" decel="50000">
                                          <p:stCondLst>
                                            <p:cond delay="676"/>
                                          </p:stCondLst>
                                        </p:cTn>
                                        <p:tgtEl>
                                          <p:spTgt spid="361">
                                            <p:txEl>
                                              <p:pRg st="6" end="6"/>
                                            </p:txEl>
                                          </p:spTgt>
                                        </p:tgtEl>
                                      </p:cBhvr>
                                      <p:to x="100000" y="100000"/>
                                    </p:animScale>
                                    <p:animScale>
                                      <p:cBhvr>
                                        <p:cTn id="123" dur="26">
                                          <p:stCondLst>
                                            <p:cond delay="1312"/>
                                          </p:stCondLst>
                                        </p:cTn>
                                        <p:tgtEl>
                                          <p:spTgt spid="361">
                                            <p:txEl>
                                              <p:pRg st="6" end="6"/>
                                            </p:txEl>
                                          </p:spTgt>
                                        </p:tgtEl>
                                      </p:cBhvr>
                                      <p:to x="100000" y="80000"/>
                                    </p:animScale>
                                    <p:animScale>
                                      <p:cBhvr>
                                        <p:cTn id="124" dur="166" decel="50000">
                                          <p:stCondLst>
                                            <p:cond delay="1338"/>
                                          </p:stCondLst>
                                        </p:cTn>
                                        <p:tgtEl>
                                          <p:spTgt spid="361">
                                            <p:txEl>
                                              <p:pRg st="6" end="6"/>
                                            </p:txEl>
                                          </p:spTgt>
                                        </p:tgtEl>
                                      </p:cBhvr>
                                      <p:to x="100000" y="100000"/>
                                    </p:animScale>
                                    <p:animScale>
                                      <p:cBhvr>
                                        <p:cTn id="125" dur="26">
                                          <p:stCondLst>
                                            <p:cond delay="1642"/>
                                          </p:stCondLst>
                                        </p:cTn>
                                        <p:tgtEl>
                                          <p:spTgt spid="361">
                                            <p:txEl>
                                              <p:pRg st="6" end="6"/>
                                            </p:txEl>
                                          </p:spTgt>
                                        </p:tgtEl>
                                      </p:cBhvr>
                                      <p:to x="100000" y="90000"/>
                                    </p:animScale>
                                    <p:animScale>
                                      <p:cBhvr>
                                        <p:cTn id="126" dur="166" decel="50000">
                                          <p:stCondLst>
                                            <p:cond delay="1668"/>
                                          </p:stCondLst>
                                        </p:cTn>
                                        <p:tgtEl>
                                          <p:spTgt spid="361">
                                            <p:txEl>
                                              <p:pRg st="6" end="6"/>
                                            </p:txEl>
                                          </p:spTgt>
                                        </p:tgtEl>
                                      </p:cBhvr>
                                      <p:to x="100000" y="100000"/>
                                    </p:animScale>
                                    <p:animScale>
                                      <p:cBhvr>
                                        <p:cTn id="127" dur="26">
                                          <p:stCondLst>
                                            <p:cond delay="1808"/>
                                          </p:stCondLst>
                                        </p:cTn>
                                        <p:tgtEl>
                                          <p:spTgt spid="361">
                                            <p:txEl>
                                              <p:pRg st="6" end="6"/>
                                            </p:txEl>
                                          </p:spTgt>
                                        </p:tgtEl>
                                      </p:cBhvr>
                                      <p:to x="100000" y="95000"/>
                                    </p:animScale>
                                    <p:animScale>
                                      <p:cBhvr>
                                        <p:cTn id="128" dur="166" decel="50000">
                                          <p:stCondLst>
                                            <p:cond delay="1834"/>
                                          </p:stCondLst>
                                        </p:cTn>
                                        <p:tgtEl>
                                          <p:spTgt spid="361">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361">
                                            <p:txEl>
                                              <p:pRg st="7" end="7"/>
                                            </p:txEl>
                                          </p:spTgt>
                                        </p:tgtEl>
                                        <p:attrNameLst>
                                          <p:attrName>style.visibility</p:attrName>
                                        </p:attrNameLst>
                                      </p:cBhvr>
                                      <p:to>
                                        <p:strVal val="visible"/>
                                      </p:to>
                                    </p:set>
                                    <p:animEffect transition="in" filter="wipe(down)">
                                      <p:cBhvr>
                                        <p:cTn id="133" dur="580">
                                          <p:stCondLst>
                                            <p:cond delay="0"/>
                                          </p:stCondLst>
                                        </p:cTn>
                                        <p:tgtEl>
                                          <p:spTgt spid="361">
                                            <p:txEl>
                                              <p:pRg st="7" end="7"/>
                                            </p:txEl>
                                          </p:spTgt>
                                        </p:tgtEl>
                                      </p:cBhvr>
                                    </p:animEffect>
                                    <p:anim calcmode="lin" valueType="num">
                                      <p:cBhvr>
                                        <p:cTn id="134" dur="1822" tmFilter="0,0; 0.14,0.36; 0.43,0.73; 0.71,0.91; 1.0,1.0">
                                          <p:stCondLst>
                                            <p:cond delay="0"/>
                                          </p:stCondLst>
                                        </p:cTn>
                                        <p:tgtEl>
                                          <p:spTgt spid="361">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61">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61">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61">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61">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61">
                                            <p:txEl>
                                              <p:pRg st="7" end="7"/>
                                            </p:txEl>
                                          </p:spTgt>
                                        </p:tgtEl>
                                      </p:cBhvr>
                                      <p:to x="100000" y="60000"/>
                                    </p:animScale>
                                    <p:animScale>
                                      <p:cBhvr>
                                        <p:cTn id="140" dur="166" decel="50000">
                                          <p:stCondLst>
                                            <p:cond delay="676"/>
                                          </p:stCondLst>
                                        </p:cTn>
                                        <p:tgtEl>
                                          <p:spTgt spid="361">
                                            <p:txEl>
                                              <p:pRg st="7" end="7"/>
                                            </p:txEl>
                                          </p:spTgt>
                                        </p:tgtEl>
                                      </p:cBhvr>
                                      <p:to x="100000" y="100000"/>
                                    </p:animScale>
                                    <p:animScale>
                                      <p:cBhvr>
                                        <p:cTn id="141" dur="26">
                                          <p:stCondLst>
                                            <p:cond delay="1312"/>
                                          </p:stCondLst>
                                        </p:cTn>
                                        <p:tgtEl>
                                          <p:spTgt spid="361">
                                            <p:txEl>
                                              <p:pRg st="7" end="7"/>
                                            </p:txEl>
                                          </p:spTgt>
                                        </p:tgtEl>
                                      </p:cBhvr>
                                      <p:to x="100000" y="80000"/>
                                    </p:animScale>
                                    <p:animScale>
                                      <p:cBhvr>
                                        <p:cTn id="142" dur="166" decel="50000">
                                          <p:stCondLst>
                                            <p:cond delay="1338"/>
                                          </p:stCondLst>
                                        </p:cTn>
                                        <p:tgtEl>
                                          <p:spTgt spid="361">
                                            <p:txEl>
                                              <p:pRg st="7" end="7"/>
                                            </p:txEl>
                                          </p:spTgt>
                                        </p:tgtEl>
                                      </p:cBhvr>
                                      <p:to x="100000" y="100000"/>
                                    </p:animScale>
                                    <p:animScale>
                                      <p:cBhvr>
                                        <p:cTn id="143" dur="26">
                                          <p:stCondLst>
                                            <p:cond delay="1642"/>
                                          </p:stCondLst>
                                        </p:cTn>
                                        <p:tgtEl>
                                          <p:spTgt spid="361">
                                            <p:txEl>
                                              <p:pRg st="7" end="7"/>
                                            </p:txEl>
                                          </p:spTgt>
                                        </p:tgtEl>
                                      </p:cBhvr>
                                      <p:to x="100000" y="90000"/>
                                    </p:animScale>
                                    <p:animScale>
                                      <p:cBhvr>
                                        <p:cTn id="144" dur="166" decel="50000">
                                          <p:stCondLst>
                                            <p:cond delay="1668"/>
                                          </p:stCondLst>
                                        </p:cTn>
                                        <p:tgtEl>
                                          <p:spTgt spid="361">
                                            <p:txEl>
                                              <p:pRg st="7" end="7"/>
                                            </p:txEl>
                                          </p:spTgt>
                                        </p:tgtEl>
                                      </p:cBhvr>
                                      <p:to x="100000" y="100000"/>
                                    </p:animScale>
                                    <p:animScale>
                                      <p:cBhvr>
                                        <p:cTn id="145" dur="26">
                                          <p:stCondLst>
                                            <p:cond delay="1808"/>
                                          </p:stCondLst>
                                        </p:cTn>
                                        <p:tgtEl>
                                          <p:spTgt spid="361">
                                            <p:txEl>
                                              <p:pRg st="7" end="7"/>
                                            </p:txEl>
                                          </p:spTgt>
                                        </p:tgtEl>
                                      </p:cBhvr>
                                      <p:to x="100000" y="95000"/>
                                    </p:animScale>
                                    <p:animScale>
                                      <p:cBhvr>
                                        <p:cTn id="146" dur="166" decel="50000">
                                          <p:stCondLst>
                                            <p:cond delay="1834"/>
                                          </p:stCondLst>
                                        </p:cTn>
                                        <p:tgtEl>
                                          <p:spTgt spid="361">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9"/>
          <p:cNvSpPr txBox="1">
            <a:spLocks noGrp="1"/>
          </p:cNvSpPr>
          <p:nvPr>
            <p:ph type="body" idx="1"/>
          </p:nvPr>
        </p:nvSpPr>
        <p:spPr>
          <a:xfrm>
            <a:off x="457986" y="1022570"/>
            <a:ext cx="8382000" cy="450892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3200"/>
              <a:buNone/>
            </a:pPr>
            <a:r>
              <a:rPr lang="en-US" b="1" dirty="0"/>
              <a:t>Coach Certification</a:t>
            </a:r>
            <a:endParaRPr dirty="0"/>
          </a:p>
          <a:p>
            <a:pPr marL="0" lvl="0" indent="0" algn="l" rtl="0">
              <a:lnSpc>
                <a:spcPct val="90000"/>
              </a:lnSpc>
              <a:spcBef>
                <a:spcPts val="0"/>
              </a:spcBef>
              <a:spcAft>
                <a:spcPts val="0"/>
              </a:spcAft>
              <a:buSzPts val="3200"/>
              <a:buNone/>
            </a:pPr>
            <a:r>
              <a:rPr lang="en-US" dirty="0"/>
              <a:t>Best to get both coaches together</a:t>
            </a:r>
            <a:endParaRPr dirty="0"/>
          </a:p>
          <a:p>
            <a:pPr marL="0" lvl="0" indent="0" algn="l" rtl="0">
              <a:lnSpc>
                <a:spcPct val="90000"/>
              </a:lnSpc>
              <a:spcBef>
                <a:spcPts val="0"/>
              </a:spcBef>
              <a:spcAft>
                <a:spcPts val="0"/>
              </a:spcAft>
              <a:buSzPts val="3200"/>
              <a:buNone/>
            </a:pPr>
            <a:r>
              <a:rPr lang="en-US" dirty="0"/>
              <a:t>“Coach 1, do you certify that all your players are legally equipped by rule?”</a:t>
            </a:r>
            <a:endParaRPr dirty="0"/>
          </a:p>
          <a:p>
            <a:pPr marL="0" lvl="0" indent="0" algn="l" rtl="0">
              <a:lnSpc>
                <a:spcPct val="90000"/>
              </a:lnSpc>
              <a:spcBef>
                <a:spcPts val="0"/>
              </a:spcBef>
              <a:spcAft>
                <a:spcPts val="0"/>
              </a:spcAft>
              <a:buSzPts val="3200"/>
              <a:buNone/>
            </a:pPr>
            <a:r>
              <a:rPr lang="en-US" b="1" dirty="0"/>
              <a:t>CORRECT ANSWER IS YES</a:t>
            </a:r>
            <a:endParaRPr b="1" dirty="0"/>
          </a:p>
          <a:p>
            <a:pPr marL="0" lvl="0" indent="0" algn="l" rtl="0">
              <a:lnSpc>
                <a:spcPct val="90000"/>
              </a:lnSpc>
              <a:spcBef>
                <a:spcPts val="0"/>
              </a:spcBef>
              <a:spcAft>
                <a:spcPts val="0"/>
              </a:spcAft>
              <a:buSzPts val="3200"/>
              <a:buNone/>
            </a:pPr>
            <a:r>
              <a:rPr lang="en-US" dirty="0"/>
              <a:t>“Coach 2, do you certify that all your players are legally equipped by rule?”</a:t>
            </a:r>
            <a:endParaRPr dirty="0"/>
          </a:p>
          <a:p>
            <a:pPr marL="0" lvl="0" indent="0" algn="l" rtl="0">
              <a:lnSpc>
                <a:spcPct val="90000"/>
              </a:lnSpc>
              <a:spcBef>
                <a:spcPts val="0"/>
              </a:spcBef>
              <a:spcAft>
                <a:spcPts val="0"/>
              </a:spcAft>
              <a:buSzPts val="3200"/>
              <a:buNone/>
            </a:pPr>
            <a:r>
              <a:rPr lang="en-US" b="1" dirty="0"/>
              <a:t>CORRECT ANSWER IS YES</a:t>
            </a:r>
            <a:endParaRPr b="1" dirty="0"/>
          </a:p>
          <a:p>
            <a:pPr marL="0" lvl="0" indent="0" algn="l" rtl="0">
              <a:lnSpc>
                <a:spcPct val="90000"/>
              </a:lnSpc>
              <a:spcBef>
                <a:spcPts val="0"/>
              </a:spcBef>
              <a:spcAft>
                <a:spcPts val="0"/>
              </a:spcAft>
              <a:buSzPts val="3200"/>
              <a:buNone/>
            </a:pPr>
            <a:endParaRPr b="1" dirty="0"/>
          </a:p>
          <a:p>
            <a:pPr marL="0" lvl="0" indent="0" algn="l" rtl="0">
              <a:lnSpc>
                <a:spcPct val="90000"/>
              </a:lnSpc>
              <a:spcBef>
                <a:spcPts val="640"/>
              </a:spcBef>
              <a:spcAft>
                <a:spcPts val="0"/>
              </a:spcAft>
              <a:buClr>
                <a:schemeClr val="dk1"/>
              </a:buClr>
              <a:buSzPts val="3200"/>
              <a:buFont typeface="Calibri"/>
              <a:buNone/>
            </a:pPr>
            <a:endParaRPr dirty="0"/>
          </a:p>
        </p:txBody>
      </p:sp>
      <p:sp>
        <p:nvSpPr>
          <p:cNvPr id="394" name="Google Shape;394;p39"/>
          <p:cNvSpPr txBox="1"/>
          <p:nvPr/>
        </p:nvSpPr>
        <p:spPr>
          <a:xfrm>
            <a:off x="381000" y="237837"/>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dirty="0">
                <a:solidFill>
                  <a:srgbClr val="2E59B0"/>
                </a:solidFill>
                <a:latin typeface="Calibri"/>
                <a:ea typeface="Calibri"/>
                <a:cs typeface="Calibri"/>
                <a:sym typeface="Calibri"/>
              </a:rPr>
              <a:t>PLAY OF THE GAME</a:t>
            </a:r>
            <a:endParaRPr lang="en-US"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3">
                                            <p:txEl>
                                              <p:pRg st="0" end="0"/>
                                            </p:txEl>
                                          </p:spTgt>
                                        </p:tgtEl>
                                        <p:attrNameLst>
                                          <p:attrName>style.visibility</p:attrName>
                                        </p:attrNameLst>
                                      </p:cBhvr>
                                      <p:to>
                                        <p:strVal val="visible"/>
                                      </p:to>
                                    </p:set>
                                    <p:anim calcmode="lin" valueType="num">
                                      <p:cBhvr additive="base">
                                        <p:cTn id="7" dur="500" fill="hold"/>
                                        <p:tgtEl>
                                          <p:spTgt spid="3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3">
                                            <p:txEl>
                                              <p:pRg st="1" end="1"/>
                                            </p:txEl>
                                          </p:spTgt>
                                        </p:tgtEl>
                                        <p:attrNameLst>
                                          <p:attrName>style.visibility</p:attrName>
                                        </p:attrNameLst>
                                      </p:cBhvr>
                                      <p:to>
                                        <p:strVal val="visible"/>
                                      </p:to>
                                    </p:set>
                                    <p:anim calcmode="lin" valueType="num">
                                      <p:cBhvr additive="base">
                                        <p:cTn id="13" dur="500" fill="hold"/>
                                        <p:tgtEl>
                                          <p:spTgt spid="39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3">
                                            <p:txEl>
                                              <p:pRg st="2" end="2"/>
                                            </p:txEl>
                                          </p:spTgt>
                                        </p:tgtEl>
                                        <p:attrNameLst>
                                          <p:attrName>style.visibility</p:attrName>
                                        </p:attrNameLst>
                                      </p:cBhvr>
                                      <p:to>
                                        <p:strVal val="visible"/>
                                      </p:to>
                                    </p:set>
                                    <p:anim calcmode="lin" valueType="num">
                                      <p:cBhvr additive="base">
                                        <p:cTn id="19" dur="500" fill="hold"/>
                                        <p:tgtEl>
                                          <p:spTgt spid="39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3">
                                            <p:txEl>
                                              <p:pRg st="3" end="3"/>
                                            </p:txEl>
                                          </p:spTgt>
                                        </p:tgtEl>
                                        <p:attrNameLst>
                                          <p:attrName>style.visibility</p:attrName>
                                        </p:attrNameLst>
                                      </p:cBhvr>
                                      <p:to>
                                        <p:strVal val="visible"/>
                                      </p:to>
                                    </p:set>
                                    <p:anim calcmode="lin" valueType="num">
                                      <p:cBhvr additive="base">
                                        <p:cTn id="25" dur="500" fill="hold"/>
                                        <p:tgtEl>
                                          <p:spTgt spid="39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3">
                                            <p:txEl>
                                              <p:pRg st="4" end="4"/>
                                            </p:txEl>
                                          </p:spTgt>
                                        </p:tgtEl>
                                        <p:attrNameLst>
                                          <p:attrName>style.visibility</p:attrName>
                                        </p:attrNameLst>
                                      </p:cBhvr>
                                      <p:to>
                                        <p:strVal val="visible"/>
                                      </p:to>
                                    </p:set>
                                    <p:anim calcmode="lin" valueType="num">
                                      <p:cBhvr additive="base">
                                        <p:cTn id="31" dur="500" fill="hold"/>
                                        <p:tgtEl>
                                          <p:spTgt spid="39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93">
                                            <p:txEl>
                                              <p:pRg st="5" end="5"/>
                                            </p:txEl>
                                          </p:spTgt>
                                        </p:tgtEl>
                                        <p:attrNameLst>
                                          <p:attrName>style.visibility</p:attrName>
                                        </p:attrNameLst>
                                      </p:cBhvr>
                                      <p:to>
                                        <p:strVal val="visible"/>
                                      </p:to>
                                    </p:set>
                                    <p:anim calcmode="lin" valueType="num">
                                      <p:cBhvr additive="base">
                                        <p:cTn id="37" dur="500" fill="hold"/>
                                        <p:tgtEl>
                                          <p:spTgt spid="39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0"/>
          <p:cNvSpPr txBox="1">
            <a:spLocks noGrp="1"/>
          </p:cNvSpPr>
          <p:nvPr>
            <p:ph type="body" idx="1"/>
          </p:nvPr>
        </p:nvSpPr>
        <p:spPr>
          <a:xfrm>
            <a:off x="374715" y="1126265"/>
            <a:ext cx="8382000" cy="2736134"/>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200"/>
              <a:buNone/>
            </a:pPr>
            <a:r>
              <a:rPr lang="en-US" dirty="0"/>
              <a:t>The following two slides depict the traditional mechanics for</a:t>
            </a:r>
          </a:p>
          <a:p>
            <a:pPr marL="514350" indent="-514350">
              <a:spcBef>
                <a:spcPts val="0"/>
              </a:spcBef>
              <a:buFont typeface="+mj-lt"/>
              <a:buAutoNum type="arabicPeriod"/>
            </a:pPr>
            <a:r>
              <a:rPr lang="en-US" b="1" dirty="0"/>
              <a:t>Coin Toss</a:t>
            </a:r>
          </a:p>
          <a:p>
            <a:pPr marL="514350" indent="-514350">
              <a:spcBef>
                <a:spcPts val="0"/>
              </a:spcBef>
              <a:buFont typeface="+mj-lt"/>
              <a:buAutoNum type="arabicPeriod"/>
            </a:pPr>
            <a:r>
              <a:rPr lang="en-US" b="1" dirty="0"/>
              <a:t>Line-Up</a:t>
            </a:r>
          </a:p>
          <a:p>
            <a:pPr indent="-457200">
              <a:spcBef>
                <a:spcPts val="0"/>
              </a:spcBef>
            </a:pPr>
            <a:endParaRPr lang="en-US" b="1" dirty="0"/>
          </a:p>
          <a:p>
            <a:pPr marL="0" lvl="0" indent="0" algn="l" rtl="0">
              <a:lnSpc>
                <a:spcPct val="90000"/>
              </a:lnSpc>
              <a:spcBef>
                <a:spcPts val="640"/>
              </a:spcBef>
              <a:spcAft>
                <a:spcPts val="0"/>
              </a:spcAft>
              <a:buClr>
                <a:schemeClr val="dk1"/>
              </a:buClr>
              <a:buSzPts val="3200"/>
              <a:buFont typeface="Calibri"/>
              <a:buNone/>
            </a:pPr>
            <a:endParaRPr dirty="0"/>
          </a:p>
        </p:txBody>
      </p:sp>
      <p:sp>
        <p:nvSpPr>
          <p:cNvPr id="400" name="Google Shape;400;p40"/>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dirty="0">
                <a:solidFill>
                  <a:srgbClr val="2E59B0"/>
                </a:solidFill>
                <a:latin typeface="Calibri"/>
                <a:ea typeface="Calibri"/>
                <a:cs typeface="Calibri"/>
                <a:sym typeface="Calibri"/>
              </a:rPr>
              <a:t>PRE-GAME</a:t>
            </a:r>
            <a:r>
              <a:rPr lang="en-US" sz="4800" b="1" i="0" u="none" strike="noStrike" cap="none" dirty="0">
                <a:solidFill>
                  <a:srgbClr val="2E59B0"/>
                </a:solidFill>
                <a:latin typeface="Calibri"/>
                <a:ea typeface="Calibri"/>
                <a:cs typeface="Calibri"/>
                <a:sym typeface="Calibri"/>
              </a:rPr>
              <a:t> </a:t>
            </a:r>
            <a:endParaRPr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9">
                                            <p:txEl>
                                              <p:pRg st="0" end="0"/>
                                            </p:txEl>
                                          </p:spTgt>
                                        </p:tgtEl>
                                        <p:attrNameLst>
                                          <p:attrName>style.visibility</p:attrName>
                                        </p:attrNameLst>
                                      </p:cBhvr>
                                      <p:to>
                                        <p:strVal val="visible"/>
                                      </p:to>
                                    </p:set>
                                    <p:animEffect transition="in" filter="fade">
                                      <p:cBhvr>
                                        <p:cTn id="7" dur="1000"/>
                                        <p:tgtEl>
                                          <p:spTgt spid="399">
                                            <p:txEl>
                                              <p:pRg st="0" end="0"/>
                                            </p:txEl>
                                          </p:spTgt>
                                        </p:tgtEl>
                                      </p:cBhvr>
                                    </p:animEffect>
                                    <p:anim calcmode="lin" valueType="num">
                                      <p:cBhvr>
                                        <p:cTn id="8" dur="1000" fill="hold"/>
                                        <p:tgtEl>
                                          <p:spTgt spid="3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9">
                                            <p:txEl>
                                              <p:pRg st="1" end="1"/>
                                            </p:txEl>
                                          </p:spTgt>
                                        </p:tgtEl>
                                        <p:attrNameLst>
                                          <p:attrName>style.visibility</p:attrName>
                                        </p:attrNameLst>
                                      </p:cBhvr>
                                      <p:to>
                                        <p:strVal val="visible"/>
                                      </p:to>
                                    </p:set>
                                    <p:animEffect transition="in" filter="fade">
                                      <p:cBhvr>
                                        <p:cTn id="14" dur="1000"/>
                                        <p:tgtEl>
                                          <p:spTgt spid="399">
                                            <p:txEl>
                                              <p:pRg st="1" end="1"/>
                                            </p:txEl>
                                          </p:spTgt>
                                        </p:tgtEl>
                                      </p:cBhvr>
                                    </p:animEffect>
                                    <p:anim calcmode="lin" valueType="num">
                                      <p:cBhvr>
                                        <p:cTn id="15" dur="1000" fill="hold"/>
                                        <p:tgtEl>
                                          <p:spTgt spid="3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9">
                                            <p:txEl>
                                              <p:pRg st="2" end="2"/>
                                            </p:txEl>
                                          </p:spTgt>
                                        </p:tgtEl>
                                        <p:attrNameLst>
                                          <p:attrName>style.visibility</p:attrName>
                                        </p:attrNameLst>
                                      </p:cBhvr>
                                      <p:to>
                                        <p:strVal val="visible"/>
                                      </p:to>
                                    </p:set>
                                    <p:animEffect transition="in" filter="fade">
                                      <p:cBhvr>
                                        <p:cTn id="21" dur="1000"/>
                                        <p:tgtEl>
                                          <p:spTgt spid="399">
                                            <p:txEl>
                                              <p:pRg st="2" end="2"/>
                                            </p:txEl>
                                          </p:spTgt>
                                        </p:tgtEl>
                                      </p:cBhvr>
                                    </p:animEffect>
                                    <p:anim calcmode="lin" valueType="num">
                                      <p:cBhvr>
                                        <p:cTn id="22" dur="1000" fill="hold"/>
                                        <p:tgtEl>
                                          <p:spTgt spid="39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367"/>
        <p:cNvGrpSpPr/>
        <p:nvPr/>
      </p:nvGrpSpPr>
      <p:grpSpPr>
        <a:xfrm>
          <a:off x="0" y="0"/>
          <a:ext cx="0" cy="0"/>
          <a:chOff x="0" y="0"/>
          <a:chExt cx="0" cy="0"/>
        </a:xfrm>
      </p:grpSpPr>
      <p:sp>
        <p:nvSpPr>
          <p:cNvPr id="368" name="Google Shape;368;p45"/>
          <p:cNvSpPr txBox="1">
            <a:spLocks noGrp="1"/>
          </p:cNvSpPr>
          <p:nvPr>
            <p:ph type="title"/>
          </p:nvPr>
        </p:nvSpPr>
        <p:spPr>
          <a:xfrm>
            <a:off x="314327" y="211450"/>
            <a:ext cx="2447923" cy="2215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Coin Toss</a:t>
            </a:r>
            <a:endParaRPr/>
          </a:p>
        </p:txBody>
      </p:sp>
      <p:sp>
        <p:nvSpPr>
          <p:cNvPr id="369" name="Google Shape;369;p45"/>
          <p:cNvSpPr/>
          <p:nvPr/>
        </p:nvSpPr>
        <p:spPr>
          <a:xfrm>
            <a:off x="3000375" y="41749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U</a:t>
            </a:r>
            <a:endParaRPr/>
          </a:p>
        </p:txBody>
      </p:sp>
      <p:sp>
        <p:nvSpPr>
          <p:cNvPr id="370" name="Google Shape;370;p45"/>
          <p:cNvSpPr/>
          <p:nvPr/>
        </p:nvSpPr>
        <p:spPr>
          <a:xfrm>
            <a:off x="5514975" y="41749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a:t>
            </a:r>
            <a:endParaRPr/>
          </a:p>
        </p:txBody>
      </p:sp>
      <p:sp>
        <p:nvSpPr>
          <p:cNvPr id="371" name="Google Shape;371;p45"/>
          <p:cNvSpPr txBox="1"/>
          <p:nvPr/>
        </p:nvSpPr>
        <p:spPr>
          <a:xfrm>
            <a:off x="1895475" y="4419600"/>
            <a:ext cx="7524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A A A</a:t>
            </a:r>
            <a:endParaRPr sz="1600" b="1" i="0" u="none" strike="noStrike" cap="none">
              <a:solidFill>
                <a:srgbClr val="000000"/>
              </a:solidFill>
              <a:latin typeface="Arial"/>
              <a:ea typeface="Arial"/>
              <a:cs typeface="Arial"/>
              <a:sym typeface="Arial"/>
            </a:endParaRPr>
          </a:p>
        </p:txBody>
      </p:sp>
      <p:sp>
        <p:nvSpPr>
          <p:cNvPr id="372" name="Google Shape;372;p45"/>
          <p:cNvSpPr txBox="1"/>
          <p:nvPr/>
        </p:nvSpPr>
        <p:spPr>
          <a:xfrm>
            <a:off x="6381750" y="4460708"/>
            <a:ext cx="7524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H H H</a:t>
            </a:r>
            <a:endParaRPr sz="1600" b="1" i="0" u="none" strike="noStrike" cap="none">
              <a:solidFill>
                <a:srgbClr val="000000"/>
              </a:solidFill>
              <a:latin typeface="Arial"/>
              <a:ea typeface="Arial"/>
              <a:cs typeface="Arial"/>
              <a:sym typeface="Arial"/>
            </a:endParaRPr>
          </a:p>
        </p:txBody>
      </p:sp>
      <p:sp>
        <p:nvSpPr>
          <p:cNvPr id="373" name="Google Shape;373;p45"/>
          <p:cNvSpPr txBox="1"/>
          <p:nvPr/>
        </p:nvSpPr>
        <p:spPr>
          <a:xfrm>
            <a:off x="6372225" y="666750"/>
            <a:ext cx="2771775" cy="206210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Referee conducts the coin toss.</a:t>
            </a:r>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Away team calls the toss BEFORE tossing the coin.</a:t>
            </a:r>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Winner of the coin toss chooses end or A.P.</a:t>
            </a:r>
            <a:endParaRPr/>
          </a:p>
        </p:txBody>
      </p:sp>
      <p:pic>
        <p:nvPicPr>
          <p:cNvPr id="374" name="Google Shape;374;p45" descr="http://emloa.org/s/misc/logo.jpg?t=1579122088"/>
          <p:cNvPicPr preferRelativeResize="0"/>
          <p:nvPr/>
        </p:nvPicPr>
        <p:blipFill rotWithShape="1">
          <a:blip r:embed="rId3">
            <a:alphaModFix/>
          </a:blip>
          <a:srcRect/>
          <a:stretch/>
        </p:blipFill>
        <p:spPr>
          <a:xfrm>
            <a:off x="6768356" y="6286501"/>
            <a:ext cx="2375644" cy="504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379"/>
        <p:cNvGrpSpPr/>
        <p:nvPr/>
      </p:nvGrpSpPr>
      <p:grpSpPr>
        <a:xfrm>
          <a:off x="0" y="0"/>
          <a:ext cx="0" cy="0"/>
          <a:chOff x="0" y="0"/>
          <a:chExt cx="0" cy="0"/>
        </a:xfrm>
      </p:grpSpPr>
      <p:sp>
        <p:nvSpPr>
          <p:cNvPr id="380" name="Google Shape;380;p46"/>
          <p:cNvSpPr txBox="1">
            <a:spLocks noGrp="1"/>
          </p:cNvSpPr>
          <p:nvPr>
            <p:ph type="title"/>
          </p:nvPr>
        </p:nvSpPr>
        <p:spPr>
          <a:xfrm>
            <a:off x="314327" y="211450"/>
            <a:ext cx="2447923" cy="2215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Line-Up</a:t>
            </a:r>
            <a:endParaRPr/>
          </a:p>
        </p:txBody>
      </p:sp>
      <p:sp>
        <p:nvSpPr>
          <p:cNvPr id="381" name="Google Shape;381;p46"/>
          <p:cNvSpPr/>
          <p:nvPr/>
        </p:nvSpPr>
        <p:spPr>
          <a:xfrm>
            <a:off x="2638425" y="301290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U</a:t>
            </a:r>
            <a:endParaRPr/>
          </a:p>
        </p:txBody>
      </p:sp>
      <p:sp>
        <p:nvSpPr>
          <p:cNvPr id="382" name="Google Shape;382;p46"/>
          <p:cNvSpPr/>
          <p:nvPr/>
        </p:nvSpPr>
        <p:spPr>
          <a:xfrm>
            <a:off x="5629275" y="301290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a:t>
            </a:r>
            <a:endParaRPr/>
          </a:p>
        </p:txBody>
      </p:sp>
      <p:sp>
        <p:nvSpPr>
          <p:cNvPr id="383" name="Google Shape;383;p46"/>
          <p:cNvSpPr txBox="1"/>
          <p:nvPr/>
        </p:nvSpPr>
        <p:spPr>
          <a:xfrm>
            <a:off x="3448050" y="2674354"/>
            <a:ext cx="20955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A A A M M M D D D </a:t>
            </a:r>
            <a:endParaRPr/>
          </a:p>
        </p:txBody>
      </p:sp>
      <p:sp>
        <p:nvSpPr>
          <p:cNvPr id="384" name="Google Shape;384;p46"/>
          <p:cNvSpPr txBox="1"/>
          <p:nvPr/>
        </p:nvSpPr>
        <p:spPr>
          <a:xfrm>
            <a:off x="6429373" y="211450"/>
            <a:ext cx="2400300" cy="2308324"/>
          </a:xfrm>
          <a:prstGeom prst="rect">
            <a:avLst/>
          </a:prstGeom>
          <a:solidFill>
            <a:schemeClr val="lt1"/>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Referee</a:t>
            </a:r>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Introduces Crew,   Brief Talk, Good Luck!</a:t>
            </a:r>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Goalies shake first “down the shoot” then players crossover to shake and go to their positions</a:t>
            </a:r>
            <a:endParaRPr sz="1600" b="1" i="0" u="none" strike="noStrike" cap="none">
              <a:solidFill>
                <a:srgbClr val="000000"/>
              </a:solidFill>
              <a:latin typeface="Arial"/>
              <a:ea typeface="Arial"/>
              <a:cs typeface="Arial"/>
              <a:sym typeface="Arial"/>
            </a:endParaRPr>
          </a:p>
        </p:txBody>
      </p:sp>
      <p:sp>
        <p:nvSpPr>
          <p:cNvPr id="385" name="Google Shape;385;p46"/>
          <p:cNvSpPr txBox="1"/>
          <p:nvPr/>
        </p:nvSpPr>
        <p:spPr>
          <a:xfrm>
            <a:off x="3514724" y="3617329"/>
            <a:ext cx="220027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 D D D M M M A A A</a:t>
            </a:r>
            <a:endParaRPr sz="1600" b="1" i="0" u="none" strike="noStrike" cap="none">
              <a:solidFill>
                <a:srgbClr val="000000"/>
              </a:solidFill>
              <a:latin typeface="Arial"/>
              <a:ea typeface="Arial"/>
              <a:cs typeface="Arial"/>
              <a:sym typeface="Arial"/>
            </a:endParaRPr>
          </a:p>
        </p:txBody>
      </p:sp>
      <p:sp>
        <p:nvSpPr>
          <p:cNvPr id="386" name="Google Shape;386;p46"/>
          <p:cNvSpPr txBox="1"/>
          <p:nvPr/>
        </p:nvSpPr>
        <p:spPr>
          <a:xfrm>
            <a:off x="3348036" y="3617329"/>
            <a:ext cx="3333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G</a:t>
            </a:r>
            <a:endParaRPr/>
          </a:p>
        </p:txBody>
      </p:sp>
      <p:sp>
        <p:nvSpPr>
          <p:cNvPr id="387" name="Google Shape;387;p46"/>
          <p:cNvSpPr txBox="1"/>
          <p:nvPr/>
        </p:nvSpPr>
        <p:spPr>
          <a:xfrm>
            <a:off x="5372099" y="2674354"/>
            <a:ext cx="333376"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G</a:t>
            </a:r>
            <a:endParaRPr/>
          </a:p>
        </p:txBody>
      </p:sp>
      <p:pic>
        <p:nvPicPr>
          <p:cNvPr id="388" name="Google Shape;388;p46" descr="http://emloa.org/s/misc/logo.jpg?t=1579122088"/>
          <p:cNvPicPr preferRelativeResize="0"/>
          <p:nvPr/>
        </p:nvPicPr>
        <p:blipFill rotWithShape="1">
          <a:blip r:embed="rId3">
            <a:alphaModFix/>
          </a:blip>
          <a:srcRect/>
          <a:stretch/>
        </p:blipFill>
        <p:spPr>
          <a:xfrm>
            <a:off x="6768356" y="6334126"/>
            <a:ext cx="2375644" cy="504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9"/>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b="1" dirty="0"/>
              <a:t>WELCOME</a:t>
            </a:r>
            <a:endParaRPr b="1" dirty="0"/>
          </a:p>
        </p:txBody>
      </p:sp>
      <p:sp>
        <p:nvSpPr>
          <p:cNvPr id="296" name="Google Shape;296;p29"/>
          <p:cNvSpPr txBox="1">
            <a:spLocks noGrp="1"/>
          </p:cNvSpPr>
          <p:nvPr>
            <p:ph type="body" idx="1"/>
          </p:nvPr>
        </p:nvSpPr>
        <p:spPr>
          <a:xfrm>
            <a:off x="457200" y="1828800"/>
            <a:ext cx="8305800" cy="3640997"/>
          </a:xfrm>
          <a:prstGeom prst="rect">
            <a:avLst/>
          </a:prstGeom>
          <a:noFill/>
          <a:ln>
            <a:noFill/>
          </a:ln>
        </p:spPr>
        <p:txBody>
          <a:bodyPr spcFirstLastPara="1" wrap="square" lIns="0" tIns="0" rIns="0" bIns="0" anchor="t" anchorCtr="0">
            <a:spAutoFit/>
          </a:bodyPr>
          <a:lstStyle/>
          <a:p>
            <a:pPr marL="25400" indent="0">
              <a:buNone/>
            </a:pPr>
            <a:r>
              <a:rPr lang="en-US" b="1" dirty="0"/>
              <a:t>ANNUAL CERTIFICATION REQUIREMENTS</a:t>
            </a:r>
            <a:endParaRPr lang="en-US" dirty="0"/>
          </a:p>
          <a:p>
            <a:r>
              <a:rPr lang="en-US" b="1" dirty="0"/>
              <a:t>New AO </a:t>
            </a:r>
            <a:endParaRPr lang="en-US" dirty="0"/>
          </a:p>
          <a:p>
            <a:pPr lvl="0"/>
            <a:r>
              <a:rPr lang="en-US" dirty="0"/>
              <a:t>Classroom/Remote Training</a:t>
            </a:r>
          </a:p>
          <a:p>
            <a:pPr lvl="0"/>
            <a:r>
              <a:rPr lang="en-US" dirty="0"/>
              <a:t>Certification Test </a:t>
            </a:r>
          </a:p>
          <a:p>
            <a:pPr lvl="0"/>
            <a:r>
              <a:rPr lang="en-US" dirty="0"/>
              <a:t>Mentoring </a:t>
            </a:r>
          </a:p>
          <a:p>
            <a:r>
              <a:rPr lang="en-US" dirty="0"/>
              <a:t>Ongoing Evaluations for all AO’s</a:t>
            </a:r>
            <a:endParaRPr dirty="0"/>
          </a:p>
          <a:p>
            <a:pPr marL="396875" lvl="0" indent="-193675" algn="l" rtl="0">
              <a:lnSpc>
                <a:spcPct val="90000"/>
              </a:lnSpc>
              <a:spcBef>
                <a:spcPts val="640"/>
              </a:spcBef>
              <a:spcAft>
                <a:spcPts val="0"/>
              </a:spcAft>
              <a:buClr>
                <a:schemeClr val="dk1"/>
              </a:buClr>
              <a:buSzPts val="3200"/>
              <a:buFont typeface="Calibri"/>
              <a:buNone/>
            </a:pPr>
            <a:endParaRPr dirty="0"/>
          </a:p>
        </p:txBody>
      </p:sp>
      <p:sp>
        <p:nvSpPr>
          <p:cNvPr id="297" name="Google Shape;297;p29"/>
          <p:cNvSpPr txBox="1"/>
          <p:nvPr/>
        </p:nvSpPr>
        <p:spPr>
          <a:xfrm>
            <a:off x="374715" y="916195"/>
            <a:ext cx="8001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Calibri"/>
                <a:ea typeface="Calibri"/>
                <a:cs typeface="Calibri"/>
                <a:sym typeface="Calibri"/>
              </a:rPr>
              <a:t>Opening Remarks</a:t>
            </a:r>
            <a:endParaRPr sz="1400" b="0" i="0" u="none" strike="noStrike" cap="none" dirty="0">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
                                            <p:txEl>
                                              <p:pRg st="0" end="0"/>
                                            </p:txEl>
                                          </p:spTgt>
                                        </p:tgtEl>
                                        <p:attrNameLst>
                                          <p:attrName>style.visibility</p:attrName>
                                        </p:attrNameLst>
                                      </p:cBhvr>
                                      <p:to>
                                        <p:strVal val="visible"/>
                                      </p:to>
                                    </p:set>
                                    <p:animEffect transition="in" filter="fade">
                                      <p:cBhvr>
                                        <p:cTn id="7" dur="1000"/>
                                        <p:tgtEl>
                                          <p:spTgt spid="2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
                                            <p:txEl>
                                              <p:pRg st="1" end="1"/>
                                            </p:txEl>
                                          </p:spTgt>
                                        </p:tgtEl>
                                        <p:attrNameLst>
                                          <p:attrName>style.visibility</p:attrName>
                                        </p:attrNameLst>
                                      </p:cBhvr>
                                      <p:to>
                                        <p:strVal val="visible"/>
                                      </p:to>
                                    </p:set>
                                    <p:animEffect transition="in" filter="fade">
                                      <p:cBhvr>
                                        <p:cTn id="12" dur="1000"/>
                                        <p:tgtEl>
                                          <p:spTgt spid="2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
                                            <p:txEl>
                                              <p:pRg st="2" end="2"/>
                                            </p:txEl>
                                          </p:spTgt>
                                        </p:tgtEl>
                                        <p:attrNameLst>
                                          <p:attrName>style.visibility</p:attrName>
                                        </p:attrNameLst>
                                      </p:cBhvr>
                                      <p:to>
                                        <p:strVal val="visible"/>
                                      </p:to>
                                    </p:set>
                                    <p:animEffect transition="in" filter="fade">
                                      <p:cBhvr>
                                        <p:cTn id="17" dur="1000"/>
                                        <p:tgtEl>
                                          <p:spTgt spid="2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
                                            <p:txEl>
                                              <p:pRg st="3" end="3"/>
                                            </p:txEl>
                                          </p:spTgt>
                                        </p:tgtEl>
                                        <p:attrNameLst>
                                          <p:attrName>style.visibility</p:attrName>
                                        </p:attrNameLst>
                                      </p:cBhvr>
                                      <p:to>
                                        <p:strVal val="visible"/>
                                      </p:to>
                                    </p:set>
                                    <p:animEffect transition="in" filter="fade">
                                      <p:cBhvr>
                                        <p:cTn id="22" dur="1000"/>
                                        <p:tgtEl>
                                          <p:spTgt spid="2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6">
                                            <p:txEl>
                                              <p:pRg st="4" end="4"/>
                                            </p:txEl>
                                          </p:spTgt>
                                        </p:tgtEl>
                                        <p:attrNameLst>
                                          <p:attrName>style.visibility</p:attrName>
                                        </p:attrNameLst>
                                      </p:cBhvr>
                                      <p:to>
                                        <p:strVal val="visible"/>
                                      </p:to>
                                    </p:set>
                                    <p:animEffect transition="in" filter="fade">
                                      <p:cBhvr>
                                        <p:cTn id="27" dur="1000"/>
                                        <p:tgtEl>
                                          <p:spTgt spid="29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6">
                                            <p:txEl>
                                              <p:pRg st="5" end="5"/>
                                            </p:txEl>
                                          </p:spTgt>
                                        </p:tgtEl>
                                        <p:attrNameLst>
                                          <p:attrName>style.visibility</p:attrName>
                                        </p:attrNameLst>
                                      </p:cBhvr>
                                      <p:to>
                                        <p:strVal val="visible"/>
                                      </p:to>
                                    </p:set>
                                    <p:animEffect transition="in" filter="fade">
                                      <p:cBhvr>
                                        <p:cTn id="32" dur="1000"/>
                                        <p:tgtEl>
                                          <p:spTgt spid="2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9"/>
          <p:cNvSpPr txBox="1">
            <a:spLocks noGrp="1"/>
          </p:cNvSpPr>
          <p:nvPr>
            <p:ph type="body" idx="1"/>
          </p:nvPr>
        </p:nvSpPr>
        <p:spPr>
          <a:xfrm>
            <a:off x="533400" y="990600"/>
            <a:ext cx="8382000" cy="4210383"/>
          </a:xfrm>
          <a:prstGeom prst="rect">
            <a:avLst/>
          </a:prstGeom>
          <a:noFill/>
          <a:ln>
            <a:noFill/>
          </a:ln>
        </p:spPr>
        <p:txBody>
          <a:bodyPr spcFirstLastPara="1" wrap="square" lIns="0" tIns="0" rIns="0" bIns="0" anchor="t" anchorCtr="0">
            <a:spAutoFit/>
          </a:bodyPr>
          <a:lstStyle/>
          <a:p>
            <a:pPr marL="914400" lvl="1" indent="-396875" algn="l" rtl="0">
              <a:lnSpc>
                <a:spcPct val="90000"/>
              </a:lnSpc>
              <a:spcBef>
                <a:spcPts val="0"/>
              </a:spcBef>
              <a:spcAft>
                <a:spcPts val="0"/>
              </a:spcAft>
              <a:buClr>
                <a:schemeClr val="dk1"/>
              </a:buClr>
              <a:buSzPts val="2800"/>
              <a:buFont typeface="Arial"/>
              <a:buChar char="•"/>
            </a:pPr>
            <a:r>
              <a:rPr lang="en-US" sz="3600" b="0" dirty="0"/>
              <a:t>Mechanics: 	 2-Man / 1-Man</a:t>
            </a:r>
            <a:endParaRPr sz="3600" dirty="0"/>
          </a:p>
          <a:p>
            <a:pPr marL="914400" lvl="1" indent="-396875" algn="l" rtl="0">
              <a:lnSpc>
                <a:spcPct val="90000"/>
              </a:lnSpc>
              <a:spcBef>
                <a:spcPts val="0"/>
              </a:spcBef>
              <a:spcAft>
                <a:spcPts val="0"/>
              </a:spcAft>
              <a:buClr>
                <a:schemeClr val="dk1"/>
              </a:buClr>
              <a:buSzPts val="2800"/>
              <a:buFont typeface="Arial"/>
              <a:buChar char="•"/>
            </a:pPr>
            <a:r>
              <a:rPr lang="en-US" sz="3600" b="0" dirty="0"/>
              <a:t>Face-offs</a:t>
            </a:r>
            <a:endParaRPr sz="3600" dirty="0"/>
          </a:p>
          <a:p>
            <a:pPr marL="914400" lvl="1" indent="-396875" algn="l" rtl="0">
              <a:lnSpc>
                <a:spcPct val="90000"/>
              </a:lnSpc>
              <a:spcBef>
                <a:spcPts val="0"/>
              </a:spcBef>
              <a:spcAft>
                <a:spcPts val="0"/>
              </a:spcAft>
              <a:buClr>
                <a:schemeClr val="dk1"/>
              </a:buClr>
              <a:buSzPts val="2800"/>
              <a:buFont typeface="Arial"/>
              <a:buChar char="•"/>
            </a:pPr>
            <a:r>
              <a:rPr lang="en-US" sz="3600" b="0" dirty="0"/>
              <a:t>Restarts</a:t>
            </a:r>
            <a:endParaRPr sz="3600" dirty="0"/>
          </a:p>
          <a:p>
            <a:pPr marL="914400" lvl="1" indent="-396875" algn="l" rtl="0">
              <a:lnSpc>
                <a:spcPct val="90000"/>
              </a:lnSpc>
              <a:spcBef>
                <a:spcPts val="0"/>
              </a:spcBef>
              <a:spcAft>
                <a:spcPts val="0"/>
              </a:spcAft>
              <a:buClr>
                <a:schemeClr val="dk1"/>
              </a:buClr>
              <a:buSzPts val="2800"/>
              <a:buFont typeface="Arial"/>
              <a:buChar char="•"/>
            </a:pPr>
            <a:r>
              <a:rPr lang="en-US" sz="3600" b="0" dirty="0"/>
              <a:t>Out of Bounds</a:t>
            </a:r>
            <a:endParaRPr sz="3600" dirty="0"/>
          </a:p>
          <a:p>
            <a:pPr marL="914400" lvl="1" indent="-396875" algn="l" rtl="0">
              <a:lnSpc>
                <a:spcPct val="90000"/>
              </a:lnSpc>
              <a:spcBef>
                <a:spcPts val="0"/>
              </a:spcBef>
              <a:spcAft>
                <a:spcPts val="0"/>
              </a:spcAft>
              <a:buClr>
                <a:schemeClr val="dk1"/>
              </a:buClr>
              <a:buSzPts val="2800"/>
              <a:buFont typeface="Arial"/>
              <a:buChar char="•"/>
            </a:pPr>
            <a:r>
              <a:rPr lang="en-US" sz="3600" b="0" dirty="0"/>
              <a:t>Goals, Exchange</a:t>
            </a:r>
            <a:endParaRPr sz="3600" dirty="0"/>
          </a:p>
          <a:p>
            <a:pPr marL="914400" lvl="1" indent="-396875" algn="l" rtl="0">
              <a:lnSpc>
                <a:spcPct val="90000"/>
              </a:lnSpc>
              <a:spcBef>
                <a:spcPts val="0"/>
              </a:spcBef>
              <a:spcAft>
                <a:spcPts val="0"/>
              </a:spcAft>
              <a:buClr>
                <a:schemeClr val="dk1"/>
              </a:buClr>
              <a:buSzPts val="2800"/>
              <a:buFont typeface="Arial"/>
              <a:buChar char="•"/>
            </a:pPr>
            <a:r>
              <a:rPr lang="en-US" sz="3600" b="0" dirty="0"/>
              <a:t>Crease Play</a:t>
            </a:r>
            <a:endParaRPr sz="3600" dirty="0"/>
          </a:p>
          <a:p>
            <a:pPr marL="914400" lvl="1" indent="-219075" algn="l" rtl="0">
              <a:lnSpc>
                <a:spcPct val="90000"/>
              </a:lnSpc>
              <a:spcBef>
                <a:spcPts val="0"/>
              </a:spcBef>
              <a:spcAft>
                <a:spcPts val="0"/>
              </a:spcAft>
              <a:buClr>
                <a:schemeClr val="dk1"/>
              </a:buClr>
              <a:buSzPts val="2800"/>
              <a:buFont typeface="Arial"/>
              <a:buNone/>
            </a:pPr>
            <a:endParaRPr b="0" dirty="0"/>
          </a:p>
          <a:p>
            <a:pPr marL="914400" lvl="1" indent="-219075" algn="l" rtl="0">
              <a:lnSpc>
                <a:spcPct val="90000"/>
              </a:lnSpc>
              <a:spcBef>
                <a:spcPts val="0"/>
              </a:spcBef>
              <a:spcAft>
                <a:spcPts val="0"/>
              </a:spcAft>
              <a:buClr>
                <a:schemeClr val="dk1"/>
              </a:buClr>
              <a:buSzPts val="2800"/>
              <a:buFont typeface="Arial"/>
              <a:buNone/>
            </a:pPr>
            <a:endParaRPr b="0" dirty="0"/>
          </a:p>
          <a:p>
            <a:pPr marL="0" lvl="0" indent="0" algn="l" rtl="0">
              <a:lnSpc>
                <a:spcPct val="90000"/>
              </a:lnSpc>
              <a:spcBef>
                <a:spcPts val="0"/>
              </a:spcBef>
              <a:spcAft>
                <a:spcPts val="0"/>
              </a:spcAft>
              <a:buClr>
                <a:schemeClr val="dk1"/>
              </a:buClr>
              <a:buSzPts val="3200"/>
              <a:buFont typeface="Calibri"/>
              <a:buNone/>
            </a:pPr>
            <a:endParaRPr b="0" dirty="0"/>
          </a:p>
        </p:txBody>
      </p:sp>
      <p:sp>
        <p:nvSpPr>
          <p:cNvPr id="520" name="Google Shape;520;p9"/>
          <p:cNvSpPr txBox="1"/>
          <p:nvPr/>
        </p:nvSpPr>
        <p:spPr>
          <a:xfrm>
            <a:off x="381000" y="325803"/>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PLAY OF THE GAME</a:t>
            </a:r>
            <a:endParaRPr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4"/>
          <p:cNvSpPr txBox="1">
            <a:spLocks noGrp="1"/>
          </p:cNvSpPr>
          <p:nvPr>
            <p:ph type="body" idx="1"/>
          </p:nvPr>
        </p:nvSpPr>
        <p:spPr>
          <a:xfrm>
            <a:off x="459509" y="1619274"/>
            <a:ext cx="8382000" cy="3619452"/>
          </a:xfrm>
          <a:prstGeom prst="rect">
            <a:avLst/>
          </a:prstGeom>
          <a:noFill/>
          <a:ln>
            <a:noFill/>
          </a:ln>
        </p:spPr>
        <p:txBody>
          <a:bodyPr spcFirstLastPara="1" wrap="square" lIns="0" tIns="0" rIns="0" bIns="0" anchor="t" anchorCtr="0">
            <a:spAutoFit/>
          </a:bodyPr>
          <a:lstStyle/>
          <a:p>
            <a:pPr marL="974725" lvl="1" indent="-457200" algn="l" rtl="0">
              <a:lnSpc>
                <a:spcPct val="90000"/>
              </a:lnSpc>
              <a:spcBef>
                <a:spcPts val="0"/>
              </a:spcBef>
              <a:spcAft>
                <a:spcPts val="0"/>
              </a:spcAft>
              <a:buClr>
                <a:schemeClr val="dk1"/>
              </a:buClr>
              <a:buSzPts val="2800"/>
              <a:buFont typeface="Wingdings" panose="05000000000000000000" pitchFamily="2" charset="2"/>
              <a:buChar char="v"/>
            </a:pPr>
            <a:r>
              <a:rPr lang="en-US" sz="3200" dirty="0"/>
              <a:t>2-man mechanics, working with an EMLOA official</a:t>
            </a:r>
            <a:endParaRPr dirty="0"/>
          </a:p>
          <a:p>
            <a:pPr marL="1371600" lvl="2" indent="-396875" algn="l" rtl="0">
              <a:lnSpc>
                <a:spcPct val="90000"/>
              </a:lnSpc>
              <a:spcBef>
                <a:spcPts val="1200"/>
              </a:spcBef>
              <a:spcAft>
                <a:spcPts val="0"/>
              </a:spcAft>
              <a:buSzPts val="2800"/>
              <a:buFont typeface="Wingdings" panose="05000000000000000000" pitchFamily="2" charset="2"/>
              <a:buChar char="§"/>
            </a:pPr>
            <a:r>
              <a:rPr lang="en-US" b="0" dirty="0"/>
              <a:t>U15, </a:t>
            </a:r>
            <a:r>
              <a:rPr lang="en-US" dirty="0"/>
              <a:t>U13, and even some U11 games</a:t>
            </a:r>
            <a:endParaRPr b="0" dirty="0"/>
          </a:p>
          <a:p>
            <a:pPr marL="974725" lvl="1" indent="-457200" algn="l" rtl="0">
              <a:lnSpc>
                <a:spcPct val="90000"/>
              </a:lnSpc>
              <a:spcBef>
                <a:spcPts val="1200"/>
              </a:spcBef>
              <a:spcAft>
                <a:spcPts val="0"/>
              </a:spcAft>
              <a:buClr>
                <a:schemeClr val="dk1"/>
              </a:buClr>
              <a:buSzPts val="2800"/>
              <a:buFont typeface="Wingdings" panose="05000000000000000000" pitchFamily="2" charset="2"/>
              <a:buChar char="v"/>
            </a:pPr>
            <a:r>
              <a:rPr lang="en-US" sz="3200" b="0" dirty="0"/>
              <a:t>1-Man mechanics</a:t>
            </a:r>
            <a:endParaRPr dirty="0"/>
          </a:p>
          <a:p>
            <a:pPr marL="1371600" lvl="2" indent="-396875" algn="l" rtl="0">
              <a:lnSpc>
                <a:spcPct val="90000"/>
              </a:lnSpc>
              <a:spcBef>
                <a:spcPts val="1200"/>
              </a:spcBef>
              <a:spcAft>
                <a:spcPts val="0"/>
              </a:spcAft>
              <a:buSzPts val="2800"/>
              <a:buFont typeface="Wingdings" panose="05000000000000000000" pitchFamily="2" charset="2"/>
              <a:buChar char="§"/>
            </a:pPr>
            <a:r>
              <a:rPr lang="en-US" dirty="0"/>
              <a:t>When you work U9 games alone, after any mentoring</a:t>
            </a:r>
            <a:endParaRPr dirty="0"/>
          </a:p>
          <a:p>
            <a:pPr marL="1371600" lvl="2" indent="-396875" algn="l" rtl="0">
              <a:lnSpc>
                <a:spcPct val="90000"/>
              </a:lnSpc>
              <a:spcBef>
                <a:spcPts val="0"/>
              </a:spcBef>
              <a:spcAft>
                <a:spcPts val="0"/>
              </a:spcAft>
              <a:buSzPts val="2800"/>
              <a:buFont typeface="Wingdings" panose="05000000000000000000" pitchFamily="2" charset="2"/>
              <a:buChar char="§"/>
            </a:pPr>
            <a:r>
              <a:rPr lang="en-US" b="0" dirty="0"/>
              <a:t>When you work U1</a:t>
            </a:r>
            <a:r>
              <a:rPr lang="en-US" dirty="0"/>
              <a:t>1 games alone as a Sr. AO</a:t>
            </a:r>
            <a:endParaRPr b="0" dirty="0"/>
          </a:p>
          <a:p>
            <a:pPr marL="914400" lvl="1" indent="-219075" algn="l" rtl="0">
              <a:lnSpc>
                <a:spcPct val="90000"/>
              </a:lnSpc>
              <a:spcBef>
                <a:spcPts val="0"/>
              </a:spcBef>
              <a:spcAft>
                <a:spcPts val="0"/>
              </a:spcAft>
              <a:buClr>
                <a:schemeClr val="dk1"/>
              </a:buClr>
              <a:buSzPts val="2800"/>
              <a:buFont typeface="Arial"/>
              <a:buNone/>
            </a:pPr>
            <a:endParaRPr b="0" dirty="0"/>
          </a:p>
          <a:p>
            <a:pPr marL="0" lvl="0" indent="0" algn="l" rtl="0">
              <a:lnSpc>
                <a:spcPct val="90000"/>
              </a:lnSpc>
              <a:spcBef>
                <a:spcPts val="0"/>
              </a:spcBef>
              <a:spcAft>
                <a:spcPts val="0"/>
              </a:spcAft>
              <a:buClr>
                <a:schemeClr val="dk1"/>
              </a:buClr>
              <a:buSzPts val="3200"/>
              <a:buFont typeface="Calibri"/>
              <a:buNone/>
            </a:pPr>
            <a:endParaRPr b="0" dirty="0"/>
          </a:p>
        </p:txBody>
      </p:sp>
      <p:sp>
        <p:nvSpPr>
          <p:cNvPr id="580" name="Google Shape;580;p44"/>
          <p:cNvSpPr txBox="1"/>
          <p:nvPr/>
        </p:nvSpPr>
        <p:spPr>
          <a:xfrm>
            <a:off x="374715" y="228600"/>
            <a:ext cx="8382000" cy="1329595"/>
          </a:xfrm>
          <a:prstGeom prst="rect">
            <a:avLst/>
          </a:prstGeom>
          <a:noFill/>
          <a:ln>
            <a:noFill/>
          </a:ln>
        </p:spPr>
        <p:txBody>
          <a:bodyPr spcFirstLastPara="1" wrap="square" lIns="0" tIns="0" rIns="0" bIns="0" anchor="t" anchorCtr="0">
            <a:spAutoFit/>
          </a:bodyPr>
          <a:lstStyle/>
          <a:p>
            <a:pPr>
              <a:lnSpc>
                <a:spcPct val="90000"/>
              </a:lnSpc>
              <a:buClr>
                <a:srgbClr val="2E59B0"/>
              </a:buClr>
              <a:buSzPts val="4800"/>
            </a:pPr>
            <a:r>
              <a:rPr lang="en-US" sz="4800" b="1" i="0" u="none" strike="noStrike" cap="none" dirty="0">
                <a:solidFill>
                  <a:srgbClr val="2E59B0"/>
                </a:solidFill>
                <a:latin typeface="Calibri"/>
                <a:ea typeface="Calibri"/>
                <a:cs typeface="Calibri"/>
                <a:sym typeface="Calibri"/>
              </a:rPr>
              <a:t>PLAY OF THE GAME</a:t>
            </a:r>
            <a:endParaRPr lang="en-US" sz="4800" b="0" i="0" u="none" strike="noStrike" cap="none" dirty="0">
              <a:solidFill>
                <a:srgbClr val="2E59B0"/>
              </a:solidFill>
              <a:latin typeface="Calibri"/>
              <a:ea typeface="Calibri"/>
              <a:cs typeface="Calibri"/>
              <a:sym typeface="Calibri"/>
            </a:endParaRPr>
          </a:p>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Mechanics</a:t>
            </a:r>
            <a:endParaRPr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79">
                                            <p:txEl>
                                              <p:pRg st="0" end="0"/>
                                            </p:txEl>
                                          </p:spTgt>
                                        </p:tgtEl>
                                        <p:attrNameLst>
                                          <p:attrName>style.visibility</p:attrName>
                                        </p:attrNameLst>
                                      </p:cBhvr>
                                      <p:to>
                                        <p:strVal val="visible"/>
                                      </p:to>
                                    </p:set>
                                    <p:anim calcmode="lin" valueType="num">
                                      <p:cBhvr>
                                        <p:cTn id="7" dur="1000" fill="hold"/>
                                        <p:tgtEl>
                                          <p:spTgt spid="5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7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79">
                                            <p:txEl>
                                              <p:pRg st="1" end="1"/>
                                            </p:txEl>
                                          </p:spTgt>
                                        </p:tgtEl>
                                        <p:attrNameLst>
                                          <p:attrName>style.visibility</p:attrName>
                                        </p:attrNameLst>
                                      </p:cBhvr>
                                      <p:to>
                                        <p:strVal val="visible"/>
                                      </p:to>
                                    </p:set>
                                    <p:anim calcmode="lin" valueType="num">
                                      <p:cBhvr>
                                        <p:cTn id="15" dur="1000" fill="hold"/>
                                        <p:tgtEl>
                                          <p:spTgt spid="57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7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79">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7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79">
                                            <p:txEl>
                                              <p:pRg st="2" end="2"/>
                                            </p:txEl>
                                          </p:spTgt>
                                        </p:tgtEl>
                                        <p:attrNameLst>
                                          <p:attrName>style.visibility</p:attrName>
                                        </p:attrNameLst>
                                      </p:cBhvr>
                                      <p:to>
                                        <p:strVal val="visible"/>
                                      </p:to>
                                    </p:set>
                                    <p:anim calcmode="lin" valueType="num">
                                      <p:cBhvr>
                                        <p:cTn id="23" dur="1000" fill="hold"/>
                                        <p:tgtEl>
                                          <p:spTgt spid="579">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79">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79">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7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79">
                                            <p:txEl>
                                              <p:pRg st="3" end="3"/>
                                            </p:txEl>
                                          </p:spTgt>
                                        </p:tgtEl>
                                        <p:attrNameLst>
                                          <p:attrName>style.visibility</p:attrName>
                                        </p:attrNameLst>
                                      </p:cBhvr>
                                      <p:to>
                                        <p:strVal val="visible"/>
                                      </p:to>
                                    </p:set>
                                    <p:anim calcmode="lin" valueType="num">
                                      <p:cBhvr>
                                        <p:cTn id="31" dur="1000" fill="hold"/>
                                        <p:tgtEl>
                                          <p:spTgt spid="579">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79">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79">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57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79">
                                            <p:txEl>
                                              <p:pRg st="4" end="4"/>
                                            </p:txEl>
                                          </p:spTgt>
                                        </p:tgtEl>
                                        <p:attrNameLst>
                                          <p:attrName>style.visibility</p:attrName>
                                        </p:attrNameLst>
                                      </p:cBhvr>
                                      <p:to>
                                        <p:strVal val="visible"/>
                                      </p:to>
                                    </p:set>
                                    <p:anim calcmode="lin" valueType="num">
                                      <p:cBhvr>
                                        <p:cTn id="39" dur="1000" fill="hold"/>
                                        <p:tgtEl>
                                          <p:spTgt spid="579">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579">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579">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7"/>
          <p:cNvSpPr txBox="1">
            <a:spLocks noGrp="1"/>
          </p:cNvSpPr>
          <p:nvPr>
            <p:ph type="title"/>
          </p:nvPr>
        </p:nvSpPr>
        <p:spPr>
          <a:xfrm>
            <a:off x="381000" y="230188"/>
            <a:ext cx="8382000" cy="1163395"/>
          </a:xfrm>
          <a:prstGeom prst="rect">
            <a:avLst/>
          </a:prstGeom>
          <a:noFill/>
          <a:ln>
            <a:noFill/>
          </a:ln>
        </p:spPr>
        <p:txBody>
          <a:bodyPr spcFirstLastPara="1" wrap="square" lIns="0" tIns="0" rIns="0" bIns="0" anchor="t" anchorCtr="0">
            <a:spAutoFit/>
          </a:bodyPr>
          <a:lstStyle/>
          <a:p>
            <a:r>
              <a:rPr lang="en-US" sz="4800" b="1" i="0" u="none" strike="noStrike" cap="none" dirty="0">
                <a:solidFill>
                  <a:srgbClr val="2E59B0"/>
                </a:solidFill>
                <a:latin typeface="Calibri"/>
                <a:ea typeface="Calibri"/>
                <a:cs typeface="Calibri"/>
                <a:sym typeface="Calibri"/>
              </a:rPr>
              <a:t>PLAY OF THE GAME</a:t>
            </a:r>
            <a:br>
              <a:rPr lang="en-US" sz="4800" b="0" i="0" u="none" strike="noStrike" cap="none" dirty="0">
                <a:solidFill>
                  <a:srgbClr val="2E59B0"/>
                </a:solidFill>
                <a:latin typeface="Calibri"/>
                <a:ea typeface="Calibri"/>
                <a:cs typeface="Calibri"/>
                <a:sym typeface="Calibri"/>
              </a:rPr>
            </a:br>
            <a:r>
              <a:rPr lang="en-US" sz="3600" b="1" i="0" u="none" strike="noStrike" cap="none" dirty="0">
                <a:solidFill>
                  <a:srgbClr val="2E59B0"/>
                </a:solidFill>
                <a:latin typeface="Calibri"/>
                <a:ea typeface="Calibri"/>
                <a:cs typeface="Calibri"/>
                <a:sym typeface="Calibri"/>
              </a:rPr>
              <a:t>Faceoffs </a:t>
            </a:r>
            <a:r>
              <a:rPr lang="en-US" sz="3600" b="1" dirty="0"/>
              <a:t>Officials Responsibilities</a:t>
            </a:r>
          </a:p>
        </p:txBody>
      </p:sp>
      <p:sp>
        <p:nvSpPr>
          <p:cNvPr id="587" name="Google Shape;587;p47"/>
          <p:cNvSpPr txBox="1">
            <a:spLocks noGrp="1"/>
          </p:cNvSpPr>
          <p:nvPr>
            <p:ph type="body" idx="1"/>
          </p:nvPr>
        </p:nvSpPr>
        <p:spPr>
          <a:xfrm>
            <a:off x="381000" y="1411553"/>
            <a:ext cx="4114800" cy="2634567"/>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b="1" dirty="0"/>
              <a:t>Faceoff Official</a:t>
            </a:r>
            <a:endParaRPr b="1" dirty="0"/>
          </a:p>
          <a:p>
            <a:pPr lvl="0" algn="l" rtl="0">
              <a:lnSpc>
                <a:spcPct val="90000"/>
              </a:lnSpc>
              <a:spcBef>
                <a:spcPts val="560"/>
              </a:spcBef>
              <a:spcAft>
                <a:spcPts val="0"/>
              </a:spcAft>
              <a:buSzPts val="2800"/>
              <a:buFont typeface="Wingdings" panose="05000000000000000000" pitchFamily="2" charset="2"/>
              <a:buChar char="Ø"/>
            </a:pPr>
            <a:r>
              <a:rPr lang="en-US" dirty="0"/>
              <a:t>Conducts Faceoff</a:t>
            </a:r>
            <a:endParaRPr dirty="0"/>
          </a:p>
          <a:p>
            <a:pPr lvl="0" algn="l" rtl="0">
              <a:lnSpc>
                <a:spcPct val="90000"/>
              </a:lnSpc>
              <a:spcBef>
                <a:spcPts val="560"/>
              </a:spcBef>
              <a:spcAft>
                <a:spcPts val="0"/>
              </a:spcAft>
              <a:buSzPts val="2800"/>
              <a:buFont typeface="Wingdings" panose="05000000000000000000" pitchFamily="2" charset="2"/>
              <a:buChar char="Ø"/>
            </a:pPr>
            <a:r>
              <a:rPr lang="en-US" dirty="0"/>
              <a:t>Waits for Ready for play signal from partner</a:t>
            </a:r>
            <a:endParaRPr dirty="0"/>
          </a:p>
          <a:p>
            <a:pPr lvl="0" algn="l" rtl="0">
              <a:lnSpc>
                <a:spcPct val="90000"/>
              </a:lnSpc>
              <a:spcBef>
                <a:spcPts val="560"/>
              </a:spcBef>
              <a:spcAft>
                <a:spcPts val="0"/>
              </a:spcAft>
              <a:buSzPts val="2800"/>
              <a:buFont typeface="Wingdings" panose="05000000000000000000" pitchFamily="2" charset="2"/>
              <a:buChar char="Ø"/>
            </a:pPr>
            <a:r>
              <a:rPr lang="en-US" dirty="0"/>
              <a:t>Will call most of the violations on faceoff</a:t>
            </a:r>
            <a:endParaRPr dirty="0"/>
          </a:p>
        </p:txBody>
      </p:sp>
      <p:sp>
        <p:nvSpPr>
          <p:cNvPr id="588" name="Google Shape;588;p47"/>
          <p:cNvSpPr txBox="1">
            <a:spLocks noGrp="1"/>
          </p:cNvSpPr>
          <p:nvPr>
            <p:ph type="body" idx="2"/>
          </p:nvPr>
        </p:nvSpPr>
        <p:spPr>
          <a:xfrm>
            <a:off x="4648200" y="1411553"/>
            <a:ext cx="4114800" cy="4339650"/>
          </a:xfrm>
          <a:prstGeom prst="rect">
            <a:avLst/>
          </a:prstGeom>
          <a:noFill/>
          <a:ln>
            <a:noFill/>
          </a:ln>
        </p:spPr>
        <p:txBody>
          <a:bodyPr spcFirstLastPara="1" wrap="square" lIns="0" tIns="0" rIns="0" bIns="0" anchor="t" anchorCtr="0">
            <a:spAutoFit/>
          </a:bodyPr>
          <a:lstStyle/>
          <a:p>
            <a:pPr marL="50800" lvl="0" indent="0" algn="l" rtl="0">
              <a:lnSpc>
                <a:spcPct val="90000"/>
              </a:lnSpc>
              <a:spcBef>
                <a:spcPts val="560"/>
              </a:spcBef>
              <a:spcAft>
                <a:spcPts val="0"/>
              </a:spcAft>
              <a:buSzPts val="2800"/>
              <a:buNone/>
            </a:pPr>
            <a:r>
              <a:rPr lang="en-US" b="1" dirty="0"/>
              <a:t>Wing Official</a:t>
            </a:r>
            <a:endParaRPr b="1" dirty="0"/>
          </a:p>
          <a:p>
            <a:pPr lvl="0" algn="l" rtl="0">
              <a:lnSpc>
                <a:spcPct val="90000"/>
              </a:lnSpc>
              <a:spcBef>
                <a:spcPts val="560"/>
              </a:spcBef>
              <a:spcAft>
                <a:spcPts val="0"/>
              </a:spcAft>
              <a:buSzPts val="2800"/>
              <a:buFont typeface="Wingdings" panose="05000000000000000000" pitchFamily="2" charset="2"/>
              <a:buChar char="ü"/>
            </a:pPr>
            <a:r>
              <a:rPr lang="en-US" dirty="0"/>
              <a:t>Positioned between end of wing line &amp; restraining line</a:t>
            </a:r>
            <a:endParaRPr dirty="0"/>
          </a:p>
          <a:p>
            <a:pPr lvl="0" algn="l" rtl="0">
              <a:lnSpc>
                <a:spcPct val="90000"/>
              </a:lnSpc>
              <a:spcBef>
                <a:spcPts val="560"/>
              </a:spcBef>
              <a:spcAft>
                <a:spcPts val="0"/>
              </a:spcAft>
              <a:buSzPts val="2800"/>
              <a:buFont typeface="Wingdings" panose="05000000000000000000" pitchFamily="2" charset="2"/>
              <a:buChar char="ü"/>
            </a:pPr>
            <a:r>
              <a:rPr lang="en-US" dirty="0"/>
              <a:t>Ensures field is ready for play by holding arm up – points when ready</a:t>
            </a:r>
            <a:endParaRPr dirty="0"/>
          </a:p>
          <a:p>
            <a:pPr lvl="0" algn="l" rtl="0">
              <a:lnSpc>
                <a:spcPct val="90000"/>
              </a:lnSpc>
              <a:spcBef>
                <a:spcPts val="560"/>
              </a:spcBef>
              <a:spcAft>
                <a:spcPts val="0"/>
              </a:spcAft>
              <a:buSzPts val="2800"/>
              <a:buFont typeface="Wingdings" panose="05000000000000000000" pitchFamily="2" charset="2"/>
              <a:buChar char="ü"/>
            </a:pPr>
            <a:r>
              <a:rPr lang="en-US" dirty="0"/>
              <a:t>Watches wing players</a:t>
            </a:r>
            <a:endParaRPr dirty="0"/>
          </a:p>
          <a:p>
            <a:pPr lvl="0" algn="l" rtl="0">
              <a:lnSpc>
                <a:spcPct val="90000"/>
              </a:lnSpc>
              <a:spcBef>
                <a:spcPts val="560"/>
              </a:spcBef>
              <a:spcAft>
                <a:spcPts val="0"/>
              </a:spcAft>
              <a:buSzPts val="2800"/>
              <a:buFont typeface="Wingdings" panose="05000000000000000000" pitchFamily="2" charset="2"/>
              <a:buChar char="ü"/>
            </a:pPr>
            <a:r>
              <a:rPr lang="en-US" dirty="0"/>
              <a:t>Watches big picture</a:t>
            </a:r>
            <a:endParaRPr dirty="0"/>
          </a:p>
          <a:p>
            <a:pPr marL="50800" lvl="0" indent="0" algn="l" rtl="0">
              <a:lnSpc>
                <a:spcPct val="90000"/>
              </a:lnSpc>
              <a:spcBef>
                <a:spcPts val="560"/>
              </a:spcBef>
              <a:spcAft>
                <a:spcPts val="0"/>
              </a:spcAft>
              <a:buSzPts val="2800"/>
              <a:buNone/>
            </a:pPr>
            <a:endParaRP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8">
                                            <p:txEl>
                                              <p:pRg st="1" end="1"/>
                                            </p:txEl>
                                          </p:spTgt>
                                        </p:tgtEl>
                                        <p:attrNameLst>
                                          <p:attrName>style.visibility</p:attrName>
                                        </p:attrNameLst>
                                      </p:cBhvr>
                                      <p:to>
                                        <p:strVal val="visible"/>
                                      </p:to>
                                    </p:set>
                                    <p:anim calcmode="lin" valueType="num">
                                      <p:cBhvr additive="base">
                                        <p:cTn id="19" dur="500" fill="hold"/>
                                        <p:tgtEl>
                                          <p:spTgt spid="58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8">
                                            <p:txEl>
                                              <p:pRg st="2" end="2"/>
                                            </p:txEl>
                                          </p:spTgt>
                                        </p:tgtEl>
                                        <p:attrNameLst>
                                          <p:attrName>style.visibility</p:attrName>
                                        </p:attrNameLst>
                                      </p:cBhvr>
                                      <p:to>
                                        <p:strVal val="visible"/>
                                      </p:to>
                                    </p:set>
                                    <p:anim calcmode="lin" valueType="num">
                                      <p:cBhvr additive="base">
                                        <p:cTn id="25" dur="500" fill="hold"/>
                                        <p:tgtEl>
                                          <p:spTgt spid="58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8">
                                            <p:txEl>
                                              <p:pRg st="3" end="3"/>
                                            </p:txEl>
                                          </p:spTgt>
                                        </p:tgtEl>
                                        <p:attrNameLst>
                                          <p:attrName>style.visibility</p:attrName>
                                        </p:attrNameLst>
                                      </p:cBhvr>
                                      <p:to>
                                        <p:strVal val="visible"/>
                                      </p:to>
                                    </p:set>
                                    <p:anim calcmode="lin" valueType="num">
                                      <p:cBhvr additive="base">
                                        <p:cTn id="31" dur="500" fill="hold"/>
                                        <p:tgtEl>
                                          <p:spTgt spid="58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88">
                                            <p:txEl>
                                              <p:pRg st="4" end="4"/>
                                            </p:txEl>
                                          </p:spTgt>
                                        </p:tgtEl>
                                        <p:attrNameLst>
                                          <p:attrName>style.visibility</p:attrName>
                                        </p:attrNameLst>
                                      </p:cBhvr>
                                      <p:to>
                                        <p:strVal val="visible"/>
                                      </p:to>
                                    </p:set>
                                    <p:anim calcmode="lin" valueType="num">
                                      <p:cBhvr additive="base">
                                        <p:cTn id="37" dur="500" fill="hold"/>
                                        <p:tgtEl>
                                          <p:spTgt spid="58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593"/>
        <p:cNvGrpSpPr/>
        <p:nvPr/>
      </p:nvGrpSpPr>
      <p:grpSpPr>
        <a:xfrm>
          <a:off x="0" y="0"/>
          <a:ext cx="0" cy="0"/>
          <a:chOff x="0" y="0"/>
          <a:chExt cx="0" cy="0"/>
        </a:xfrm>
      </p:grpSpPr>
      <p:sp>
        <p:nvSpPr>
          <p:cNvPr id="594" name="Google Shape;594;p48"/>
          <p:cNvSpPr txBox="1">
            <a:spLocks noGrp="1"/>
          </p:cNvSpPr>
          <p:nvPr>
            <p:ph type="title"/>
          </p:nvPr>
        </p:nvSpPr>
        <p:spPr>
          <a:xfrm>
            <a:off x="314327" y="211450"/>
            <a:ext cx="2447923" cy="22159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a:t>
            </a:r>
            <a:endParaRPr/>
          </a:p>
        </p:txBody>
      </p:sp>
      <p:sp>
        <p:nvSpPr>
          <p:cNvPr id="595" name="Google Shape;595;p48"/>
          <p:cNvSpPr/>
          <p:nvPr/>
        </p:nvSpPr>
        <p:spPr>
          <a:xfrm>
            <a:off x="3400425" y="29557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U</a:t>
            </a:r>
            <a:endParaRPr/>
          </a:p>
        </p:txBody>
      </p:sp>
      <p:sp>
        <p:nvSpPr>
          <p:cNvPr id="596" name="Google Shape;596;p48"/>
          <p:cNvSpPr/>
          <p:nvPr/>
        </p:nvSpPr>
        <p:spPr>
          <a:xfrm>
            <a:off x="5229225" y="29557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R</a:t>
            </a:r>
            <a:endParaRPr/>
          </a:p>
        </p:txBody>
      </p:sp>
      <p:sp>
        <p:nvSpPr>
          <p:cNvPr id="597" name="Google Shape;597;p48"/>
          <p:cNvSpPr txBox="1"/>
          <p:nvPr/>
        </p:nvSpPr>
        <p:spPr>
          <a:xfrm>
            <a:off x="6381750" y="322249"/>
            <a:ext cx="226695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Referee conducts the opening faceoff</a:t>
            </a:r>
            <a:endParaRPr/>
          </a:p>
        </p:txBody>
      </p:sp>
      <p:sp>
        <p:nvSpPr>
          <p:cNvPr id="598" name="Google Shape;598;p48"/>
          <p:cNvSpPr/>
          <p:nvPr/>
        </p:nvSpPr>
        <p:spPr>
          <a:xfrm>
            <a:off x="5229225" y="29557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FO</a:t>
            </a:r>
            <a:endParaRPr/>
          </a:p>
        </p:txBody>
      </p:sp>
      <p:sp>
        <p:nvSpPr>
          <p:cNvPr id="599" name="Google Shape;599;p48"/>
          <p:cNvSpPr/>
          <p:nvPr/>
        </p:nvSpPr>
        <p:spPr>
          <a:xfrm>
            <a:off x="3400425" y="295575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W</a:t>
            </a:r>
            <a:endParaRPr/>
          </a:p>
        </p:txBody>
      </p:sp>
      <p:sp>
        <p:nvSpPr>
          <p:cNvPr id="600" name="Google Shape;600;p48"/>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601" name="Google Shape;601;p48"/>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a:p>
        </p:txBody>
      </p:sp>
      <p:sp>
        <p:nvSpPr>
          <p:cNvPr id="602" name="Google Shape;602;p48"/>
          <p:cNvSpPr txBox="1"/>
          <p:nvPr/>
        </p:nvSpPr>
        <p:spPr>
          <a:xfrm>
            <a:off x="1714501" y="3952875"/>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603" name="Google Shape;603;p48"/>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604" name="Google Shape;604;p48"/>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a:p>
        </p:txBody>
      </p:sp>
      <p:sp>
        <p:nvSpPr>
          <p:cNvPr id="605" name="Google Shape;605;p48"/>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606" name="Google Shape;606;p48"/>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07" name="Google Shape;607;p48"/>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08" name="Google Shape;608;p48"/>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09" name="Google Shape;609;p48"/>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10" name="Google Shape;610;p48"/>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11" name="Google Shape;611;p48"/>
          <p:cNvSpPr txBox="1"/>
          <p:nvPr/>
        </p:nvSpPr>
        <p:spPr>
          <a:xfrm>
            <a:off x="4838700" y="295575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12" name="Google Shape;612;p48"/>
          <p:cNvSpPr txBox="1"/>
          <p:nvPr/>
        </p:nvSpPr>
        <p:spPr>
          <a:xfrm>
            <a:off x="1390650" y="3144769"/>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a:p>
        </p:txBody>
      </p:sp>
      <p:sp>
        <p:nvSpPr>
          <p:cNvPr id="613" name="Google Shape;613;p48"/>
          <p:cNvSpPr txBox="1"/>
          <p:nvPr/>
        </p:nvSpPr>
        <p:spPr>
          <a:xfrm>
            <a:off x="7515225" y="3174269"/>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a:p>
        </p:txBody>
      </p:sp>
      <p:pic>
        <p:nvPicPr>
          <p:cNvPr id="614" name="Google Shape;614;p48" descr="http://emloa.org/s/misc/logo.jpg?t=1579122088"/>
          <p:cNvPicPr preferRelativeResize="0"/>
          <p:nvPr/>
        </p:nvPicPr>
        <p:blipFill rotWithShape="1">
          <a:blip r:embed="rId3">
            <a:alphaModFix/>
          </a:blip>
          <a:srcRect/>
          <a:stretch/>
        </p:blipFill>
        <p:spPr>
          <a:xfrm>
            <a:off x="6768356" y="6286501"/>
            <a:ext cx="2375644" cy="504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59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59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618"/>
        <p:cNvGrpSpPr/>
        <p:nvPr/>
      </p:nvGrpSpPr>
      <p:grpSpPr>
        <a:xfrm>
          <a:off x="0" y="0"/>
          <a:ext cx="0" cy="0"/>
          <a:chOff x="0" y="0"/>
          <a:chExt cx="0" cy="0"/>
        </a:xfrm>
      </p:grpSpPr>
      <p:sp>
        <p:nvSpPr>
          <p:cNvPr id="619" name="Google Shape;619;p49"/>
          <p:cNvSpPr txBox="1">
            <a:spLocks noGrp="1"/>
          </p:cNvSpPr>
          <p:nvPr>
            <p:ph type="title"/>
          </p:nvPr>
        </p:nvSpPr>
        <p:spPr>
          <a:xfrm>
            <a:off x="314327" y="211450"/>
            <a:ext cx="5372098"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 Towards FO Goal</a:t>
            </a:r>
            <a:endParaRPr/>
          </a:p>
        </p:txBody>
      </p:sp>
      <p:sp>
        <p:nvSpPr>
          <p:cNvPr id="620" name="Google Shape;620;p49"/>
          <p:cNvSpPr/>
          <p:nvPr/>
        </p:nvSpPr>
        <p:spPr>
          <a:xfrm>
            <a:off x="4714875" y="262536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FO</a:t>
            </a:r>
            <a:endParaRPr/>
          </a:p>
        </p:txBody>
      </p:sp>
      <p:sp>
        <p:nvSpPr>
          <p:cNvPr id="621" name="Google Shape;621;p49"/>
          <p:cNvSpPr/>
          <p:nvPr/>
        </p:nvSpPr>
        <p:spPr>
          <a:xfrm>
            <a:off x="3057525" y="441454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W</a:t>
            </a:r>
            <a:endParaRPr/>
          </a:p>
        </p:txBody>
      </p:sp>
      <p:sp>
        <p:nvSpPr>
          <p:cNvPr id="622" name="Google Shape;622;p49"/>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623" name="Google Shape;623;p49"/>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a:p>
        </p:txBody>
      </p:sp>
      <p:sp>
        <p:nvSpPr>
          <p:cNvPr id="624" name="Google Shape;624;p49"/>
          <p:cNvSpPr txBox="1"/>
          <p:nvPr/>
        </p:nvSpPr>
        <p:spPr>
          <a:xfrm>
            <a:off x="1714501" y="3952875"/>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625" name="Google Shape;625;p49"/>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626" name="Google Shape;626;p49"/>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a:p>
        </p:txBody>
      </p:sp>
      <p:sp>
        <p:nvSpPr>
          <p:cNvPr id="627" name="Google Shape;627;p49"/>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628" name="Google Shape;628;p49"/>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29" name="Google Shape;629;p49"/>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30" name="Google Shape;630;p49"/>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31" name="Google Shape;631;p49"/>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grpSp>
        <p:nvGrpSpPr>
          <p:cNvPr id="632" name="Google Shape;632;p49"/>
          <p:cNvGrpSpPr/>
          <p:nvPr/>
        </p:nvGrpSpPr>
        <p:grpSpPr>
          <a:xfrm>
            <a:off x="4181475" y="3122148"/>
            <a:ext cx="876300" cy="484286"/>
            <a:chOff x="4181475" y="3122148"/>
            <a:chExt cx="876300" cy="484286"/>
          </a:xfrm>
        </p:grpSpPr>
        <p:sp>
          <p:nvSpPr>
            <p:cNvPr id="633" name="Google Shape;633;p49"/>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34" name="Google Shape;634;p49"/>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35" name="Google Shape;635;p49"/>
            <p:cNvSpPr/>
            <p:nvPr/>
          </p:nvSpPr>
          <p:spPr>
            <a:xfrm>
              <a:off x="4524375" y="3144769"/>
              <a:ext cx="190500"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636" name="Google Shape;636;p49"/>
          <p:cNvSpPr/>
          <p:nvPr/>
        </p:nvSpPr>
        <p:spPr>
          <a:xfrm>
            <a:off x="3190875" y="3447501"/>
            <a:ext cx="2028825" cy="1003666"/>
          </a:xfrm>
          <a:prstGeom prst="wedgeEllipseCallout">
            <a:avLst>
              <a:gd name="adj1" fmla="val -20833"/>
              <a:gd name="adj2" fmla="val 625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Wing Official holds arms up and points toward goal when the field is ready</a:t>
            </a:r>
            <a:endParaRPr/>
          </a:p>
        </p:txBody>
      </p:sp>
      <p:sp>
        <p:nvSpPr>
          <p:cNvPr id="637" name="Google Shape;637;p49"/>
          <p:cNvSpPr/>
          <p:nvPr/>
        </p:nvSpPr>
        <p:spPr>
          <a:xfrm>
            <a:off x="5248275" y="416242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a:t>
            </a:r>
            <a:endParaRPr/>
          </a:p>
        </p:txBody>
      </p:sp>
      <p:sp>
        <p:nvSpPr>
          <p:cNvPr id="638" name="Google Shape;638;p49"/>
          <p:cNvSpPr/>
          <p:nvPr/>
        </p:nvSpPr>
        <p:spPr>
          <a:xfrm>
            <a:off x="7458076" y="224512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t>
            </a:r>
            <a:endParaRPr/>
          </a:p>
        </p:txBody>
      </p:sp>
      <p:sp>
        <p:nvSpPr>
          <p:cNvPr id="639" name="Google Shape;639;p49"/>
          <p:cNvSpPr txBox="1"/>
          <p:nvPr/>
        </p:nvSpPr>
        <p:spPr>
          <a:xfrm>
            <a:off x="1390650" y="3144769"/>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a:p>
        </p:txBody>
      </p:sp>
      <p:sp>
        <p:nvSpPr>
          <p:cNvPr id="640" name="Google Shape;640;p49"/>
          <p:cNvSpPr txBox="1"/>
          <p:nvPr/>
        </p:nvSpPr>
        <p:spPr>
          <a:xfrm>
            <a:off x="7505702" y="319837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a:p>
        </p:txBody>
      </p:sp>
      <p:pic>
        <p:nvPicPr>
          <p:cNvPr id="641" name="Google Shape;641;p49" descr="http://emloa.org/s/misc/logo.jpg?t=1579122088"/>
          <p:cNvPicPr preferRelativeResize="0"/>
          <p:nvPr/>
        </p:nvPicPr>
        <p:blipFill rotWithShape="1">
          <a:blip r:embed="rId3">
            <a:alphaModFix/>
          </a:blip>
          <a:srcRect/>
          <a:stretch/>
        </p:blipFill>
        <p:spPr>
          <a:xfrm>
            <a:off x="6768356" y="6343651"/>
            <a:ext cx="2375644" cy="504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636"/>
                                        </p:tgtEl>
                                        <p:attrNameLst>
                                          <p:attrName>style.visibility</p:attrName>
                                        </p:attrNameLst>
                                      </p:cBhvr>
                                      <p:to>
                                        <p:strVal val="hidden"/>
                                      </p:to>
                                    </p:set>
                                  </p:childTnLst>
                                </p:cTn>
                              </p:par>
                            </p:childTnLst>
                          </p:cTn>
                        </p:par>
                        <p:par>
                          <p:cTn id="11" fill="hold">
                            <p:stCondLst>
                              <p:cond delay="1"/>
                            </p:stCondLst>
                            <p:childTnLst>
                              <p:par>
                                <p:cTn id="12" presetID="1" presetClass="exit" presetSubtype="0" fill="hold" nodeType="afterEffect">
                                  <p:stCondLst>
                                    <p:cond delay="0"/>
                                  </p:stCondLst>
                                  <p:childTnLst>
                                    <p:set>
                                      <p:cBhvr>
                                        <p:cTn id="13" dur="1" fill="hold">
                                          <p:stCondLst>
                                            <p:cond delay="1"/>
                                          </p:stCondLst>
                                        </p:cTn>
                                        <p:tgtEl>
                                          <p:spTgt spid="621"/>
                                        </p:tgtEl>
                                        <p:attrNameLst>
                                          <p:attrName>style.visibility</p:attrName>
                                        </p:attrNameLst>
                                      </p:cBhvr>
                                      <p:to>
                                        <p:strVal val="hidden"/>
                                      </p:to>
                                    </p:set>
                                  </p:childTnLst>
                                </p:cTn>
                              </p:par>
                            </p:childTnLst>
                          </p:cTn>
                        </p:par>
                        <p:par>
                          <p:cTn id="14" fill="hold">
                            <p:stCondLst>
                              <p:cond delay="2"/>
                            </p:stCondLst>
                            <p:childTnLst>
                              <p:par>
                                <p:cTn id="15" presetID="1" presetClass="exit" presetSubtype="0" fill="hold" nodeType="afterEffect">
                                  <p:stCondLst>
                                    <p:cond delay="0"/>
                                  </p:stCondLst>
                                  <p:childTnLst>
                                    <p:set>
                                      <p:cBhvr>
                                        <p:cTn id="16" dur="1" fill="hold">
                                          <p:stCondLst>
                                            <p:cond delay="1"/>
                                          </p:stCondLst>
                                        </p:cTn>
                                        <p:tgtEl>
                                          <p:spTgt spid="620"/>
                                        </p:tgtEl>
                                        <p:attrNameLst>
                                          <p:attrName>style.visibility</p:attrName>
                                        </p:attrNameLst>
                                      </p:cBhvr>
                                      <p:to>
                                        <p:strVal val="hidden"/>
                                      </p:to>
                                    </p:set>
                                  </p:childTnLst>
                                </p:cTn>
                              </p:par>
                            </p:childTnLst>
                          </p:cTn>
                        </p:par>
                        <p:par>
                          <p:cTn id="17" fill="hold">
                            <p:stCondLst>
                              <p:cond delay="3"/>
                            </p:stCondLst>
                            <p:childTnLst>
                              <p:par>
                                <p:cTn id="18" presetID="1" presetClass="entr" presetSubtype="0" fill="hold" nodeType="afterEffect">
                                  <p:stCondLst>
                                    <p:cond delay="1000"/>
                                  </p:stCondLst>
                                  <p:childTnLst>
                                    <p:set>
                                      <p:cBhvr>
                                        <p:cTn id="19" dur="1" fill="hold">
                                          <p:stCondLst>
                                            <p:cond delay="0"/>
                                          </p:stCondLst>
                                        </p:cTn>
                                        <p:tgtEl>
                                          <p:spTgt spid="637"/>
                                        </p:tgtEl>
                                        <p:attrNameLst>
                                          <p:attrName>style.visibility</p:attrName>
                                        </p:attrNameLst>
                                      </p:cBhvr>
                                      <p:to>
                                        <p:strVal val="visible"/>
                                      </p:to>
                                    </p:set>
                                  </p:childTnLst>
                                </p:cTn>
                              </p:par>
                              <p:par>
                                <p:cTn id="20" presetID="1" presetClass="entr" presetSubtype="0" fill="hold" nodeType="withEffect">
                                  <p:stCondLst>
                                    <p:cond delay="1000"/>
                                  </p:stCondLst>
                                  <p:childTnLst>
                                    <p:set>
                                      <p:cBhvr>
                                        <p:cTn id="21" dur="1" fill="hold">
                                          <p:stCondLst>
                                            <p:cond delay="0"/>
                                          </p:stCondLst>
                                        </p:cTn>
                                        <p:tgtEl>
                                          <p:spTgt spid="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646"/>
        <p:cNvGrpSpPr/>
        <p:nvPr/>
      </p:nvGrpSpPr>
      <p:grpSpPr>
        <a:xfrm>
          <a:off x="0" y="0"/>
          <a:ext cx="0" cy="0"/>
          <a:chOff x="0" y="0"/>
          <a:chExt cx="0" cy="0"/>
        </a:xfrm>
      </p:grpSpPr>
      <p:sp>
        <p:nvSpPr>
          <p:cNvPr id="647" name="Google Shape;647;p50"/>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 Away from FO Goal</a:t>
            </a:r>
            <a:endParaRPr/>
          </a:p>
        </p:txBody>
      </p:sp>
      <p:sp>
        <p:nvSpPr>
          <p:cNvPr id="648" name="Google Shape;648;p50"/>
          <p:cNvSpPr/>
          <p:nvPr/>
        </p:nvSpPr>
        <p:spPr>
          <a:xfrm>
            <a:off x="4714875" y="262536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FO</a:t>
            </a:r>
            <a:endParaRPr/>
          </a:p>
        </p:txBody>
      </p:sp>
      <p:sp>
        <p:nvSpPr>
          <p:cNvPr id="649" name="Google Shape;649;p50"/>
          <p:cNvSpPr/>
          <p:nvPr/>
        </p:nvSpPr>
        <p:spPr>
          <a:xfrm>
            <a:off x="3057525" y="441454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W</a:t>
            </a:r>
            <a:endParaRPr/>
          </a:p>
        </p:txBody>
      </p:sp>
      <p:sp>
        <p:nvSpPr>
          <p:cNvPr id="650" name="Google Shape;650;p50"/>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651" name="Google Shape;651;p50"/>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a:p>
        </p:txBody>
      </p:sp>
      <p:sp>
        <p:nvSpPr>
          <p:cNvPr id="652" name="Google Shape;652;p50"/>
          <p:cNvSpPr txBox="1"/>
          <p:nvPr/>
        </p:nvSpPr>
        <p:spPr>
          <a:xfrm>
            <a:off x="1762125" y="398299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653" name="Google Shape;653;p50"/>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654" name="Google Shape;654;p50"/>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a:p>
        </p:txBody>
      </p:sp>
      <p:sp>
        <p:nvSpPr>
          <p:cNvPr id="655" name="Google Shape;655;p50"/>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656" name="Google Shape;656;p50"/>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57" name="Google Shape;657;p50"/>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58" name="Google Shape;658;p50"/>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59" name="Google Shape;659;p50"/>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grpSp>
        <p:nvGrpSpPr>
          <p:cNvPr id="660" name="Google Shape;660;p50"/>
          <p:cNvGrpSpPr/>
          <p:nvPr/>
        </p:nvGrpSpPr>
        <p:grpSpPr>
          <a:xfrm>
            <a:off x="4181475" y="3122148"/>
            <a:ext cx="876300" cy="484286"/>
            <a:chOff x="4181475" y="3122148"/>
            <a:chExt cx="876300" cy="484286"/>
          </a:xfrm>
        </p:grpSpPr>
        <p:sp>
          <p:nvSpPr>
            <p:cNvPr id="661" name="Google Shape;661;p50"/>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62" name="Google Shape;662;p50"/>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63" name="Google Shape;663;p50"/>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664" name="Google Shape;664;p50"/>
          <p:cNvSpPr/>
          <p:nvPr/>
        </p:nvSpPr>
        <p:spPr>
          <a:xfrm>
            <a:off x="1000127" y="372874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t>
            </a:r>
            <a:endParaRPr/>
          </a:p>
        </p:txBody>
      </p:sp>
      <p:sp>
        <p:nvSpPr>
          <p:cNvPr id="665" name="Google Shape;665;p50"/>
          <p:cNvSpPr/>
          <p:nvPr/>
        </p:nvSpPr>
        <p:spPr>
          <a:xfrm>
            <a:off x="2971802" y="1774627"/>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a:t>
            </a:r>
            <a:endParaRPr/>
          </a:p>
        </p:txBody>
      </p:sp>
      <p:sp>
        <p:nvSpPr>
          <p:cNvPr id="666" name="Google Shape;666;p50"/>
          <p:cNvSpPr txBox="1"/>
          <p:nvPr/>
        </p:nvSpPr>
        <p:spPr>
          <a:xfrm>
            <a:off x="1390650" y="3144769"/>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a:p>
        </p:txBody>
      </p:sp>
      <p:sp>
        <p:nvSpPr>
          <p:cNvPr id="667" name="Google Shape;667;p50"/>
          <p:cNvSpPr txBox="1"/>
          <p:nvPr/>
        </p:nvSpPr>
        <p:spPr>
          <a:xfrm>
            <a:off x="7620000" y="3199655"/>
            <a:ext cx="4476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a:p>
        </p:txBody>
      </p:sp>
      <p:pic>
        <p:nvPicPr>
          <p:cNvPr id="668" name="Google Shape;668;p50"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1"/>
                                          </p:stCondLst>
                                        </p:cTn>
                                        <p:tgtEl>
                                          <p:spTgt spid="649"/>
                                        </p:tgtEl>
                                        <p:attrNameLst>
                                          <p:attrName>style.visibility</p:attrName>
                                        </p:attrNameLst>
                                      </p:cBhvr>
                                      <p:to>
                                        <p:strVal val="hidden"/>
                                      </p:to>
                                    </p:set>
                                  </p:childTnLst>
                                </p:cTn>
                              </p:par>
                            </p:childTnLst>
                          </p:cTn>
                        </p:par>
                        <p:par>
                          <p:cTn id="7" fill="hold">
                            <p:stCondLst>
                              <p:cond delay="1"/>
                            </p:stCondLst>
                            <p:childTnLst>
                              <p:par>
                                <p:cTn id="8" presetID="1" presetClass="exit" presetSubtype="0" fill="hold" nodeType="afterEffect">
                                  <p:stCondLst>
                                    <p:cond delay="0"/>
                                  </p:stCondLst>
                                  <p:childTnLst>
                                    <p:set>
                                      <p:cBhvr>
                                        <p:cTn id="9" dur="1" fill="hold">
                                          <p:stCondLst>
                                            <p:cond delay="1"/>
                                          </p:stCondLst>
                                        </p:cTn>
                                        <p:tgtEl>
                                          <p:spTgt spid="648"/>
                                        </p:tgtEl>
                                        <p:attrNameLst>
                                          <p:attrName>style.visibility</p:attrName>
                                        </p:attrNameLst>
                                      </p:cBhvr>
                                      <p:to>
                                        <p:strVal val="hidden"/>
                                      </p:to>
                                    </p:set>
                                  </p:childTnLst>
                                </p:cTn>
                              </p:par>
                            </p:childTnLst>
                          </p:cTn>
                        </p:par>
                        <p:par>
                          <p:cTn id="10" fill="hold">
                            <p:stCondLst>
                              <p:cond delay="2"/>
                            </p:stCondLst>
                            <p:childTnLst>
                              <p:par>
                                <p:cTn id="11" presetID="1" presetClass="entr" presetSubtype="0" fill="hold" nodeType="afterEffect">
                                  <p:stCondLst>
                                    <p:cond delay="1000"/>
                                  </p:stCondLst>
                                  <p:childTnLst>
                                    <p:set>
                                      <p:cBhvr>
                                        <p:cTn id="12" dur="1" fill="hold">
                                          <p:stCondLst>
                                            <p:cond delay="0"/>
                                          </p:stCondLst>
                                        </p:cTn>
                                        <p:tgtEl>
                                          <p:spTgt spid="6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672"/>
        <p:cNvGrpSpPr/>
        <p:nvPr/>
      </p:nvGrpSpPr>
      <p:grpSpPr>
        <a:xfrm>
          <a:off x="0" y="0"/>
          <a:ext cx="0" cy="0"/>
          <a:chOff x="0" y="0"/>
          <a:chExt cx="0" cy="0"/>
        </a:xfrm>
      </p:grpSpPr>
      <p:sp>
        <p:nvSpPr>
          <p:cNvPr id="673" name="Google Shape;673;p51"/>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 Towards FO Goal</a:t>
            </a:r>
            <a:endParaRPr/>
          </a:p>
        </p:txBody>
      </p:sp>
      <p:sp>
        <p:nvSpPr>
          <p:cNvPr id="674" name="Google Shape;674;p51"/>
          <p:cNvSpPr/>
          <p:nvPr/>
        </p:nvSpPr>
        <p:spPr>
          <a:xfrm>
            <a:off x="3838575" y="342992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FO</a:t>
            </a:r>
            <a:endParaRPr/>
          </a:p>
        </p:txBody>
      </p:sp>
      <p:sp>
        <p:nvSpPr>
          <p:cNvPr id="675" name="Google Shape;675;p51"/>
          <p:cNvSpPr/>
          <p:nvPr/>
        </p:nvSpPr>
        <p:spPr>
          <a:xfrm>
            <a:off x="5495925" y="1703684"/>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W</a:t>
            </a:r>
            <a:endParaRPr/>
          </a:p>
        </p:txBody>
      </p:sp>
      <p:sp>
        <p:nvSpPr>
          <p:cNvPr id="676" name="Google Shape;676;p51"/>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677" name="Google Shape;677;p51"/>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a:p>
        </p:txBody>
      </p:sp>
      <p:sp>
        <p:nvSpPr>
          <p:cNvPr id="678" name="Google Shape;678;p51"/>
          <p:cNvSpPr txBox="1"/>
          <p:nvPr/>
        </p:nvSpPr>
        <p:spPr>
          <a:xfrm>
            <a:off x="1714501" y="3952875"/>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679" name="Google Shape;679;p51"/>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680" name="Google Shape;680;p51"/>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a:p>
        </p:txBody>
      </p:sp>
      <p:sp>
        <p:nvSpPr>
          <p:cNvPr id="681" name="Google Shape;681;p51"/>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682" name="Google Shape;682;p51"/>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83" name="Google Shape;683;p51"/>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84" name="Google Shape;684;p51"/>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85" name="Google Shape;685;p51"/>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grpSp>
        <p:nvGrpSpPr>
          <p:cNvPr id="686" name="Google Shape;686;p51"/>
          <p:cNvGrpSpPr/>
          <p:nvPr/>
        </p:nvGrpSpPr>
        <p:grpSpPr>
          <a:xfrm>
            <a:off x="4181475" y="3122148"/>
            <a:ext cx="876300" cy="484286"/>
            <a:chOff x="4181475" y="3122148"/>
            <a:chExt cx="876300" cy="484286"/>
          </a:xfrm>
        </p:grpSpPr>
        <p:sp>
          <p:nvSpPr>
            <p:cNvPr id="687" name="Google Shape;687;p51"/>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88" name="Google Shape;688;p51"/>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689" name="Google Shape;689;p51"/>
            <p:cNvSpPr/>
            <p:nvPr/>
          </p:nvSpPr>
          <p:spPr>
            <a:xfrm>
              <a:off x="4524375" y="3144769"/>
              <a:ext cx="190500"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690" name="Google Shape;690;p51"/>
          <p:cNvSpPr/>
          <p:nvPr/>
        </p:nvSpPr>
        <p:spPr>
          <a:xfrm>
            <a:off x="5572125" y="608884"/>
            <a:ext cx="2028825" cy="1003666"/>
          </a:xfrm>
          <a:prstGeom prst="wedgeEllipseCallout">
            <a:avLst>
              <a:gd name="adj1" fmla="val -20833"/>
              <a:gd name="adj2" fmla="val 625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Wing Official holds arms up and points toward goal when the field is ready</a:t>
            </a:r>
            <a:endParaRPr/>
          </a:p>
        </p:txBody>
      </p:sp>
      <p:sp>
        <p:nvSpPr>
          <p:cNvPr id="691" name="Google Shape;691;p51"/>
          <p:cNvSpPr/>
          <p:nvPr/>
        </p:nvSpPr>
        <p:spPr>
          <a:xfrm>
            <a:off x="7905751" y="190222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t>
            </a:r>
            <a:endParaRPr/>
          </a:p>
        </p:txBody>
      </p:sp>
      <p:sp>
        <p:nvSpPr>
          <p:cNvPr id="692" name="Google Shape;692;p51"/>
          <p:cNvSpPr/>
          <p:nvPr/>
        </p:nvSpPr>
        <p:spPr>
          <a:xfrm>
            <a:off x="5534026" y="407164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a:t>
            </a:r>
            <a:endParaRPr/>
          </a:p>
        </p:txBody>
      </p:sp>
      <p:sp>
        <p:nvSpPr>
          <p:cNvPr id="693" name="Google Shape;693;p51"/>
          <p:cNvSpPr txBox="1"/>
          <p:nvPr/>
        </p:nvSpPr>
        <p:spPr>
          <a:xfrm>
            <a:off x="1390650" y="3144769"/>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a:p>
        </p:txBody>
      </p:sp>
      <p:sp>
        <p:nvSpPr>
          <p:cNvPr id="694" name="Google Shape;694;p51"/>
          <p:cNvSpPr txBox="1"/>
          <p:nvPr/>
        </p:nvSpPr>
        <p:spPr>
          <a:xfrm>
            <a:off x="7515226" y="317531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a:p>
        </p:txBody>
      </p:sp>
      <p:pic>
        <p:nvPicPr>
          <p:cNvPr id="695" name="Google Shape;695;p51" descr="http://emloa.org/s/misc/logo.jpg?t=1579122088"/>
          <p:cNvPicPr preferRelativeResize="0"/>
          <p:nvPr/>
        </p:nvPicPr>
        <p:blipFill rotWithShape="1">
          <a:blip r:embed="rId3">
            <a:alphaModFix/>
          </a:blip>
          <a:srcRect/>
          <a:stretch/>
        </p:blipFill>
        <p:spPr>
          <a:xfrm>
            <a:off x="6768356" y="6343651"/>
            <a:ext cx="2375644" cy="504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690"/>
                                        </p:tgtEl>
                                        <p:attrNameLst>
                                          <p:attrName>style.visibility</p:attrName>
                                        </p:attrNameLst>
                                      </p:cBhvr>
                                      <p:to>
                                        <p:strVal val="hidden"/>
                                      </p:to>
                                    </p:set>
                                  </p:childTnLst>
                                </p:cTn>
                              </p:par>
                            </p:childTnLst>
                          </p:cTn>
                        </p:par>
                        <p:par>
                          <p:cTn id="11" fill="hold">
                            <p:stCondLst>
                              <p:cond delay="1"/>
                            </p:stCondLst>
                            <p:childTnLst>
                              <p:par>
                                <p:cTn id="12" presetID="1" presetClass="exit" presetSubtype="0" fill="hold" nodeType="afterEffect">
                                  <p:stCondLst>
                                    <p:cond delay="0"/>
                                  </p:stCondLst>
                                  <p:childTnLst>
                                    <p:set>
                                      <p:cBhvr>
                                        <p:cTn id="13" dur="1" fill="hold">
                                          <p:stCondLst>
                                            <p:cond delay="1"/>
                                          </p:stCondLst>
                                        </p:cTn>
                                        <p:tgtEl>
                                          <p:spTgt spid="675"/>
                                        </p:tgtEl>
                                        <p:attrNameLst>
                                          <p:attrName>style.visibility</p:attrName>
                                        </p:attrNameLst>
                                      </p:cBhvr>
                                      <p:to>
                                        <p:strVal val="hidden"/>
                                      </p:to>
                                    </p:set>
                                  </p:childTnLst>
                                </p:cTn>
                              </p:par>
                            </p:childTnLst>
                          </p:cTn>
                        </p:par>
                        <p:par>
                          <p:cTn id="14" fill="hold">
                            <p:stCondLst>
                              <p:cond delay="2"/>
                            </p:stCondLst>
                            <p:childTnLst>
                              <p:par>
                                <p:cTn id="15" presetID="1" presetClass="exit" presetSubtype="0" fill="hold" nodeType="afterEffect">
                                  <p:stCondLst>
                                    <p:cond delay="0"/>
                                  </p:stCondLst>
                                  <p:childTnLst>
                                    <p:set>
                                      <p:cBhvr>
                                        <p:cTn id="16" dur="1" fill="hold">
                                          <p:stCondLst>
                                            <p:cond delay="1"/>
                                          </p:stCondLst>
                                        </p:cTn>
                                        <p:tgtEl>
                                          <p:spTgt spid="67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699"/>
        <p:cNvGrpSpPr/>
        <p:nvPr/>
      </p:nvGrpSpPr>
      <p:grpSpPr>
        <a:xfrm>
          <a:off x="0" y="0"/>
          <a:ext cx="0" cy="0"/>
          <a:chOff x="0" y="0"/>
          <a:chExt cx="0" cy="0"/>
        </a:xfrm>
      </p:grpSpPr>
      <p:sp>
        <p:nvSpPr>
          <p:cNvPr id="700" name="Google Shape;700;p52"/>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Faceoff Away from FO Goal</a:t>
            </a:r>
            <a:endParaRPr/>
          </a:p>
        </p:txBody>
      </p:sp>
      <p:sp>
        <p:nvSpPr>
          <p:cNvPr id="701" name="Google Shape;701;p52"/>
          <p:cNvSpPr/>
          <p:nvPr/>
        </p:nvSpPr>
        <p:spPr>
          <a:xfrm>
            <a:off x="3838575" y="342992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FO</a:t>
            </a:r>
            <a:endParaRPr/>
          </a:p>
        </p:txBody>
      </p:sp>
      <p:sp>
        <p:nvSpPr>
          <p:cNvPr id="702" name="Google Shape;702;p52"/>
          <p:cNvSpPr/>
          <p:nvPr/>
        </p:nvSpPr>
        <p:spPr>
          <a:xfrm>
            <a:off x="5534025" y="155932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W</a:t>
            </a:r>
            <a:endParaRPr/>
          </a:p>
        </p:txBody>
      </p:sp>
      <p:sp>
        <p:nvSpPr>
          <p:cNvPr id="703" name="Google Shape;703;p52"/>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704" name="Google Shape;704;p52"/>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a:p>
        </p:txBody>
      </p:sp>
      <p:sp>
        <p:nvSpPr>
          <p:cNvPr id="705" name="Google Shape;705;p52"/>
          <p:cNvSpPr txBox="1"/>
          <p:nvPr/>
        </p:nvSpPr>
        <p:spPr>
          <a:xfrm>
            <a:off x="1762125" y="398299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706" name="Google Shape;706;p52"/>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707" name="Google Shape;707;p52"/>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a:p>
        </p:txBody>
      </p:sp>
      <p:sp>
        <p:nvSpPr>
          <p:cNvPr id="708" name="Google Shape;708;p52"/>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709" name="Google Shape;709;p52"/>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710" name="Google Shape;710;p52"/>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711" name="Google Shape;711;p52"/>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712" name="Google Shape;712;p52"/>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grpSp>
        <p:nvGrpSpPr>
          <p:cNvPr id="713" name="Google Shape;713;p52"/>
          <p:cNvGrpSpPr/>
          <p:nvPr/>
        </p:nvGrpSpPr>
        <p:grpSpPr>
          <a:xfrm>
            <a:off x="4181475" y="3122148"/>
            <a:ext cx="876300" cy="484286"/>
            <a:chOff x="4181475" y="3122148"/>
            <a:chExt cx="876300" cy="484286"/>
          </a:xfrm>
        </p:grpSpPr>
        <p:sp>
          <p:nvSpPr>
            <p:cNvPr id="714" name="Google Shape;714;p52"/>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715" name="Google Shape;715;p52"/>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716" name="Google Shape;716;p52"/>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717" name="Google Shape;717;p52"/>
          <p:cNvSpPr/>
          <p:nvPr/>
        </p:nvSpPr>
        <p:spPr>
          <a:xfrm>
            <a:off x="981075" y="372874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t>
            </a:r>
            <a:endParaRPr/>
          </a:p>
        </p:txBody>
      </p:sp>
      <p:sp>
        <p:nvSpPr>
          <p:cNvPr id="718" name="Google Shape;718;p52"/>
          <p:cNvSpPr/>
          <p:nvPr/>
        </p:nvSpPr>
        <p:spPr>
          <a:xfrm>
            <a:off x="3043239" y="146685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a:t>
            </a:r>
            <a:endParaRPr/>
          </a:p>
        </p:txBody>
      </p:sp>
      <p:sp>
        <p:nvSpPr>
          <p:cNvPr id="719" name="Google Shape;719;p52"/>
          <p:cNvSpPr txBox="1"/>
          <p:nvPr/>
        </p:nvSpPr>
        <p:spPr>
          <a:xfrm>
            <a:off x="1390650" y="3144769"/>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a:p>
        </p:txBody>
      </p:sp>
      <p:sp>
        <p:nvSpPr>
          <p:cNvPr id="720" name="Google Shape;720;p52"/>
          <p:cNvSpPr txBox="1"/>
          <p:nvPr/>
        </p:nvSpPr>
        <p:spPr>
          <a:xfrm>
            <a:off x="7553325" y="3267436"/>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a:p>
        </p:txBody>
      </p:sp>
      <p:pic>
        <p:nvPicPr>
          <p:cNvPr id="721" name="Google Shape;721;p52"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afterEffect">
                                  <p:stCondLst>
                                    <p:cond delay="0"/>
                                  </p:stCondLst>
                                  <p:childTnLst>
                                    <p:set>
                                      <p:cBhvr>
                                        <p:cTn id="6" dur="1" fill="hold">
                                          <p:stCondLst>
                                            <p:cond delay="1"/>
                                          </p:stCondLst>
                                        </p:cTn>
                                        <p:tgtEl>
                                          <p:spTgt spid="701"/>
                                        </p:tgtEl>
                                        <p:attrNameLst>
                                          <p:attrName>style.visibility</p:attrName>
                                        </p:attrNameLst>
                                      </p:cBhvr>
                                      <p:to>
                                        <p:strVal val="hidden"/>
                                      </p:to>
                                    </p:set>
                                  </p:childTnLst>
                                </p:cTn>
                              </p:par>
                            </p:childTnLst>
                          </p:cTn>
                        </p:par>
                        <p:par>
                          <p:cTn id="7" fill="hold">
                            <p:stCondLst>
                              <p:cond delay="1"/>
                            </p:stCondLst>
                            <p:childTnLst>
                              <p:par>
                                <p:cTn id="8" presetID="1" presetClass="exit" presetSubtype="0" fill="hold" nodeType="afterEffect">
                                  <p:stCondLst>
                                    <p:cond delay="0"/>
                                  </p:stCondLst>
                                  <p:childTnLst>
                                    <p:set>
                                      <p:cBhvr>
                                        <p:cTn id="9" dur="1" fill="hold">
                                          <p:stCondLst>
                                            <p:cond delay="1"/>
                                          </p:stCondLst>
                                        </p:cTn>
                                        <p:tgtEl>
                                          <p:spTgt spid="70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6934D-402D-453B-B5C3-D6D4F0BEDAE2}"/>
              </a:ext>
            </a:extLst>
          </p:cNvPr>
          <p:cNvSpPr>
            <a:spLocks noGrp="1"/>
          </p:cNvSpPr>
          <p:nvPr>
            <p:ph type="title"/>
          </p:nvPr>
        </p:nvSpPr>
        <p:spPr>
          <a:xfrm>
            <a:off x="381000" y="230188"/>
            <a:ext cx="8382000" cy="1661993"/>
          </a:xfrm>
        </p:spPr>
        <p:txBody>
          <a:bodyPr/>
          <a:lstStyle/>
          <a:p>
            <a:pPr algn="ctr"/>
            <a:r>
              <a:rPr lang="en-US" sz="6000" b="1" dirty="0"/>
              <a:t>PLAY OF THE GAME</a:t>
            </a:r>
            <a:br>
              <a:rPr lang="en-US" sz="6000" dirty="0"/>
            </a:br>
            <a:r>
              <a:rPr lang="en-US" sz="6000" b="1" dirty="0"/>
              <a:t>1-MAN MECHANICS</a:t>
            </a:r>
          </a:p>
        </p:txBody>
      </p:sp>
      <p:sp>
        <p:nvSpPr>
          <p:cNvPr id="3" name="Text Placeholder 2">
            <a:extLst>
              <a:ext uri="{FF2B5EF4-FFF2-40B4-BE49-F238E27FC236}">
                <a16:creationId xmlns:a16="http://schemas.microsoft.com/office/drawing/2014/main" id="{BC94EE42-113E-4D07-A279-773211E488D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2919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726"/>
        <p:cNvGrpSpPr/>
        <p:nvPr/>
      </p:nvGrpSpPr>
      <p:grpSpPr>
        <a:xfrm>
          <a:off x="0" y="0"/>
          <a:ext cx="0" cy="0"/>
          <a:chOff x="0" y="0"/>
          <a:chExt cx="0" cy="0"/>
        </a:xfrm>
      </p:grpSpPr>
      <p:sp>
        <p:nvSpPr>
          <p:cNvPr id="727" name="Google Shape;727;p53"/>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One-Man mechanic</a:t>
            </a:r>
            <a:endParaRPr/>
          </a:p>
        </p:txBody>
      </p:sp>
      <p:sp>
        <p:nvSpPr>
          <p:cNvPr id="728" name="Google Shape;728;p53"/>
          <p:cNvSpPr/>
          <p:nvPr/>
        </p:nvSpPr>
        <p:spPr>
          <a:xfrm>
            <a:off x="3838575" y="3366918"/>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FO</a:t>
            </a:r>
            <a:endParaRPr/>
          </a:p>
        </p:txBody>
      </p:sp>
      <p:sp>
        <p:nvSpPr>
          <p:cNvPr id="729" name="Google Shape;729;p53"/>
          <p:cNvSpPr txBox="1"/>
          <p:nvPr/>
        </p:nvSpPr>
        <p:spPr>
          <a:xfrm>
            <a:off x="2228851" y="215265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730" name="Google Shape;730;p53"/>
          <p:cNvSpPr txBox="1"/>
          <p:nvPr/>
        </p:nvSpPr>
        <p:spPr>
          <a:xfrm>
            <a:off x="2095500" y="3144769"/>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a:p>
        </p:txBody>
      </p:sp>
      <p:sp>
        <p:nvSpPr>
          <p:cNvPr id="731" name="Google Shape;731;p53"/>
          <p:cNvSpPr txBox="1"/>
          <p:nvPr/>
        </p:nvSpPr>
        <p:spPr>
          <a:xfrm>
            <a:off x="1714501" y="3952875"/>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732" name="Google Shape;732;p53"/>
          <p:cNvSpPr txBox="1"/>
          <p:nvPr/>
        </p:nvSpPr>
        <p:spPr>
          <a:xfrm>
            <a:off x="6791326" y="2968260"/>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733" name="Google Shape;733;p53"/>
          <p:cNvSpPr txBox="1"/>
          <p:nvPr/>
        </p:nvSpPr>
        <p:spPr>
          <a:xfrm>
            <a:off x="6381750" y="4106763"/>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   D</a:t>
            </a:r>
            <a:endParaRPr/>
          </a:p>
        </p:txBody>
      </p:sp>
      <p:sp>
        <p:nvSpPr>
          <p:cNvPr id="734" name="Google Shape;734;p53"/>
          <p:cNvSpPr txBox="1"/>
          <p:nvPr/>
        </p:nvSpPr>
        <p:spPr>
          <a:xfrm>
            <a:off x="6457951" y="2091232"/>
            <a:ext cx="666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   A</a:t>
            </a:r>
            <a:endParaRPr/>
          </a:p>
        </p:txBody>
      </p:sp>
      <p:sp>
        <p:nvSpPr>
          <p:cNvPr id="735" name="Google Shape;735;p53"/>
          <p:cNvSpPr txBox="1"/>
          <p:nvPr/>
        </p:nvSpPr>
        <p:spPr>
          <a:xfrm>
            <a:off x="37433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736" name="Google Shape;736;p53"/>
          <p:cNvSpPr txBox="1"/>
          <p:nvPr/>
        </p:nvSpPr>
        <p:spPr>
          <a:xfrm>
            <a:off x="4086225" y="140970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737" name="Google Shape;737;p53"/>
          <p:cNvSpPr txBox="1"/>
          <p:nvPr/>
        </p:nvSpPr>
        <p:spPr>
          <a:xfrm>
            <a:off x="4667250"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738" name="Google Shape;738;p53"/>
          <p:cNvSpPr txBox="1"/>
          <p:nvPr/>
        </p:nvSpPr>
        <p:spPr>
          <a:xfrm>
            <a:off x="4086225" y="4848225"/>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grpSp>
        <p:nvGrpSpPr>
          <p:cNvPr id="739" name="Google Shape;739;p53"/>
          <p:cNvGrpSpPr/>
          <p:nvPr/>
        </p:nvGrpSpPr>
        <p:grpSpPr>
          <a:xfrm>
            <a:off x="4181475" y="3122148"/>
            <a:ext cx="876300" cy="484286"/>
            <a:chOff x="4181475" y="3122148"/>
            <a:chExt cx="876300" cy="484286"/>
          </a:xfrm>
        </p:grpSpPr>
        <p:sp>
          <p:nvSpPr>
            <p:cNvPr id="740" name="Google Shape;740;p53"/>
            <p:cNvSpPr txBox="1"/>
            <p:nvPr/>
          </p:nvSpPr>
          <p:spPr>
            <a:xfrm>
              <a:off x="4181475" y="3122148"/>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741" name="Google Shape;741;p53"/>
            <p:cNvSpPr txBox="1"/>
            <p:nvPr/>
          </p:nvSpPr>
          <p:spPr>
            <a:xfrm>
              <a:off x="4619625" y="3298657"/>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
              </a:r>
              <a:endParaRPr/>
            </a:p>
          </p:txBody>
        </p:sp>
        <p:sp>
          <p:nvSpPr>
            <p:cNvPr id="742" name="Google Shape;742;p53"/>
            <p:cNvSpPr/>
            <p:nvPr/>
          </p:nvSpPr>
          <p:spPr>
            <a:xfrm>
              <a:off x="4524375" y="3144769"/>
              <a:ext cx="190500"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grpSp>
      <p:sp>
        <p:nvSpPr>
          <p:cNvPr id="743" name="Google Shape;743;p53"/>
          <p:cNvSpPr/>
          <p:nvPr/>
        </p:nvSpPr>
        <p:spPr>
          <a:xfrm>
            <a:off x="2895601" y="1031358"/>
            <a:ext cx="3111794" cy="1467997"/>
          </a:xfrm>
          <a:prstGeom prst="wedgeEllipseCallout">
            <a:avLst>
              <a:gd name="adj1" fmla="val -20833"/>
              <a:gd name="adj2" fmla="val 62500"/>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 Check both goalies are ready.</a:t>
            </a:r>
            <a:endParaRPr sz="12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None/>
            </a:pPr>
            <a:r>
              <a:rPr lang="en-US" sz="1200" b="0" i="0" u="none" strike="noStrike" cap="none">
                <a:solidFill>
                  <a:srgbClr val="FFFFFF"/>
                </a:solidFill>
                <a:latin typeface="Calibri"/>
                <a:ea typeface="Calibri"/>
                <a:cs typeface="Calibri"/>
                <a:sym typeface="Calibri"/>
              </a:rPr>
              <a:t>- Conduct FO.</a:t>
            </a:r>
            <a:endParaRPr/>
          </a:p>
          <a:p>
            <a:pPr marL="0" marR="0" lvl="0" indent="0" algn="l" rtl="0">
              <a:lnSpc>
                <a:spcPct val="100000"/>
              </a:lnSpc>
              <a:spcBef>
                <a:spcPts val="0"/>
              </a:spcBef>
              <a:spcAft>
                <a:spcPts val="0"/>
              </a:spcAft>
              <a:buNone/>
            </a:pPr>
            <a:r>
              <a:rPr lang="en-US" sz="1200" b="0" i="0" u="none" strike="noStrike" cap="none">
                <a:solidFill>
                  <a:srgbClr val="FFFFFF"/>
                </a:solidFill>
                <a:latin typeface="Calibri"/>
                <a:ea typeface="Calibri"/>
                <a:cs typeface="Calibri"/>
                <a:sym typeface="Calibri"/>
              </a:rPr>
              <a:t>- Move top of box and sideline </a:t>
            </a:r>
            <a:br>
              <a:rPr lang="en-US" sz="1200" b="0" i="0" u="none" strike="noStrike" cap="none">
                <a:solidFill>
                  <a:srgbClr val="FFFFFF"/>
                </a:solidFill>
                <a:latin typeface="Calibri"/>
                <a:ea typeface="Calibri"/>
                <a:cs typeface="Calibri"/>
                <a:sym typeface="Calibri"/>
              </a:rPr>
            </a:br>
            <a:r>
              <a:rPr lang="en-US" sz="1200" b="0" i="0" u="none" strike="noStrike" cap="none">
                <a:solidFill>
                  <a:srgbClr val="FFFFFF"/>
                </a:solidFill>
                <a:latin typeface="Calibri"/>
                <a:ea typeface="Calibri"/>
                <a:cs typeface="Calibri"/>
                <a:sym typeface="Calibri"/>
              </a:rPr>
              <a:t>  to sideline with team in </a:t>
            </a:r>
            <a:br>
              <a:rPr lang="en-US" sz="1200" b="0" i="0" u="none" strike="noStrike" cap="none">
                <a:solidFill>
                  <a:srgbClr val="FFFFFF"/>
                </a:solidFill>
                <a:latin typeface="Calibri"/>
                <a:ea typeface="Calibri"/>
                <a:cs typeface="Calibri"/>
                <a:sym typeface="Calibri"/>
              </a:rPr>
            </a:br>
            <a:r>
              <a:rPr lang="en-US" sz="1200" b="0" i="0" u="none" strike="noStrike" cap="none">
                <a:solidFill>
                  <a:srgbClr val="FFFFFF"/>
                </a:solidFill>
                <a:latin typeface="Calibri"/>
                <a:ea typeface="Calibri"/>
                <a:cs typeface="Calibri"/>
                <a:sym typeface="Calibri"/>
              </a:rPr>
              <a:t>  possession.</a:t>
            </a:r>
            <a:endParaRPr sz="1200" b="0" i="0" u="none" strike="noStrike" cap="none">
              <a:solidFill>
                <a:srgbClr val="FFFFFF"/>
              </a:solidFill>
              <a:latin typeface="Calibri"/>
              <a:ea typeface="Calibri"/>
              <a:cs typeface="Calibri"/>
              <a:sym typeface="Calibri"/>
            </a:endParaRPr>
          </a:p>
        </p:txBody>
      </p:sp>
      <p:sp>
        <p:nvSpPr>
          <p:cNvPr id="744" name="Google Shape;744;p53"/>
          <p:cNvSpPr txBox="1"/>
          <p:nvPr/>
        </p:nvSpPr>
        <p:spPr>
          <a:xfrm>
            <a:off x="1390650" y="3144769"/>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a:p>
        </p:txBody>
      </p:sp>
      <p:sp>
        <p:nvSpPr>
          <p:cNvPr id="745" name="Google Shape;745;p53"/>
          <p:cNvSpPr txBox="1"/>
          <p:nvPr/>
        </p:nvSpPr>
        <p:spPr>
          <a:xfrm>
            <a:off x="7515226" y="3175310"/>
            <a:ext cx="4381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a:t>
            </a:r>
            <a:endParaRPr/>
          </a:p>
        </p:txBody>
      </p:sp>
      <p:pic>
        <p:nvPicPr>
          <p:cNvPr id="746" name="Google Shape;746;p53" descr="http://emloa.org/s/misc/logo.jpg?t=1579122088"/>
          <p:cNvPicPr preferRelativeResize="0"/>
          <p:nvPr/>
        </p:nvPicPr>
        <p:blipFill rotWithShape="1">
          <a:blip r:embed="rId3">
            <a:alphaModFix/>
          </a:blip>
          <a:srcRect/>
          <a:stretch/>
        </p:blipFill>
        <p:spPr>
          <a:xfrm>
            <a:off x="6768356" y="6343651"/>
            <a:ext cx="2375644" cy="5048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7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0"/>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b="1" dirty="0"/>
              <a:t>WELCOME</a:t>
            </a:r>
            <a:endParaRPr b="1" dirty="0"/>
          </a:p>
        </p:txBody>
      </p:sp>
      <p:sp>
        <p:nvSpPr>
          <p:cNvPr id="303" name="Google Shape;303;p30"/>
          <p:cNvSpPr txBox="1">
            <a:spLocks noGrp="1"/>
          </p:cNvSpPr>
          <p:nvPr>
            <p:ph type="body" idx="1"/>
          </p:nvPr>
        </p:nvSpPr>
        <p:spPr>
          <a:xfrm>
            <a:off x="457200" y="1828800"/>
            <a:ext cx="8305800" cy="3802066"/>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SzPts val="3600"/>
              <a:buNone/>
            </a:pPr>
            <a:r>
              <a:rPr lang="en-US" b="1" dirty="0"/>
              <a:t>ASSOCIATE OFFICIAL STATUS</a:t>
            </a:r>
            <a:endParaRPr dirty="0"/>
          </a:p>
          <a:p>
            <a:pPr marL="396875" lvl="0" indent="-396875" algn="l" rtl="0">
              <a:lnSpc>
                <a:spcPct val="90000"/>
              </a:lnSpc>
              <a:spcBef>
                <a:spcPts val="0"/>
              </a:spcBef>
              <a:spcAft>
                <a:spcPts val="0"/>
              </a:spcAft>
              <a:buClr>
                <a:schemeClr val="dk1"/>
              </a:buClr>
              <a:buSzPts val="3600"/>
              <a:buFont typeface="Arial"/>
              <a:buChar char="•"/>
            </a:pPr>
            <a:r>
              <a:rPr lang="en-US" b="1" dirty="0"/>
              <a:t>RETURNING AO </a:t>
            </a:r>
            <a:r>
              <a:rPr lang="en-US" dirty="0"/>
              <a:t>– If you officiated games in 2019 or 2021, you are a RETURNING AO</a:t>
            </a:r>
            <a:endParaRPr dirty="0"/>
          </a:p>
          <a:p>
            <a:pPr marL="396875" lvl="0" indent="-396875" algn="l" rtl="0">
              <a:lnSpc>
                <a:spcPct val="90000"/>
              </a:lnSpc>
              <a:spcBef>
                <a:spcPts val="720"/>
              </a:spcBef>
              <a:spcAft>
                <a:spcPts val="0"/>
              </a:spcAft>
              <a:buClr>
                <a:schemeClr val="dk1"/>
              </a:buClr>
              <a:buSzPts val="3600"/>
              <a:buFont typeface="Arial"/>
              <a:buChar char="•"/>
            </a:pPr>
            <a:r>
              <a:rPr lang="en-US" b="1" dirty="0"/>
              <a:t>NEW AO </a:t>
            </a:r>
            <a:r>
              <a:rPr lang="en-US" dirty="0"/>
              <a:t>– If you have not officiated games you are a NEW AO. </a:t>
            </a:r>
            <a:endParaRPr dirty="0"/>
          </a:p>
          <a:p>
            <a:pPr marL="396875" lvl="0" indent="-396875" algn="l" rtl="0">
              <a:lnSpc>
                <a:spcPct val="90000"/>
              </a:lnSpc>
              <a:spcBef>
                <a:spcPts val="720"/>
              </a:spcBef>
              <a:spcAft>
                <a:spcPts val="0"/>
              </a:spcAft>
              <a:buClr>
                <a:schemeClr val="dk1"/>
              </a:buClr>
              <a:buSzPts val="3600"/>
              <a:buFont typeface="Arial"/>
              <a:buChar char="•"/>
            </a:pPr>
            <a:r>
              <a:rPr lang="en-US" b="1" dirty="0"/>
              <a:t>SENIOR AO </a:t>
            </a:r>
            <a:r>
              <a:rPr lang="en-US" dirty="0"/>
              <a:t>– Senior in HS and officiated for two seasons.</a:t>
            </a:r>
            <a:endParaRPr dirty="0"/>
          </a:p>
          <a:p>
            <a:pPr marL="396875" lvl="0" indent="-193675" algn="l" rtl="0">
              <a:lnSpc>
                <a:spcPct val="90000"/>
              </a:lnSpc>
              <a:spcBef>
                <a:spcPts val="640"/>
              </a:spcBef>
              <a:spcAft>
                <a:spcPts val="0"/>
              </a:spcAft>
              <a:buClr>
                <a:schemeClr val="dk1"/>
              </a:buClr>
              <a:buSzPts val="3200"/>
              <a:buFont typeface="Calibri"/>
              <a:buNone/>
            </a:pPr>
            <a:endParaRPr dirty="0"/>
          </a:p>
        </p:txBody>
      </p:sp>
      <p:sp>
        <p:nvSpPr>
          <p:cNvPr id="304" name="Google Shape;304;p30"/>
          <p:cNvSpPr txBox="1"/>
          <p:nvPr/>
        </p:nvSpPr>
        <p:spPr>
          <a:xfrm>
            <a:off x="374715" y="916195"/>
            <a:ext cx="8001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Opening Remarks</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animEffect transition="in" filter="fade">
                                      <p:cBhvr>
                                        <p:cTn id="7" dur="1000"/>
                                        <p:tgtEl>
                                          <p:spTgt spid="3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xEl>
                                              <p:pRg st="1" end="1"/>
                                            </p:txEl>
                                          </p:spTgt>
                                        </p:tgtEl>
                                        <p:attrNameLst>
                                          <p:attrName>style.visibility</p:attrName>
                                        </p:attrNameLst>
                                      </p:cBhvr>
                                      <p:to>
                                        <p:strVal val="visible"/>
                                      </p:to>
                                    </p:set>
                                    <p:animEffect transition="in" filter="fade">
                                      <p:cBhvr>
                                        <p:cTn id="12" dur="1000"/>
                                        <p:tgtEl>
                                          <p:spTgt spid="3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3">
                                            <p:txEl>
                                              <p:pRg st="2" end="2"/>
                                            </p:txEl>
                                          </p:spTgt>
                                        </p:tgtEl>
                                        <p:attrNameLst>
                                          <p:attrName>style.visibility</p:attrName>
                                        </p:attrNameLst>
                                      </p:cBhvr>
                                      <p:to>
                                        <p:strVal val="visible"/>
                                      </p:to>
                                    </p:set>
                                    <p:animEffect transition="in" filter="fade">
                                      <p:cBhvr>
                                        <p:cTn id="17" dur="1000"/>
                                        <p:tgtEl>
                                          <p:spTgt spid="3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3">
                                            <p:txEl>
                                              <p:pRg st="3" end="3"/>
                                            </p:txEl>
                                          </p:spTgt>
                                        </p:tgtEl>
                                        <p:attrNameLst>
                                          <p:attrName>style.visibility</p:attrName>
                                        </p:attrNameLst>
                                      </p:cBhvr>
                                      <p:to>
                                        <p:strVal val="visible"/>
                                      </p:to>
                                    </p:set>
                                    <p:animEffect transition="in" filter="fade">
                                      <p:cBhvr>
                                        <p:cTn id="22" dur="1000"/>
                                        <p:tgtEl>
                                          <p:spTgt spid="3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64"/>
          <p:cNvSpPr txBox="1">
            <a:spLocks noGrp="1"/>
          </p:cNvSpPr>
          <p:nvPr>
            <p:ph type="body" idx="1"/>
          </p:nvPr>
        </p:nvSpPr>
        <p:spPr>
          <a:xfrm>
            <a:off x="374715" y="1000027"/>
            <a:ext cx="8382000" cy="4930581"/>
          </a:xfrm>
          <a:prstGeom prst="rect">
            <a:avLst/>
          </a:prstGeom>
          <a:noFill/>
          <a:ln>
            <a:noFill/>
          </a:ln>
        </p:spPr>
        <p:txBody>
          <a:bodyPr spcFirstLastPara="1" wrap="square" lIns="0" tIns="0" rIns="0" bIns="0" anchor="t" anchorCtr="0">
            <a:spAutoFit/>
          </a:bodyPr>
          <a:lstStyle/>
          <a:p>
            <a:pPr marL="60325" indent="0">
              <a:spcBef>
                <a:spcPts val="0"/>
              </a:spcBef>
              <a:buSzPts val="2800"/>
              <a:buNone/>
            </a:pPr>
            <a:r>
              <a:rPr lang="en-US" b="1" dirty="0"/>
              <a:t>ADVANCING THE BALL</a:t>
            </a:r>
          </a:p>
          <a:p>
            <a:pPr marL="60325" indent="0">
              <a:spcBef>
                <a:spcPts val="0"/>
              </a:spcBef>
              <a:buSzPts val="2800"/>
              <a:buNone/>
            </a:pPr>
            <a:r>
              <a:rPr lang="en-US" b="1" dirty="0"/>
              <a:t>Faceoff</a:t>
            </a:r>
            <a:r>
              <a:rPr lang="en-US" dirty="0"/>
              <a:t> – After possession is gained and official yells “possession”, team with the ball has to advance the ball into the Attack Area</a:t>
            </a:r>
          </a:p>
          <a:p>
            <a:pPr marL="517525" indent="-457200">
              <a:spcBef>
                <a:spcPts val="0"/>
              </a:spcBef>
              <a:buSzPts val="2800"/>
              <a:buFont typeface="Wingdings" panose="05000000000000000000" pitchFamily="2" charset="2"/>
              <a:buChar char="Ø"/>
            </a:pPr>
            <a:r>
              <a:rPr lang="en-US" sz="2800" b="0" dirty="0"/>
              <a:t>If they gain possession in de</a:t>
            </a:r>
            <a:r>
              <a:rPr lang="en-US" sz="2800" dirty="0"/>
              <a:t>fensive half of the field, they have </a:t>
            </a:r>
            <a:r>
              <a:rPr lang="en-US" sz="2800" b="0" dirty="0"/>
              <a:t>20 seconds to get the ball across midfield line and 10 seconds to get the ball in to attack area </a:t>
            </a:r>
          </a:p>
          <a:p>
            <a:pPr marL="517525" indent="-457200">
              <a:spcBef>
                <a:spcPts val="0"/>
              </a:spcBef>
              <a:buSzPts val="2800"/>
              <a:buFont typeface="Wingdings" panose="05000000000000000000" pitchFamily="2" charset="2"/>
              <a:buChar char="Ø"/>
            </a:pPr>
            <a:r>
              <a:rPr lang="en-US" sz="2800" b="0" dirty="0"/>
              <a:t>If they gain possession in de</a:t>
            </a:r>
            <a:r>
              <a:rPr lang="en-US" sz="2800" dirty="0"/>
              <a:t>fensive half of the field, they have </a:t>
            </a:r>
            <a:r>
              <a:rPr lang="en-US" sz="2800" b="0" dirty="0"/>
              <a:t>20 seconds to get the ball across midfield line and 10 seconds to get the ball in to attack area </a:t>
            </a:r>
          </a:p>
          <a:p>
            <a:pPr marL="914400" lvl="1" indent="-219075" algn="l" rtl="0">
              <a:lnSpc>
                <a:spcPct val="90000"/>
              </a:lnSpc>
              <a:spcBef>
                <a:spcPts val="0"/>
              </a:spcBef>
              <a:spcAft>
                <a:spcPts val="0"/>
              </a:spcAft>
              <a:buClr>
                <a:schemeClr val="dk1"/>
              </a:buClr>
              <a:buSzPts val="2800"/>
              <a:buFont typeface="Arial"/>
              <a:buNone/>
            </a:pPr>
            <a:endParaRPr b="0" dirty="0"/>
          </a:p>
          <a:p>
            <a:pPr marL="0" lvl="0" indent="0" algn="l" rtl="0">
              <a:lnSpc>
                <a:spcPct val="90000"/>
              </a:lnSpc>
              <a:spcBef>
                <a:spcPts val="0"/>
              </a:spcBef>
              <a:spcAft>
                <a:spcPts val="0"/>
              </a:spcAft>
              <a:buClr>
                <a:schemeClr val="dk1"/>
              </a:buClr>
              <a:buSzPts val="3200"/>
              <a:buFont typeface="Calibri"/>
              <a:buNone/>
            </a:pPr>
            <a:endParaRPr b="0" dirty="0"/>
          </a:p>
        </p:txBody>
      </p:sp>
      <p:sp>
        <p:nvSpPr>
          <p:cNvPr id="820" name="Google Shape;820;p64"/>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PLAY OF THE GAME</a:t>
            </a:r>
            <a:endParaRPr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64"/>
          <p:cNvSpPr txBox="1">
            <a:spLocks noGrp="1"/>
          </p:cNvSpPr>
          <p:nvPr>
            <p:ph type="body" idx="1"/>
          </p:nvPr>
        </p:nvSpPr>
        <p:spPr>
          <a:xfrm>
            <a:off x="374715" y="1000027"/>
            <a:ext cx="8382000" cy="4930581"/>
          </a:xfrm>
          <a:prstGeom prst="rect">
            <a:avLst/>
          </a:prstGeom>
          <a:noFill/>
          <a:ln>
            <a:noFill/>
          </a:ln>
        </p:spPr>
        <p:txBody>
          <a:bodyPr spcFirstLastPara="1" wrap="square" lIns="0" tIns="0" rIns="0" bIns="0" anchor="t" anchorCtr="0">
            <a:spAutoFit/>
          </a:bodyPr>
          <a:lstStyle/>
          <a:p>
            <a:pPr marL="60325" indent="0">
              <a:spcBef>
                <a:spcPts val="0"/>
              </a:spcBef>
              <a:buSzPts val="2800"/>
              <a:buNone/>
            </a:pPr>
            <a:r>
              <a:rPr lang="en-US" b="1" dirty="0"/>
              <a:t>ADVANCING THE BALL (</a:t>
            </a:r>
            <a:r>
              <a:rPr lang="en-US" b="1" dirty="0" err="1"/>
              <a:t>cont</a:t>
            </a:r>
            <a:r>
              <a:rPr lang="en-US" b="1" dirty="0"/>
              <a:t>)</a:t>
            </a:r>
          </a:p>
          <a:p>
            <a:pPr marL="60325" indent="0">
              <a:spcBef>
                <a:spcPts val="0"/>
              </a:spcBef>
              <a:buSzPts val="2800"/>
              <a:buNone/>
            </a:pPr>
            <a:r>
              <a:rPr lang="en-US" b="1" dirty="0"/>
              <a:t>Change of Possession</a:t>
            </a:r>
            <a:r>
              <a:rPr lang="en-US" dirty="0"/>
              <a:t> – When there is a change of possession, the team with the ball has to advance the ball into the Attack Area</a:t>
            </a:r>
          </a:p>
          <a:p>
            <a:pPr marL="517525" indent="-457200">
              <a:spcBef>
                <a:spcPts val="0"/>
              </a:spcBef>
              <a:buSzPts val="2800"/>
              <a:buFont typeface="Wingdings" panose="05000000000000000000" pitchFamily="2" charset="2"/>
              <a:buChar char="Ø"/>
            </a:pPr>
            <a:r>
              <a:rPr lang="en-US" sz="2800" b="0" dirty="0"/>
              <a:t>If they gain possession in de</a:t>
            </a:r>
            <a:r>
              <a:rPr lang="en-US" sz="2800" dirty="0"/>
              <a:t>fensive half of the field, they have </a:t>
            </a:r>
            <a:r>
              <a:rPr lang="en-US" sz="2800" b="0" dirty="0"/>
              <a:t>20 seconds to get the ball across midfield line and 10 seconds to get the ball in to attack area </a:t>
            </a:r>
          </a:p>
          <a:p>
            <a:pPr marL="517525" indent="-457200">
              <a:spcBef>
                <a:spcPts val="0"/>
              </a:spcBef>
              <a:buSzPts val="2800"/>
              <a:buFont typeface="Wingdings" panose="05000000000000000000" pitchFamily="2" charset="2"/>
              <a:buChar char="Ø"/>
            </a:pPr>
            <a:r>
              <a:rPr lang="en-US" sz="2800" b="0" dirty="0"/>
              <a:t>If they gain possession in de</a:t>
            </a:r>
            <a:r>
              <a:rPr lang="en-US" sz="2800" dirty="0"/>
              <a:t>fensive half of the field, they have </a:t>
            </a:r>
            <a:r>
              <a:rPr lang="en-US" sz="2800" b="0" dirty="0"/>
              <a:t>20 seconds to get the ball across midfield line and 10 seconds to get the ball in to attack area </a:t>
            </a:r>
          </a:p>
          <a:p>
            <a:pPr marL="914400" lvl="1" indent="-219075" algn="l" rtl="0">
              <a:lnSpc>
                <a:spcPct val="90000"/>
              </a:lnSpc>
              <a:spcBef>
                <a:spcPts val="0"/>
              </a:spcBef>
              <a:spcAft>
                <a:spcPts val="0"/>
              </a:spcAft>
              <a:buClr>
                <a:schemeClr val="dk1"/>
              </a:buClr>
              <a:buSzPts val="2800"/>
              <a:buFont typeface="Arial"/>
              <a:buNone/>
            </a:pPr>
            <a:endParaRPr b="0" dirty="0"/>
          </a:p>
          <a:p>
            <a:pPr marL="0" lvl="0" indent="0" algn="l" rtl="0">
              <a:lnSpc>
                <a:spcPct val="90000"/>
              </a:lnSpc>
              <a:spcBef>
                <a:spcPts val="0"/>
              </a:spcBef>
              <a:spcAft>
                <a:spcPts val="0"/>
              </a:spcAft>
              <a:buClr>
                <a:schemeClr val="dk1"/>
              </a:buClr>
              <a:buSzPts val="3200"/>
              <a:buFont typeface="Calibri"/>
              <a:buNone/>
            </a:pPr>
            <a:endParaRPr b="0" dirty="0"/>
          </a:p>
        </p:txBody>
      </p:sp>
      <p:sp>
        <p:nvSpPr>
          <p:cNvPr id="820" name="Google Shape;820;p64"/>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PLAY OF THE GAME</a:t>
            </a:r>
            <a:endParaRPr sz="4800" b="0" i="0" u="none" strike="noStrike" cap="none" dirty="0">
              <a:solidFill>
                <a:srgbClr val="2E59B0"/>
              </a:solidFill>
              <a:latin typeface="Calibri"/>
              <a:ea typeface="Calibri"/>
              <a:cs typeface="Calibri"/>
              <a:sym typeface="Calibri"/>
            </a:endParaRPr>
          </a:p>
        </p:txBody>
      </p:sp>
    </p:spTree>
    <p:extLst>
      <p:ext uri="{BB962C8B-B14F-4D97-AF65-F5344CB8AC3E}">
        <p14:creationId xmlns:p14="http://schemas.microsoft.com/office/powerpoint/2010/main" val="2235848153"/>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64"/>
          <p:cNvSpPr txBox="1">
            <a:spLocks noGrp="1"/>
          </p:cNvSpPr>
          <p:nvPr>
            <p:ph type="body" idx="1"/>
          </p:nvPr>
        </p:nvSpPr>
        <p:spPr>
          <a:xfrm>
            <a:off x="374715" y="1000027"/>
            <a:ext cx="8382000" cy="5207579"/>
          </a:xfrm>
          <a:prstGeom prst="rect">
            <a:avLst/>
          </a:prstGeom>
          <a:noFill/>
          <a:ln>
            <a:noFill/>
          </a:ln>
        </p:spPr>
        <p:txBody>
          <a:bodyPr spcFirstLastPara="1" wrap="square" lIns="0" tIns="0" rIns="0" bIns="0" anchor="t" anchorCtr="0">
            <a:spAutoFit/>
          </a:bodyPr>
          <a:lstStyle/>
          <a:p>
            <a:pPr marL="60325" indent="0">
              <a:spcBef>
                <a:spcPts val="0"/>
              </a:spcBef>
              <a:buSzPts val="2800"/>
              <a:buNone/>
            </a:pPr>
            <a:r>
              <a:rPr lang="en-US" b="1" dirty="0"/>
              <a:t>ADVANCING THE BALL (</a:t>
            </a:r>
            <a:r>
              <a:rPr lang="en-US" b="1" dirty="0" err="1"/>
              <a:t>cont</a:t>
            </a:r>
            <a:r>
              <a:rPr lang="en-US" b="1" dirty="0"/>
              <a:t>)</a:t>
            </a:r>
          </a:p>
          <a:p>
            <a:pPr marL="60325" indent="0">
              <a:spcBef>
                <a:spcPts val="0"/>
              </a:spcBef>
              <a:buSzPts val="2800"/>
              <a:buNone/>
            </a:pPr>
            <a:r>
              <a:rPr lang="en-US" b="1" dirty="0"/>
              <a:t>Other considerations</a:t>
            </a:r>
            <a:r>
              <a:rPr lang="en-US" dirty="0"/>
              <a:t>– </a:t>
            </a:r>
          </a:p>
          <a:p>
            <a:pPr marL="517525" indent="-457200">
              <a:spcBef>
                <a:spcPts val="0"/>
              </a:spcBef>
              <a:buSzPts val="2800"/>
              <a:buFont typeface="Wingdings" panose="05000000000000000000" pitchFamily="2" charset="2"/>
              <a:buChar char="Ø"/>
            </a:pPr>
            <a:r>
              <a:rPr lang="en-US" sz="2800" dirty="0"/>
              <a:t>If defense tips a pass and it stays in play and offense regains possession, the count continues</a:t>
            </a:r>
          </a:p>
          <a:p>
            <a:pPr marL="517525" indent="-457200">
              <a:spcBef>
                <a:spcPts val="0"/>
              </a:spcBef>
              <a:buSzPts val="2800"/>
              <a:buFont typeface="Wingdings" panose="05000000000000000000" pitchFamily="2" charset="2"/>
              <a:buChar char="Ø"/>
            </a:pPr>
            <a:r>
              <a:rPr lang="en-US" sz="2800" dirty="0"/>
              <a:t>If defense tips a pass and it goes out of bounds, offense regains possession, the count starts over</a:t>
            </a:r>
            <a:endParaRPr lang="en-US" dirty="0"/>
          </a:p>
          <a:p>
            <a:pPr marL="517525" indent="-457200">
              <a:spcBef>
                <a:spcPts val="0"/>
              </a:spcBef>
              <a:buSzPts val="2800"/>
              <a:buFont typeface="Wingdings" panose="05000000000000000000" pitchFamily="2" charset="2"/>
              <a:buChar char="Ø"/>
            </a:pPr>
            <a:r>
              <a:rPr lang="en-US" sz="2800" b="0" dirty="0"/>
              <a:t>If offense creates a loose ball and </a:t>
            </a:r>
            <a:r>
              <a:rPr lang="en-US" sz="2800" dirty="0"/>
              <a:t>re</a:t>
            </a:r>
            <a:r>
              <a:rPr lang="en-US" sz="2800" b="0" dirty="0"/>
              <a:t>gains possession, the count continues</a:t>
            </a:r>
          </a:p>
          <a:p>
            <a:pPr marL="517525" indent="-457200">
              <a:spcBef>
                <a:spcPts val="0"/>
              </a:spcBef>
              <a:buSzPts val="2800"/>
              <a:buFont typeface="Wingdings" panose="05000000000000000000" pitchFamily="2" charset="2"/>
              <a:buChar char="Ø"/>
            </a:pPr>
            <a:r>
              <a:rPr lang="en-US" sz="2800" b="0" dirty="0"/>
              <a:t>If offense creates a loose ball and during scrum, the defensive team commits technical foul (e.g., loose ball push or hold) the count starts over</a:t>
            </a:r>
          </a:p>
          <a:p>
            <a:pPr marL="914400" lvl="1" indent="-219075" algn="l" rtl="0">
              <a:lnSpc>
                <a:spcPct val="90000"/>
              </a:lnSpc>
              <a:spcBef>
                <a:spcPts val="0"/>
              </a:spcBef>
              <a:spcAft>
                <a:spcPts val="0"/>
              </a:spcAft>
              <a:buClr>
                <a:schemeClr val="dk1"/>
              </a:buClr>
              <a:buSzPts val="2800"/>
              <a:buFont typeface="Arial"/>
              <a:buNone/>
            </a:pPr>
            <a:endParaRPr b="0" dirty="0"/>
          </a:p>
          <a:p>
            <a:pPr marL="0" lvl="0" indent="0" algn="l" rtl="0">
              <a:lnSpc>
                <a:spcPct val="90000"/>
              </a:lnSpc>
              <a:spcBef>
                <a:spcPts val="0"/>
              </a:spcBef>
              <a:spcAft>
                <a:spcPts val="0"/>
              </a:spcAft>
              <a:buClr>
                <a:schemeClr val="dk1"/>
              </a:buClr>
              <a:buSzPts val="3200"/>
              <a:buFont typeface="Calibri"/>
              <a:buNone/>
            </a:pPr>
            <a:endParaRPr b="0" dirty="0"/>
          </a:p>
        </p:txBody>
      </p:sp>
      <p:sp>
        <p:nvSpPr>
          <p:cNvPr id="820" name="Google Shape;820;p64"/>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PLAY OF THE GAME</a:t>
            </a:r>
            <a:endParaRPr sz="4800" b="0" i="0" u="none" strike="noStrike" cap="none" dirty="0">
              <a:solidFill>
                <a:srgbClr val="2E59B0"/>
              </a:solidFill>
              <a:latin typeface="Calibri"/>
              <a:ea typeface="Calibri"/>
              <a:cs typeface="Calibri"/>
              <a:sym typeface="Calibri"/>
            </a:endParaRPr>
          </a:p>
        </p:txBody>
      </p:sp>
    </p:spTree>
    <p:extLst>
      <p:ext uri="{BB962C8B-B14F-4D97-AF65-F5344CB8AC3E}">
        <p14:creationId xmlns:p14="http://schemas.microsoft.com/office/powerpoint/2010/main" val="213053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524"/>
        <p:cNvGrpSpPr/>
        <p:nvPr/>
      </p:nvGrpSpPr>
      <p:grpSpPr>
        <a:xfrm>
          <a:off x="0" y="0"/>
          <a:ext cx="0" cy="0"/>
          <a:chOff x="0" y="0"/>
          <a:chExt cx="0" cy="0"/>
        </a:xfrm>
      </p:grpSpPr>
      <p:sp>
        <p:nvSpPr>
          <p:cNvPr id="525" name="Google Shape;525;p59"/>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dirty="0"/>
              <a:t>Restarts</a:t>
            </a:r>
            <a:endParaRPr dirty="0"/>
          </a:p>
        </p:txBody>
      </p:sp>
      <p:sp>
        <p:nvSpPr>
          <p:cNvPr id="526" name="Google Shape;526;p59"/>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27" name="Google Shape;527;p59"/>
          <p:cNvSpPr/>
          <p:nvPr/>
        </p:nvSpPr>
        <p:spPr>
          <a:xfrm>
            <a:off x="7429500" y="1604665"/>
            <a:ext cx="685800" cy="6858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t>
            </a:r>
            <a:endParaRPr/>
          </a:p>
        </p:txBody>
      </p:sp>
      <p:sp>
        <p:nvSpPr>
          <p:cNvPr id="528" name="Google Shape;528;p59"/>
          <p:cNvSpPr/>
          <p:nvPr/>
        </p:nvSpPr>
        <p:spPr>
          <a:xfrm>
            <a:off x="5129214" y="4366915"/>
            <a:ext cx="685800" cy="6858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a:t>
            </a:r>
            <a:endParaRPr/>
          </a:p>
        </p:txBody>
      </p:sp>
      <p:pic>
        <p:nvPicPr>
          <p:cNvPr id="529" name="Google Shape;529;p59"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530" name="Google Shape;530;p59"/>
          <p:cNvSpPr/>
          <p:nvPr/>
        </p:nvSpPr>
        <p:spPr>
          <a:xfrm>
            <a:off x="180975" y="930462"/>
            <a:ext cx="8801100" cy="457200"/>
          </a:xfrm>
          <a:prstGeom prst="rect">
            <a:avLst/>
          </a:prstGeom>
          <a:solidFill>
            <a:schemeClr val="accent1">
              <a:alpha val="73725"/>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31" name="Google Shape;531;p59"/>
          <p:cNvSpPr/>
          <p:nvPr/>
        </p:nvSpPr>
        <p:spPr>
          <a:xfrm>
            <a:off x="180975" y="5244736"/>
            <a:ext cx="8801100" cy="457200"/>
          </a:xfrm>
          <a:prstGeom prst="rect">
            <a:avLst/>
          </a:prstGeom>
          <a:solidFill>
            <a:srgbClr val="FFFF00">
              <a:alpha val="73725"/>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32" name="Google Shape;532;p59"/>
          <p:cNvSpPr/>
          <p:nvPr/>
        </p:nvSpPr>
        <p:spPr>
          <a:xfrm>
            <a:off x="8601075" y="938944"/>
            <a:ext cx="400050" cy="4762992"/>
          </a:xfrm>
          <a:prstGeom prst="rect">
            <a:avLst/>
          </a:prstGeom>
          <a:solidFill>
            <a:schemeClr val="accent1">
              <a:alpha val="73725"/>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33" name="Google Shape;533;p59"/>
          <p:cNvSpPr/>
          <p:nvPr/>
        </p:nvSpPr>
        <p:spPr>
          <a:xfrm>
            <a:off x="114300" y="938944"/>
            <a:ext cx="400050" cy="4762992"/>
          </a:xfrm>
          <a:prstGeom prst="rect">
            <a:avLst/>
          </a:prstGeom>
          <a:solidFill>
            <a:srgbClr val="FFFF00">
              <a:alpha val="73725"/>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34" name="Google Shape;534;p59"/>
          <p:cNvSpPr/>
          <p:nvPr/>
        </p:nvSpPr>
        <p:spPr>
          <a:xfrm>
            <a:off x="1000125" y="1276351"/>
            <a:ext cx="4471989" cy="2898544"/>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Slow Restart:</a:t>
            </a:r>
            <a:endParaRPr dirty="0"/>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Calibri"/>
                <a:ea typeface="Calibri"/>
                <a:cs typeface="Calibri"/>
                <a:sym typeface="Calibri"/>
              </a:rPr>
              <a:t>Count the players</a:t>
            </a:r>
            <a:endParaRPr dirty="0"/>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Calibri"/>
                <a:ea typeface="Calibri"/>
                <a:cs typeface="Calibri"/>
                <a:sym typeface="Calibri"/>
              </a:rPr>
              <a:t>Look to partner for ready signal</a:t>
            </a:r>
            <a:endParaRPr dirty="0"/>
          </a:p>
          <a:p>
            <a:pPr marL="1106420" marR="0" lvl="2" indent="-174697"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Calibri"/>
                <a:ea typeface="Calibri"/>
                <a:cs typeface="Calibri"/>
                <a:sym typeface="Calibri"/>
              </a:rPr>
              <a:t>Don’t blow through the Stop Sign (“not ready” signal)</a:t>
            </a:r>
            <a:endParaRPr dirty="0"/>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Quick Restart:	</a:t>
            </a:r>
            <a:endParaRPr dirty="0"/>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Calibri"/>
                <a:ea typeface="Calibri"/>
                <a:cs typeface="Calibri"/>
                <a:sym typeface="Calibri"/>
              </a:rPr>
              <a:t>Don’t need to count and should make eye contact with partner</a:t>
            </a:r>
            <a:endParaRPr dirty="0"/>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Calibri"/>
                <a:ea typeface="Calibri"/>
                <a:cs typeface="Calibri"/>
                <a:sym typeface="Calibri"/>
              </a:rPr>
              <a:t>In settled play the official closest to the ball usually takes the restart</a:t>
            </a:r>
            <a:endParaRPr dirty="0"/>
          </a:p>
          <a:p>
            <a:pPr marL="171424"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rgbClr val="000000"/>
              </a:solidFill>
              <a:latin typeface="Calibri"/>
              <a:ea typeface="Calibri"/>
              <a:cs typeface="Calibri"/>
              <a:sym typeface="Calibri"/>
            </a:endParaRPr>
          </a:p>
        </p:txBody>
      </p:sp>
      <p:sp>
        <p:nvSpPr>
          <p:cNvPr id="535" name="Google Shape;535;p59"/>
          <p:cNvSpPr/>
          <p:nvPr/>
        </p:nvSpPr>
        <p:spPr>
          <a:xfrm>
            <a:off x="3464717" y="5244735"/>
            <a:ext cx="2262189" cy="457201"/>
          </a:xfrm>
          <a:prstGeom prst="rect">
            <a:avLst/>
          </a:prstGeom>
          <a:solidFill>
            <a:srgbClr val="FF0000">
              <a:alpha val="80784"/>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36" name="Google Shape;536;p59"/>
          <p:cNvSpPr/>
          <p:nvPr/>
        </p:nvSpPr>
        <p:spPr>
          <a:xfrm>
            <a:off x="1000125" y="3846279"/>
            <a:ext cx="2971800" cy="134901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000000"/>
                </a:solidFill>
                <a:latin typeface="Calibri"/>
                <a:ea typeface="Calibri"/>
                <a:cs typeface="Calibri"/>
                <a:sym typeface="Calibri"/>
              </a:rPr>
              <a:t>All restarts near the substitution box should be slow and the ball should me moved in 5 yards!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34">
                                            <p:txEl>
                                              <p:pRg st="0" end="0"/>
                                            </p:txEl>
                                          </p:spTgt>
                                        </p:tgtEl>
                                        <p:attrNameLst>
                                          <p:attrName>style.visibility</p:attrName>
                                        </p:attrNameLst>
                                      </p:cBhvr>
                                      <p:to>
                                        <p:strVal val="visible"/>
                                      </p:to>
                                    </p:set>
                                    <p:animEffect transition="in" filter="wheel(1)">
                                      <p:cBhvr>
                                        <p:cTn id="7" dur="2000"/>
                                        <p:tgtEl>
                                          <p:spTgt spid="5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34">
                                            <p:txEl>
                                              <p:pRg st="1" end="1"/>
                                            </p:txEl>
                                          </p:spTgt>
                                        </p:tgtEl>
                                        <p:attrNameLst>
                                          <p:attrName>style.visibility</p:attrName>
                                        </p:attrNameLst>
                                      </p:cBhvr>
                                      <p:to>
                                        <p:strVal val="visible"/>
                                      </p:to>
                                    </p:set>
                                    <p:animEffect transition="in" filter="wheel(1)">
                                      <p:cBhvr>
                                        <p:cTn id="12" dur="2000"/>
                                        <p:tgtEl>
                                          <p:spTgt spid="5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34">
                                            <p:txEl>
                                              <p:pRg st="2" end="2"/>
                                            </p:txEl>
                                          </p:spTgt>
                                        </p:tgtEl>
                                        <p:attrNameLst>
                                          <p:attrName>style.visibility</p:attrName>
                                        </p:attrNameLst>
                                      </p:cBhvr>
                                      <p:to>
                                        <p:strVal val="visible"/>
                                      </p:to>
                                    </p:set>
                                    <p:animEffect transition="in" filter="wheel(1)">
                                      <p:cBhvr>
                                        <p:cTn id="17" dur="2000"/>
                                        <p:tgtEl>
                                          <p:spTgt spid="5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34">
                                            <p:txEl>
                                              <p:pRg st="3" end="3"/>
                                            </p:txEl>
                                          </p:spTgt>
                                        </p:tgtEl>
                                        <p:attrNameLst>
                                          <p:attrName>style.visibility</p:attrName>
                                        </p:attrNameLst>
                                      </p:cBhvr>
                                      <p:to>
                                        <p:strVal val="visible"/>
                                      </p:to>
                                    </p:set>
                                    <p:animEffect transition="in" filter="wheel(1)">
                                      <p:cBhvr>
                                        <p:cTn id="22" dur="2000"/>
                                        <p:tgtEl>
                                          <p:spTgt spid="5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34">
                                            <p:txEl>
                                              <p:pRg st="4" end="4"/>
                                            </p:txEl>
                                          </p:spTgt>
                                        </p:tgtEl>
                                        <p:attrNameLst>
                                          <p:attrName>style.visibility</p:attrName>
                                        </p:attrNameLst>
                                      </p:cBhvr>
                                      <p:to>
                                        <p:strVal val="visible"/>
                                      </p:to>
                                    </p:set>
                                    <p:animEffect transition="in" filter="wheel(1)">
                                      <p:cBhvr>
                                        <p:cTn id="27" dur="2000"/>
                                        <p:tgtEl>
                                          <p:spTgt spid="5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34">
                                            <p:txEl>
                                              <p:pRg st="5" end="5"/>
                                            </p:txEl>
                                          </p:spTgt>
                                        </p:tgtEl>
                                        <p:attrNameLst>
                                          <p:attrName>style.visibility</p:attrName>
                                        </p:attrNameLst>
                                      </p:cBhvr>
                                      <p:to>
                                        <p:strVal val="visible"/>
                                      </p:to>
                                    </p:set>
                                    <p:animEffect transition="in" filter="wheel(1)">
                                      <p:cBhvr>
                                        <p:cTn id="32" dur="2000"/>
                                        <p:tgtEl>
                                          <p:spTgt spid="53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34">
                                            <p:txEl>
                                              <p:pRg st="6" end="6"/>
                                            </p:txEl>
                                          </p:spTgt>
                                        </p:tgtEl>
                                        <p:attrNameLst>
                                          <p:attrName>style.visibility</p:attrName>
                                        </p:attrNameLst>
                                      </p:cBhvr>
                                      <p:to>
                                        <p:strVal val="visible"/>
                                      </p:to>
                                    </p:set>
                                    <p:animEffect transition="in" filter="wheel(1)">
                                      <p:cBhvr>
                                        <p:cTn id="37" dur="2000"/>
                                        <p:tgtEl>
                                          <p:spTgt spid="53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36"/>
                                        </p:tgtEl>
                                        <p:attrNameLst>
                                          <p:attrName>style.visibility</p:attrName>
                                        </p:attrNameLst>
                                      </p:cBhvr>
                                      <p:to>
                                        <p:strVal val="visible"/>
                                      </p:to>
                                    </p:set>
                                    <p:anim calcmode="lin" valueType="num">
                                      <p:cBhvr>
                                        <p:cTn id="42" dur="500" fill="hold"/>
                                        <p:tgtEl>
                                          <p:spTgt spid="536"/>
                                        </p:tgtEl>
                                        <p:attrNameLst>
                                          <p:attrName>ppt_w</p:attrName>
                                        </p:attrNameLst>
                                      </p:cBhvr>
                                      <p:tavLst>
                                        <p:tav tm="0">
                                          <p:val>
                                            <p:fltVal val="0"/>
                                          </p:val>
                                        </p:tav>
                                        <p:tav tm="100000">
                                          <p:val>
                                            <p:strVal val="#ppt_w"/>
                                          </p:val>
                                        </p:tav>
                                      </p:tavLst>
                                    </p:anim>
                                    <p:anim calcmode="lin" valueType="num">
                                      <p:cBhvr>
                                        <p:cTn id="43" dur="500" fill="hold"/>
                                        <p:tgtEl>
                                          <p:spTgt spid="536"/>
                                        </p:tgtEl>
                                        <p:attrNameLst>
                                          <p:attrName>ppt_h</p:attrName>
                                        </p:attrNameLst>
                                      </p:cBhvr>
                                      <p:tavLst>
                                        <p:tav tm="0">
                                          <p:val>
                                            <p:fltVal val="0"/>
                                          </p:val>
                                        </p:tav>
                                        <p:tav tm="100000">
                                          <p:val>
                                            <p:strVal val="#ppt_h"/>
                                          </p:val>
                                        </p:tav>
                                      </p:tavLst>
                                    </p:anim>
                                    <p:animEffect transition="in" filter="fade">
                                      <p:cBhvr>
                                        <p:cTn id="44" dur="500"/>
                                        <p:tgtEl>
                                          <p:spTgt spid="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54"/>
          <p:cNvSpPr txBox="1">
            <a:spLocks noGrp="1"/>
          </p:cNvSpPr>
          <p:nvPr>
            <p:ph type="title"/>
          </p:nvPr>
        </p:nvSpPr>
        <p:spPr>
          <a:xfrm>
            <a:off x="381000" y="230188"/>
            <a:ext cx="8382000" cy="6647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1800"/>
              <a:buNone/>
            </a:pPr>
            <a:r>
              <a:rPr lang="en-US"/>
              <a:t>ON/OFF Responsibilities</a:t>
            </a:r>
            <a:endParaRPr/>
          </a:p>
        </p:txBody>
      </p:sp>
      <p:sp>
        <p:nvSpPr>
          <p:cNvPr id="752" name="Google Shape;752;p54"/>
          <p:cNvSpPr txBox="1">
            <a:spLocks noGrp="1"/>
          </p:cNvSpPr>
          <p:nvPr>
            <p:ph type="body" idx="1"/>
          </p:nvPr>
        </p:nvSpPr>
        <p:spPr>
          <a:xfrm>
            <a:off x="381000" y="1412875"/>
            <a:ext cx="8382000" cy="3930307"/>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640"/>
              </a:spcBef>
              <a:spcAft>
                <a:spcPts val="0"/>
              </a:spcAft>
              <a:buSzPts val="3200"/>
              <a:buNone/>
            </a:pPr>
            <a:r>
              <a:rPr lang="en-US" dirty="0"/>
              <a:t>The official closest to the ball is typically the ON official and will be responsible for fouls on the player in possession. </a:t>
            </a:r>
            <a:r>
              <a:rPr lang="en-US" b="1" dirty="0"/>
              <a:t>Narrow Focus</a:t>
            </a:r>
            <a:endParaRPr dirty="0"/>
          </a:p>
          <a:p>
            <a:pPr marL="25400" lvl="0" indent="0" algn="l" rtl="0">
              <a:lnSpc>
                <a:spcPct val="90000"/>
              </a:lnSpc>
              <a:spcBef>
                <a:spcPts val="640"/>
              </a:spcBef>
              <a:spcAft>
                <a:spcPts val="0"/>
              </a:spcAft>
              <a:buSzPts val="3200"/>
              <a:buNone/>
            </a:pPr>
            <a:endParaRPr dirty="0"/>
          </a:p>
          <a:p>
            <a:pPr marL="25400" lvl="0" indent="0" algn="l" rtl="0">
              <a:lnSpc>
                <a:spcPct val="90000"/>
              </a:lnSpc>
              <a:spcBef>
                <a:spcPts val="640"/>
              </a:spcBef>
              <a:spcAft>
                <a:spcPts val="0"/>
              </a:spcAft>
              <a:buSzPts val="3200"/>
              <a:buNone/>
            </a:pPr>
            <a:r>
              <a:rPr lang="en-US" dirty="0"/>
              <a:t>The OFF official will watch the big picture fouls and for off ball fouls.  </a:t>
            </a:r>
            <a:r>
              <a:rPr lang="en-US" b="1" dirty="0"/>
              <a:t>Wide Focus</a:t>
            </a:r>
            <a:endParaRPr dirty="0"/>
          </a:p>
          <a:p>
            <a:pPr marL="25400" lvl="0" indent="0" algn="l" rtl="0">
              <a:lnSpc>
                <a:spcPct val="90000"/>
              </a:lnSpc>
              <a:spcBef>
                <a:spcPts val="640"/>
              </a:spcBef>
              <a:spcAft>
                <a:spcPts val="0"/>
              </a:spcAft>
              <a:buSzPts val="3200"/>
              <a:buNone/>
            </a:pPr>
            <a:endParaRPr b="1" dirty="0"/>
          </a:p>
          <a:p>
            <a:pPr marL="25400" lvl="0" indent="0" algn="l" rtl="0">
              <a:lnSpc>
                <a:spcPct val="90000"/>
              </a:lnSpc>
              <a:spcBef>
                <a:spcPts val="640"/>
              </a:spcBef>
              <a:spcAft>
                <a:spcPts val="0"/>
              </a:spcAft>
              <a:buSzPts val="3200"/>
              <a:buNone/>
            </a:pPr>
            <a:r>
              <a:rPr lang="en-US" dirty="0"/>
              <a:t>Must work together in communicate on overlap.</a:t>
            </a:r>
            <a:endParaRP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52">
                                            <p:txEl>
                                              <p:pRg st="0" end="0"/>
                                            </p:txEl>
                                          </p:spTgt>
                                        </p:tgtEl>
                                        <p:attrNameLst>
                                          <p:attrName>style.visibility</p:attrName>
                                        </p:attrNameLst>
                                      </p:cBhvr>
                                      <p:to>
                                        <p:strVal val="visible"/>
                                      </p:to>
                                    </p:set>
                                    <p:animEffect transition="in" filter="circle(in)">
                                      <p:cBhvr>
                                        <p:cTn id="7" dur="2000"/>
                                        <p:tgtEl>
                                          <p:spTgt spid="7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52">
                                            <p:txEl>
                                              <p:pRg st="2" end="2"/>
                                            </p:txEl>
                                          </p:spTgt>
                                        </p:tgtEl>
                                        <p:attrNameLst>
                                          <p:attrName>style.visibility</p:attrName>
                                        </p:attrNameLst>
                                      </p:cBhvr>
                                      <p:to>
                                        <p:strVal val="visible"/>
                                      </p:to>
                                    </p:set>
                                    <p:animEffect transition="in" filter="circle(in)">
                                      <p:cBhvr>
                                        <p:cTn id="12" dur="2000"/>
                                        <p:tgtEl>
                                          <p:spTgt spid="75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52">
                                            <p:txEl>
                                              <p:pRg st="4" end="4"/>
                                            </p:txEl>
                                          </p:spTgt>
                                        </p:tgtEl>
                                        <p:attrNameLst>
                                          <p:attrName>style.visibility</p:attrName>
                                        </p:attrNameLst>
                                      </p:cBhvr>
                                      <p:to>
                                        <p:strVal val="visible"/>
                                      </p:to>
                                    </p:set>
                                    <p:animEffect transition="in" filter="circle(in)">
                                      <p:cBhvr>
                                        <p:cTn id="17" dur="2000"/>
                                        <p:tgtEl>
                                          <p:spTgt spid="7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757"/>
        <p:cNvGrpSpPr/>
        <p:nvPr/>
      </p:nvGrpSpPr>
      <p:grpSpPr>
        <a:xfrm>
          <a:off x="0" y="0"/>
          <a:ext cx="0" cy="0"/>
          <a:chOff x="0" y="0"/>
          <a:chExt cx="0" cy="0"/>
        </a:xfrm>
      </p:grpSpPr>
      <p:sp>
        <p:nvSpPr>
          <p:cNvPr id="758" name="Google Shape;758;p55"/>
          <p:cNvSpPr txBox="1">
            <a:spLocks noGrp="1"/>
          </p:cNvSpPr>
          <p:nvPr>
            <p:ph type="title"/>
          </p:nvPr>
        </p:nvSpPr>
        <p:spPr>
          <a:xfrm>
            <a:off x="457202" y="231133"/>
            <a:ext cx="6705599" cy="4546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dirty="0"/>
              <a:t>ON/OFF - Settled Situations</a:t>
            </a:r>
            <a:endParaRPr dirty="0"/>
          </a:p>
        </p:txBody>
      </p:sp>
      <p:sp>
        <p:nvSpPr>
          <p:cNvPr id="759" name="Google Shape;759;p55"/>
          <p:cNvSpPr/>
          <p:nvPr/>
        </p:nvSpPr>
        <p:spPr>
          <a:xfrm>
            <a:off x="5514975" y="4441658"/>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a:t>
            </a:r>
            <a:endParaRPr/>
          </a:p>
        </p:txBody>
      </p:sp>
      <p:cxnSp>
        <p:nvCxnSpPr>
          <p:cNvPr id="760" name="Google Shape;760;p55"/>
          <p:cNvCxnSpPr/>
          <p:nvPr/>
        </p:nvCxnSpPr>
        <p:spPr>
          <a:xfrm rot="10800000">
            <a:off x="6096000" y="1447800"/>
            <a:ext cx="2895600" cy="3733800"/>
          </a:xfrm>
          <a:prstGeom prst="straightConnector1">
            <a:avLst/>
          </a:prstGeom>
          <a:noFill/>
          <a:ln w="57150" cap="flat" cmpd="sng">
            <a:solidFill>
              <a:schemeClr val="accent4"/>
            </a:solidFill>
            <a:prstDash val="dot"/>
            <a:miter lim="800000"/>
            <a:headEnd type="none" w="sm" len="sm"/>
            <a:tailEnd type="none" w="sm" len="sm"/>
          </a:ln>
        </p:spPr>
      </p:cxnSp>
      <p:sp>
        <p:nvSpPr>
          <p:cNvPr id="761" name="Google Shape;761;p55"/>
          <p:cNvSpPr/>
          <p:nvPr/>
        </p:nvSpPr>
        <p:spPr>
          <a:xfrm>
            <a:off x="7620000" y="2286000"/>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t>
            </a:r>
            <a:endParaRPr/>
          </a:p>
        </p:txBody>
      </p:sp>
      <p:sp>
        <p:nvSpPr>
          <p:cNvPr id="762" name="Google Shape;762;p55"/>
          <p:cNvSpPr txBox="1">
            <a:spLocks noGrp="1"/>
          </p:cNvSpPr>
          <p:nvPr>
            <p:ph type="body" idx="1"/>
          </p:nvPr>
        </p:nvSpPr>
        <p:spPr>
          <a:xfrm>
            <a:off x="261488" y="3314700"/>
            <a:ext cx="4038600" cy="290302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200"/>
              <a:buNone/>
            </a:pPr>
            <a:r>
              <a:rPr lang="en-US" sz="2200" b="1" dirty="0"/>
              <a:t>Off Official: </a:t>
            </a:r>
            <a:endParaRPr dirty="0"/>
          </a:p>
          <a:p>
            <a:pPr marL="0" lvl="0" indent="0" algn="l" rtl="0">
              <a:lnSpc>
                <a:spcPct val="90000"/>
              </a:lnSpc>
              <a:spcBef>
                <a:spcPts val="750"/>
              </a:spcBef>
              <a:spcAft>
                <a:spcPts val="0"/>
              </a:spcAft>
              <a:buClr>
                <a:schemeClr val="lt1"/>
              </a:buClr>
              <a:buSzPts val="2200"/>
              <a:buNone/>
            </a:pPr>
            <a:r>
              <a:rPr lang="en-US" sz="2200" dirty="0"/>
              <a:t>Has a wider view of the play because off ball involves more players in a larger area. </a:t>
            </a:r>
          </a:p>
          <a:p>
            <a:pPr marL="0" lvl="0" indent="0" algn="l" rtl="0">
              <a:lnSpc>
                <a:spcPct val="90000"/>
              </a:lnSpc>
              <a:spcBef>
                <a:spcPts val="750"/>
              </a:spcBef>
              <a:spcAft>
                <a:spcPts val="0"/>
              </a:spcAft>
              <a:buClr>
                <a:schemeClr val="lt1"/>
              </a:buClr>
              <a:buSzPts val="2200"/>
              <a:buNone/>
            </a:pPr>
            <a:r>
              <a:rPr lang="en-US" sz="2200" dirty="0"/>
              <a:t>Watches for fouls like interference, illegal offensive screens, crease violations (cutters running through the crease), and late hits after passes.</a:t>
            </a:r>
            <a:endParaRPr dirty="0"/>
          </a:p>
        </p:txBody>
      </p:sp>
      <p:pic>
        <p:nvPicPr>
          <p:cNvPr id="763" name="Google Shape;763;p55"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764" name="Google Shape;764;p55"/>
          <p:cNvSpPr txBox="1"/>
          <p:nvPr/>
        </p:nvSpPr>
        <p:spPr>
          <a:xfrm>
            <a:off x="261488" y="828970"/>
            <a:ext cx="4038600" cy="2645847"/>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rgbClr val="FFFFFF"/>
              </a:buClr>
              <a:buSzPts val="2200"/>
              <a:buFont typeface="Arial"/>
              <a:buNone/>
            </a:pPr>
            <a:r>
              <a:rPr lang="en-US" sz="2200" b="1" i="0" u="none" strike="noStrike" cap="none" dirty="0">
                <a:solidFill>
                  <a:srgbClr val="FFFFFF"/>
                </a:solidFill>
                <a:latin typeface="Calibri"/>
                <a:ea typeface="Calibri"/>
                <a:cs typeface="Calibri"/>
                <a:sym typeface="Calibri"/>
              </a:rPr>
              <a:t>On Official: </a:t>
            </a:r>
            <a:endParaRPr dirty="0"/>
          </a:p>
          <a:p>
            <a:pPr marL="0" marR="0" lvl="0" indent="0" algn="l" rtl="0">
              <a:lnSpc>
                <a:spcPct val="90000"/>
              </a:lnSpc>
              <a:spcBef>
                <a:spcPts val="750"/>
              </a:spcBef>
              <a:spcAft>
                <a:spcPts val="0"/>
              </a:spcAft>
              <a:buClr>
                <a:srgbClr val="FFFFFF"/>
              </a:buClr>
              <a:buSzPts val="2200"/>
              <a:buFont typeface="Arial"/>
              <a:buNone/>
            </a:pPr>
            <a:r>
              <a:rPr lang="en-US" sz="2200" b="0" i="0" u="none" strike="noStrike" cap="none" dirty="0">
                <a:solidFill>
                  <a:srgbClr val="FFFFFF"/>
                </a:solidFill>
                <a:latin typeface="Calibri"/>
                <a:ea typeface="Calibri"/>
                <a:cs typeface="Calibri"/>
                <a:sym typeface="Calibri"/>
              </a:rPr>
              <a:t>Has a narrow focus that is on the player in possession and surrounding 5 yards. </a:t>
            </a:r>
          </a:p>
          <a:p>
            <a:pPr marL="0" marR="0" lvl="0" indent="0" algn="l" rtl="0">
              <a:lnSpc>
                <a:spcPct val="90000"/>
              </a:lnSpc>
              <a:spcBef>
                <a:spcPts val="750"/>
              </a:spcBef>
              <a:spcAft>
                <a:spcPts val="0"/>
              </a:spcAft>
              <a:buClr>
                <a:srgbClr val="FFFFFF"/>
              </a:buClr>
              <a:buSzPts val="2200"/>
              <a:buFont typeface="Arial"/>
              <a:buNone/>
            </a:pPr>
            <a:r>
              <a:rPr lang="en-US" sz="2200" b="0" i="0" u="none" strike="noStrike" cap="none" dirty="0">
                <a:solidFill>
                  <a:srgbClr val="FFFFFF"/>
                </a:solidFill>
                <a:latin typeface="Calibri"/>
                <a:ea typeface="Calibri"/>
                <a:cs typeface="Calibri"/>
                <a:sym typeface="Calibri"/>
              </a:rPr>
              <a:t>Watches for fouls like pushing, holding, tripping, illegal body checks, unnecessary roughness, slashing, and warding.</a:t>
            </a:r>
            <a:endParaRPr dirty="0"/>
          </a:p>
          <a:p>
            <a:pPr marL="342900" marR="0" lvl="1" indent="0" algn="l" rtl="0">
              <a:lnSpc>
                <a:spcPct val="90000"/>
              </a:lnSpc>
              <a:spcBef>
                <a:spcPts val="375"/>
              </a:spcBef>
              <a:spcAft>
                <a:spcPts val="0"/>
              </a:spcAft>
              <a:buClr>
                <a:schemeClr val="lt1"/>
              </a:buClr>
              <a:buSzPts val="2200"/>
              <a:buFont typeface="Arial"/>
              <a:buNone/>
            </a:pPr>
            <a:endParaRPr sz="2200" b="0" i="0" u="none" strike="noStrike" cap="none" dirty="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768"/>
        <p:cNvGrpSpPr/>
        <p:nvPr/>
      </p:nvGrpSpPr>
      <p:grpSpPr>
        <a:xfrm>
          <a:off x="0" y="0"/>
          <a:ext cx="0" cy="0"/>
          <a:chOff x="0" y="0"/>
          <a:chExt cx="0" cy="0"/>
        </a:xfrm>
      </p:grpSpPr>
      <p:sp>
        <p:nvSpPr>
          <p:cNvPr id="769" name="Google Shape;769;p56"/>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dirty="0"/>
              <a:t>LEAD / TRAIL</a:t>
            </a:r>
            <a:endParaRPr dirty="0"/>
          </a:p>
        </p:txBody>
      </p:sp>
      <p:sp>
        <p:nvSpPr>
          <p:cNvPr id="770" name="Google Shape;770;p56"/>
          <p:cNvSpPr/>
          <p:nvPr/>
        </p:nvSpPr>
        <p:spPr>
          <a:xfrm>
            <a:off x="7429500" y="198566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t>
            </a:r>
            <a:endParaRPr/>
          </a:p>
        </p:txBody>
      </p:sp>
      <p:sp>
        <p:nvSpPr>
          <p:cNvPr id="771" name="Google Shape;771;p56"/>
          <p:cNvSpPr/>
          <p:nvPr/>
        </p:nvSpPr>
        <p:spPr>
          <a:xfrm>
            <a:off x="5329239" y="4276725"/>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a:t>
            </a:r>
            <a:endParaRPr/>
          </a:p>
        </p:txBody>
      </p:sp>
      <p:pic>
        <p:nvPicPr>
          <p:cNvPr id="772" name="Google Shape;772;p56"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773" name="Google Shape;773;p56"/>
          <p:cNvSpPr/>
          <p:nvPr/>
        </p:nvSpPr>
        <p:spPr>
          <a:xfrm>
            <a:off x="2743200" y="3189353"/>
            <a:ext cx="2390776" cy="1773172"/>
          </a:xfrm>
          <a:prstGeom prst="wedgeEllipseCallout">
            <a:avLst>
              <a:gd name="adj1" fmla="val 59683"/>
              <a:gd name="adj2" fmla="val 3053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sng" strike="noStrike" cap="none" dirty="0">
                <a:solidFill>
                  <a:srgbClr val="FFFFFF"/>
                </a:solidFill>
                <a:latin typeface="Calibri"/>
                <a:ea typeface="Calibri"/>
                <a:cs typeface="Calibri"/>
                <a:sym typeface="Calibri"/>
              </a:rPr>
              <a:t>TRAIL</a:t>
            </a:r>
            <a:endParaRPr dirty="0"/>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FF0000"/>
                </a:solidFill>
                <a:latin typeface="Calibri"/>
                <a:ea typeface="Calibri"/>
                <a:cs typeface="Calibri"/>
                <a:sym typeface="Calibri"/>
              </a:rPr>
              <a:t>Shooter</a:t>
            </a:r>
            <a:endParaRPr dirty="0"/>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FFFFFF"/>
                </a:solidFill>
                <a:latin typeface="Calibri"/>
                <a:ea typeface="Calibri"/>
                <a:cs typeface="Calibri"/>
                <a:sym typeface="Calibri"/>
              </a:rPr>
              <a:t>Far Goal</a:t>
            </a:r>
            <a:endParaRPr dirty="0"/>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FFFFFF"/>
                </a:solidFill>
                <a:latin typeface="Calibri"/>
                <a:ea typeface="Calibri"/>
                <a:cs typeface="Calibri"/>
                <a:sym typeface="Calibri"/>
              </a:rPr>
              <a:t>Over and Back</a:t>
            </a:r>
            <a:endParaRPr dirty="0"/>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Calibri"/>
              <a:ea typeface="Calibri"/>
              <a:cs typeface="Calibri"/>
              <a:sym typeface="Calibri"/>
            </a:endParaRPr>
          </a:p>
        </p:txBody>
      </p:sp>
      <p:sp>
        <p:nvSpPr>
          <p:cNvPr id="774" name="Google Shape;774;p56"/>
          <p:cNvSpPr/>
          <p:nvPr/>
        </p:nvSpPr>
        <p:spPr>
          <a:xfrm>
            <a:off x="4933950" y="662698"/>
            <a:ext cx="2390776" cy="1773172"/>
          </a:xfrm>
          <a:prstGeom prst="wedgeEllipseCallout">
            <a:avLst>
              <a:gd name="adj1" fmla="val 59683"/>
              <a:gd name="adj2" fmla="val 3053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sng" strike="noStrike" cap="none" dirty="0">
                <a:solidFill>
                  <a:srgbClr val="FFFFFF"/>
                </a:solidFill>
                <a:latin typeface="Calibri"/>
                <a:ea typeface="Calibri"/>
                <a:cs typeface="Calibri"/>
                <a:sym typeface="Calibri"/>
              </a:rPr>
              <a:t>LEAD</a:t>
            </a:r>
            <a:endParaRPr dirty="0"/>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FFFFFF"/>
                </a:solidFill>
                <a:latin typeface="Calibri"/>
                <a:ea typeface="Calibri"/>
                <a:cs typeface="Calibri"/>
                <a:sym typeface="Calibri"/>
              </a:rPr>
              <a:t> Goal</a:t>
            </a:r>
            <a:endParaRPr dirty="0"/>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FFFFFF"/>
                </a:solidFill>
                <a:latin typeface="Calibri"/>
                <a:ea typeface="Calibri"/>
                <a:cs typeface="Calibri"/>
                <a:sym typeface="Calibri"/>
              </a:rPr>
              <a:t>End Line</a:t>
            </a:r>
            <a:endParaRPr dirty="0"/>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74">
                                            <p:txEl>
                                              <p:pRg st="1" end="1"/>
                                            </p:txEl>
                                          </p:spTgt>
                                        </p:tgtEl>
                                        <p:attrNameLst>
                                          <p:attrName>style.visibility</p:attrName>
                                        </p:attrNameLst>
                                      </p:cBhvr>
                                      <p:to>
                                        <p:strVal val="visible"/>
                                      </p:to>
                                    </p:set>
                                    <p:animEffect transition="in" filter="fade">
                                      <p:cBhvr>
                                        <p:cTn id="7" dur="2000"/>
                                        <p:tgtEl>
                                          <p:spTgt spid="774">
                                            <p:txEl>
                                              <p:pRg st="1" end="1"/>
                                            </p:txEl>
                                          </p:spTgt>
                                        </p:tgtEl>
                                      </p:cBhvr>
                                    </p:animEffect>
                                    <p:anim calcmode="lin" valueType="num">
                                      <p:cBhvr>
                                        <p:cTn id="8" dur="2000" fill="hold"/>
                                        <p:tgtEl>
                                          <p:spTgt spid="774">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77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74">
                                            <p:txEl>
                                              <p:pRg st="2" end="2"/>
                                            </p:txEl>
                                          </p:spTgt>
                                        </p:tgtEl>
                                        <p:attrNameLst>
                                          <p:attrName>style.visibility</p:attrName>
                                        </p:attrNameLst>
                                      </p:cBhvr>
                                      <p:to>
                                        <p:strVal val="visible"/>
                                      </p:to>
                                    </p:set>
                                    <p:animEffect transition="in" filter="fade">
                                      <p:cBhvr>
                                        <p:cTn id="14" dur="2000"/>
                                        <p:tgtEl>
                                          <p:spTgt spid="774">
                                            <p:txEl>
                                              <p:pRg st="2" end="2"/>
                                            </p:txEl>
                                          </p:spTgt>
                                        </p:tgtEl>
                                      </p:cBhvr>
                                    </p:animEffect>
                                    <p:anim calcmode="lin" valueType="num">
                                      <p:cBhvr>
                                        <p:cTn id="15" dur="2000" fill="hold"/>
                                        <p:tgtEl>
                                          <p:spTgt spid="774">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77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773">
                                            <p:txEl>
                                              <p:pRg st="1" end="1"/>
                                            </p:txEl>
                                          </p:spTgt>
                                        </p:tgtEl>
                                        <p:attrNameLst>
                                          <p:attrName>style.visibility</p:attrName>
                                        </p:attrNameLst>
                                      </p:cBhvr>
                                      <p:to>
                                        <p:strVal val="visible"/>
                                      </p:to>
                                    </p:set>
                                    <p:animEffect transition="in" filter="fade">
                                      <p:cBhvr>
                                        <p:cTn id="21" dur="2000"/>
                                        <p:tgtEl>
                                          <p:spTgt spid="773">
                                            <p:txEl>
                                              <p:pRg st="1" end="1"/>
                                            </p:txEl>
                                          </p:spTgt>
                                        </p:tgtEl>
                                      </p:cBhvr>
                                    </p:animEffect>
                                    <p:anim calcmode="lin" valueType="num">
                                      <p:cBhvr>
                                        <p:cTn id="22" dur="2000" fill="hold"/>
                                        <p:tgtEl>
                                          <p:spTgt spid="77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77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773">
                                            <p:txEl>
                                              <p:pRg st="2" end="2"/>
                                            </p:txEl>
                                          </p:spTgt>
                                        </p:tgtEl>
                                        <p:attrNameLst>
                                          <p:attrName>style.visibility</p:attrName>
                                        </p:attrNameLst>
                                      </p:cBhvr>
                                      <p:to>
                                        <p:strVal val="visible"/>
                                      </p:to>
                                    </p:set>
                                    <p:animEffect transition="in" filter="fade">
                                      <p:cBhvr>
                                        <p:cTn id="28" dur="2000"/>
                                        <p:tgtEl>
                                          <p:spTgt spid="773">
                                            <p:txEl>
                                              <p:pRg st="2" end="2"/>
                                            </p:txEl>
                                          </p:spTgt>
                                        </p:tgtEl>
                                      </p:cBhvr>
                                    </p:animEffect>
                                    <p:anim calcmode="lin" valueType="num">
                                      <p:cBhvr>
                                        <p:cTn id="29" dur="2000" fill="hold"/>
                                        <p:tgtEl>
                                          <p:spTgt spid="773">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77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773">
                                            <p:txEl>
                                              <p:pRg st="3" end="3"/>
                                            </p:txEl>
                                          </p:spTgt>
                                        </p:tgtEl>
                                        <p:attrNameLst>
                                          <p:attrName>style.visibility</p:attrName>
                                        </p:attrNameLst>
                                      </p:cBhvr>
                                      <p:to>
                                        <p:strVal val="visible"/>
                                      </p:to>
                                    </p:set>
                                    <p:animEffect transition="in" filter="fade">
                                      <p:cBhvr>
                                        <p:cTn id="35" dur="2000"/>
                                        <p:tgtEl>
                                          <p:spTgt spid="773">
                                            <p:txEl>
                                              <p:pRg st="3" end="3"/>
                                            </p:txEl>
                                          </p:spTgt>
                                        </p:tgtEl>
                                      </p:cBhvr>
                                    </p:animEffect>
                                    <p:anim calcmode="lin" valueType="num">
                                      <p:cBhvr>
                                        <p:cTn id="36" dur="2000" fill="hold"/>
                                        <p:tgtEl>
                                          <p:spTgt spid="773">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77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779"/>
        <p:cNvGrpSpPr/>
        <p:nvPr/>
      </p:nvGrpSpPr>
      <p:grpSpPr>
        <a:xfrm>
          <a:off x="0" y="0"/>
          <a:ext cx="0" cy="0"/>
          <a:chOff x="0" y="0"/>
          <a:chExt cx="0" cy="0"/>
        </a:xfrm>
      </p:grpSpPr>
      <p:sp>
        <p:nvSpPr>
          <p:cNvPr id="780" name="Google Shape;780;p57"/>
          <p:cNvSpPr txBox="1">
            <a:spLocks noGrp="1"/>
          </p:cNvSpPr>
          <p:nvPr>
            <p:ph type="title"/>
          </p:nvPr>
        </p:nvSpPr>
        <p:spPr>
          <a:xfrm>
            <a:off x="457202" y="231133"/>
            <a:ext cx="8375713" cy="45466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600" dirty="0"/>
              <a:t>LEAD/TRAIL Positioning in Settled Situations</a:t>
            </a:r>
            <a:endParaRPr dirty="0"/>
          </a:p>
        </p:txBody>
      </p:sp>
      <p:sp>
        <p:nvSpPr>
          <p:cNvPr id="781" name="Google Shape;781;p57"/>
          <p:cNvSpPr/>
          <p:nvPr/>
        </p:nvSpPr>
        <p:spPr>
          <a:xfrm>
            <a:off x="5514975" y="4441658"/>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a:t>
            </a:r>
            <a:endParaRPr/>
          </a:p>
        </p:txBody>
      </p:sp>
      <p:sp>
        <p:nvSpPr>
          <p:cNvPr id="782" name="Google Shape;782;p57"/>
          <p:cNvSpPr/>
          <p:nvPr/>
        </p:nvSpPr>
        <p:spPr>
          <a:xfrm>
            <a:off x="7498978" y="1666875"/>
            <a:ext cx="457200" cy="4572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t>
            </a:r>
            <a:endParaRPr/>
          </a:p>
        </p:txBody>
      </p:sp>
      <p:pic>
        <p:nvPicPr>
          <p:cNvPr id="783" name="Google Shape;783;p57"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784" name="Google Shape;784;p57"/>
          <p:cNvSpPr txBox="1">
            <a:spLocks noGrp="1"/>
          </p:cNvSpPr>
          <p:nvPr>
            <p:ph type="body" idx="1"/>
          </p:nvPr>
        </p:nvSpPr>
        <p:spPr>
          <a:xfrm>
            <a:off x="232913" y="973653"/>
            <a:ext cx="4038600" cy="50380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100"/>
              <a:buNone/>
            </a:pPr>
            <a:r>
              <a:rPr lang="en-US" dirty="0"/>
              <a:t>As the ball and play moves you should move with it to be in the best position to make the call.</a:t>
            </a:r>
            <a:endParaRPr dirty="0"/>
          </a:p>
          <a:p>
            <a:pPr marL="133350" lvl="0" indent="0" algn="l" rtl="0">
              <a:lnSpc>
                <a:spcPct val="90000"/>
              </a:lnSpc>
              <a:spcBef>
                <a:spcPts val="750"/>
              </a:spcBef>
              <a:spcAft>
                <a:spcPts val="0"/>
              </a:spcAft>
              <a:buClr>
                <a:schemeClr val="lt1"/>
              </a:buClr>
              <a:buSzPts val="2100"/>
              <a:buNone/>
            </a:pPr>
            <a:endParaRPr dirty="0"/>
          </a:p>
          <a:p>
            <a:pPr marL="0" lvl="0" indent="0" algn="l" rtl="0">
              <a:lnSpc>
                <a:spcPct val="90000"/>
              </a:lnSpc>
              <a:spcBef>
                <a:spcPts val="750"/>
              </a:spcBef>
              <a:spcAft>
                <a:spcPts val="0"/>
              </a:spcAft>
              <a:buClr>
                <a:schemeClr val="lt1"/>
              </a:buClr>
              <a:buSzPts val="2100"/>
              <a:buNone/>
            </a:pPr>
            <a:r>
              <a:rPr lang="en-US" dirty="0"/>
              <a:t>Don’t kill the grass!  Move your feet.</a:t>
            </a:r>
            <a:endParaRPr dirty="0"/>
          </a:p>
          <a:p>
            <a:pPr marL="133350" lvl="0" indent="0" algn="l" rtl="0">
              <a:lnSpc>
                <a:spcPct val="90000"/>
              </a:lnSpc>
              <a:spcBef>
                <a:spcPts val="750"/>
              </a:spcBef>
              <a:spcAft>
                <a:spcPts val="0"/>
              </a:spcAft>
              <a:buClr>
                <a:schemeClr val="lt1"/>
              </a:buClr>
              <a:buSzPts val="2100"/>
              <a:buNone/>
            </a:pPr>
            <a:endParaRPr dirty="0"/>
          </a:p>
          <a:p>
            <a:pPr marL="0" lvl="0" indent="0" algn="l" rtl="0">
              <a:lnSpc>
                <a:spcPct val="90000"/>
              </a:lnSpc>
              <a:spcBef>
                <a:spcPts val="750"/>
              </a:spcBef>
              <a:spcAft>
                <a:spcPts val="0"/>
              </a:spcAft>
              <a:buClr>
                <a:schemeClr val="lt1"/>
              </a:buClr>
              <a:buSzPts val="2100"/>
              <a:buNone/>
            </a:pPr>
            <a:r>
              <a:rPr lang="en-US" dirty="0"/>
              <a:t>Lead get as tight to the goal as play will allow you too.</a:t>
            </a:r>
            <a:endParaRPr dirty="0"/>
          </a:p>
        </p:txBody>
      </p:sp>
      <p:pic>
        <p:nvPicPr>
          <p:cNvPr id="785" name="Google Shape;785;p57" descr="Free photo: &lt;strong&gt;Lacrosse&lt;/strong&gt;, Sports, Competition - Free Image on ..."/>
          <p:cNvPicPr preferRelativeResize="0"/>
          <p:nvPr/>
        </p:nvPicPr>
        <p:blipFill rotWithShape="1">
          <a:blip r:embed="rId4">
            <a:alphaModFix/>
          </a:blip>
          <a:srcRect/>
          <a:stretch/>
        </p:blipFill>
        <p:spPr>
          <a:xfrm>
            <a:off x="5070858" y="1895475"/>
            <a:ext cx="542925" cy="7081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84">
                                            <p:txEl>
                                              <p:pRg st="0" end="0"/>
                                            </p:txEl>
                                          </p:spTgt>
                                        </p:tgtEl>
                                        <p:attrNameLst>
                                          <p:attrName>style.visibility</p:attrName>
                                        </p:attrNameLst>
                                      </p:cBhvr>
                                      <p:to>
                                        <p:strVal val="visible"/>
                                      </p:to>
                                    </p:set>
                                    <p:animEffect transition="in" filter="wipe(down)">
                                      <p:cBhvr>
                                        <p:cTn id="7" dur="500"/>
                                        <p:tgtEl>
                                          <p:spTgt spid="7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84">
                                            <p:txEl>
                                              <p:pRg st="2" end="2"/>
                                            </p:txEl>
                                          </p:spTgt>
                                        </p:tgtEl>
                                        <p:attrNameLst>
                                          <p:attrName>style.visibility</p:attrName>
                                        </p:attrNameLst>
                                      </p:cBhvr>
                                      <p:to>
                                        <p:strVal val="visible"/>
                                      </p:to>
                                    </p:set>
                                    <p:animEffect transition="in" filter="wipe(down)">
                                      <p:cBhvr>
                                        <p:cTn id="12" dur="500"/>
                                        <p:tgtEl>
                                          <p:spTgt spid="78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84">
                                            <p:txEl>
                                              <p:pRg st="4" end="4"/>
                                            </p:txEl>
                                          </p:spTgt>
                                        </p:tgtEl>
                                        <p:attrNameLst>
                                          <p:attrName>style.visibility</p:attrName>
                                        </p:attrNameLst>
                                      </p:cBhvr>
                                      <p:to>
                                        <p:strVal val="visible"/>
                                      </p:to>
                                    </p:set>
                                    <p:animEffect transition="in" filter="wipe(down)">
                                      <p:cBhvr>
                                        <p:cTn id="17" dur="500"/>
                                        <p:tgtEl>
                                          <p:spTgt spid="7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789"/>
        <p:cNvGrpSpPr/>
        <p:nvPr/>
      </p:nvGrpSpPr>
      <p:grpSpPr>
        <a:xfrm>
          <a:off x="0" y="0"/>
          <a:ext cx="0" cy="0"/>
          <a:chOff x="0" y="0"/>
          <a:chExt cx="0" cy="0"/>
        </a:xfrm>
      </p:grpSpPr>
      <p:sp>
        <p:nvSpPr>
          <p:cNvPr id="790" name="Google Shape;790;p61"/>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Penalty Relay</a:t>
            </a:r>
            <a:endParaRPr/>
          </a:p>
        </p:txBody>
      </p:sp>
      <p:sp>
        <p:nvSpPr>
          <p:cNvPr id="791" name="Google Shape;791;p61"/>
          <p:cNvSpPr/>
          <p:nvPr/>
        </p:nvSpPr>
        <p:spPr>
          <a:xfrm>
            <a:off x="7458075" y="180469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t>
            </a:r>
            <a:endParaRPr/>
          </a:p>
        </p:txBody>
      </p:sp>
      <p:sp>
        <p:nvSpPr>
          <p:cNvPr id="792" name="Google Shape;792;p61"/>
          <p:cNvSpPr/>
          <p:nvPr/>
        </p:nvSpPr>
        <p:spPr>
          <a:xfrm>
            <a:off x="5534025" y="424011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a:t>
            </a:r>
            <a:endParaRPr/>
          </a:p>
        </p:txBody>
      </p:sp>
      <p:pic>
        <p:nvPicPr>
          <p:cNvPr id="793" name="Google Shape;793;p61"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pic>
        <p:nvPicPr>
          <p:cNvPr id="794" name="Google Shape;794;p61"/>
          <p:cNvPicPr preferRelativeResize="0"/>
          <p:nvPr/>
        </p:nvPicPr>
        <p:blipFill rotWithShape="1">
          <a:blip r:embed="rId4">
            <a:alphaModFix/>
          </a:blip>
          <a:srcRect/>
          <a:stretch/>
        </p:blipFill>
        <p:spPr>
          <a:xfrm>
            <a:off x="871537" y="676199"/>
            <a:ext cx="5183513" cy="3455675"/>
          </a:xfrm>
          <a:prstGeom prst="rect">
            <a:avLst/>
          </a:prstGeom>
          <a:noFill/>
          <a:ln>
            <a:noFill/>
          </a:ln>
        </p:spPr>
      </p:pic>
      <p:sp>
        <p:nvSpPr>
          <p:cNvPr id="795" name="Google Shape;795;p61"/>
          <p:cNvSpPr/>
          <p:nvPr/>
        </p:nvSpPr>
        <p:spPr>
          <a:xfrm>
            <a:off x="-352425" y="1704899"/>
            <a:ext cx="1869583" cy="1038325"/>
          </a:xfrm>
          <a:prstGeom prst="wedgeEllipseCallout">
            <a:avLst>
              <a:gd name="adj1" fmla="val 28004"/>
              <a:gd name="adj2" fmla="val -5697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Blue, 27, push.</a:t>
            </a:r>
            <a:endParaRPr/>
          </a:p>
        </p:txBody>
      </p:sp>
      <p:sp>
        <p:nvSpPr>
          <p:cNvPr id="796" name="Google Shape;796;p61"/>
          <p:cNvSpPr/>
          <p:nvPr/>
        </p:nvSpPr>
        <p:spPr>
          <a:xfrm>
            <a:off x="4237849" y="1738421"/>
            <a:ext cx="1233935" cy="685300"/>
          </a:xfrm>
          <a:prstGeom prst="wedgeEllipseCallout">
            <a:avLst>
              <a:gd name="adj1" fmla="val -52451"/>
              <a:gd name="adj2" fmla="val 46088"/>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Got it!</a:t>
            </a:r>
            <a:endParaRPr/>
          </a:p>
        </p:txBody>
      </p:sp>
      <p:sp>
        <p:nvSpPr>
          <p:cNvPr id="797" name="Google Shape;797;p61"/>
          <p:cNvSpPr/>
          <p:nvPr/>
        </p:nvSpPr>
        <p:spPr>
          <a:xfrm>
            <a:off x="5431842" y="504669"/>
            <a:ext cx="2052217" cy="1642921"/>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Get’s the Field Ready for player</a:t>
            </a:r>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798" name="Google Shape;798;p61"/>
          <p:cNvSpPr/>
          <p:nvPr/>
        </p:nvSpPr>
        <p:spPr>
          <a:xfrm>
            <a:off x="1936167" y="3666969"/>
            <a:ext cx="2052217" cy="1642921"/>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Trail always reports foul.</a:t>
            </a:r>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Uses C-NOTE</a:t>
            </a:r>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799" name="Google Shape;799;p61"/>
          <p:cNvSpPr/>
          <p:nvPr/>
        </p:nvSpPr>
        <p:spPr>
          <a:xfrm>
            <a:off x="5431842" y="4488429"/>
            <a:ext cx="3435933" cy="106877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C-Note</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Color, Number, Offense, Time, Explanation</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Calibri"/>
                <a:ea typeface="Calibri"/>
                <a:cs typeface="Calibri"/>
                <a:sym typeface="Calibri"/>
              </a:rPr>
              <a:t>Blue 27, Push, 30 Seconds</a:t>
            </a:r>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0000"/>
                </a:solidFill>
                <a:latin typeface="Calibri"/>
                <a:ea typeface="Calibri"/>
                <a:cs typeface="Calibri"/>
                <a:sym typeface="Calibri"/>
              </a:rPr>
              <a:t>White 14, Slash, 1 Minute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79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1"/>
                                          </p:stCondLst>
                                        </p:cTn>
                                        <p:tgtEl>
                                          <p:spTgt spid="79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1"/>
                                          </p:stCondLst>
                                        </p:cTn>
                                        <p:tgtEl>
                                          <p:spTgt spid="79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803"/>
        <p:cNvGrpSpPr/>
        <p:nvPr/>
      </p:nvGrpSpPr>
      <p:grpSpPr>
        <a:xfrm>
          <a:off x="0" y="0"/>
          <a:ext cx="0" cy="0"/>
          <a:chOff x="0" y="0"/>
          <a:chExt cx="0" cy="0"/>
        </a:xfrm>
      </p:grpSpPr>
      <p:sp>
        <p:nvSpPr>
          <p:cNvPr id="804" name="Google Shape;804;p62"/>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Penalty Relay</a:t>
            </a:r>
            <a:endParaRPr/>
          </a:p>
        </p:txBody>
      </p:sp>
      <p:sp>
        <p:nvSpPr>
          <p:cNvPr id="805" name="Google Shape;805;p62"/>
          <p:cNvSpPr/>
          <p:nvPr/>
        </p:nvSpPr>
        <p:spPr>
          <a:xfrm>
            <a:off x="1019175" y="389721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t>
            </a:r>
            <a:endParaRPr/>
          </a:p>
        </p:txBody>
      </p:sp>
      <p:sp>
        <p:nvSpPr>
          <p:cNvPr id="806" name="Google Shape;806;p62"/>
          <p:cNvSpPr/>
          <p:nvPr/>
        </p:nvSpPr>
        <p:spPr>
          <a:xfrm>
            <a:off x="3043239" y="1422961"/>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a:t>
            </a:r>
            <a:endParaRPr/>
          </a:p>
        </p:txBody>
      </p:sp>
      <p:pic>
        <p:nvPicPr>
          <p:cNvPr id="807" name="Google Shape;807;p62"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808" name="Google Shape;808;p62"/>
          <p:cNvSpPr/>
          <p:nvPr/>
        </p:nvSpPr>
        <p:spPr>
          <a:xfrm>
            <a:off x="5193717" y="1190625"/>
            <a:ext cx="3435933" cy="1452524"/>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TRAIL still reports fouls from the far side.</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Move Closer to box, don’t yell across field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1"/>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b="1" dirty="0"/>
              <a:t>WELCOME</a:t>
            </a:r>
            <a:endParaRPr dirty="0"/>
          </a:p>
        </p:txBody>
      </p:sp>
      <p:sp>
        <p:nvSpPr>
          <p:cNvPr id="310" name="Google Shape;310;p31"/>
          <p:cNvSpPr txBox="1">
            <a:spLocks noGrp="1"/>
          </p:cNvSpPr>
          <p:nvPr>
            <p:ph type="body" idx="1"/>
          </p:nvPr>
        </p:nvSpPr>
        <p:spPr>
          <a:xfrm>
            <a:off x="457200" y="1828800"/>
            <a:ext cx="8305800" cy="4044697"/>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3600"/>
              <a:buNone/>
            </a:pPr>
            <a:r>
              <a:rPr lang="en-US" sz="3600" b="1" dirty="0"/>
              <a:t>Certification/Recertification</a:t>
            </a:r>
            <a:endParaRPr dirty="0"/>
          </a:p>
          <a:p>
            <a:pPr marL="396875" lvl="0" indent="-396875" algn="l" rtl="0">
              <a:lnSpc>
                <a:spcPct val="90000"/>
              </a:lnSpc>
              <a:spcBef>
                <a:spcPts val="0"/>
              </a:spcBef>
              <a:spcAft>
                <a:spcPts val="0"/>
              </a:spcAft>
              <a:buClr>
                <a:schemeClr val="dk1"/>
              </a:buClr>
              <a:buSzPts val="3600"/>
              <a:buFont typeface="Arial"/>
              <a:buChar char="•"/>
            </a:pPr>
            <a:r>
              <a:rPr lang="en-US" sz="3600" dirty="0"/>
              <a:t>Sports officials are Certified/Recertified every year – all levels</a:t>
            </a:r>
            <a:endParaRPr dirty="0"/>
          </a:p>
          <a:p>
            <a:pPr marL="396875" lvl="0" indent="-396875" algn="l" rtl="0">
              <a:lnSpc>
                <a:spcPct val="90000"/>
              </a:lnSpc>
              <a:spcBef>
                <a:spcPts val="0"/>
              </a:spcBef>
              <a:spcAft>
                <a:spcPts val="0"/>
              </a:spcAft>
              <a:buClr>
                <a:schemeClr val="dk1"/>
              </a:buClr>
              <a:buSzPts val="3600"/>
              <a:buFont typeface="Arial"/>
              <a:buChar char="•"/>
            </a:pPr>
            <a:r>
              <a:rPr lang="en-US" sz="3600" dirty="0"/>
              <a:t>New AO’s – Full content plus Mentoring</a:t>
            </a:r>
            <a:endParaRPr sz="2400" dirty="0"/>
          </a:p>
          <a:p>
            <a:pPr marL="396875" lvl="0" indent="-396875" algn="l" rtl="0">
              <a:lnSpc>
                <a:spcPct val="90000"/>
              </a:lnSpc>
              <a:spcBef>
                <a:spcPts val="0"/>
              </a:spcBef>
              <a:spcAft>
                <a:spcPts val="0"/>
              </a:spcAft>
              <a:buClr>
                <a:schemeClr val="dk1"/>
              </a:buClr>
              <a:buSzPts val="3600"/>
              <a:buFont typeface="Arial"/>
              <a:buChar char="•"/>
            </a:pPr>
            <a:r>
              <a:rPr lang="en-US" sz="3600" dirty="0"/>
              <a:t>Returning AO’s (incl. Senior AO’s) – Full content review plus evaluation</a:t>
            </a:r>
            <a:endParaRPr dirty="0"/>
          </a:p>
          <a:p>
            <a:pPr marL="0" lvl="0" indent="0" algn="l" rtl="0">
              <a:lnSpc>
                <a:spcPct val="90000"/>
              </a:lnSpc>
              <a:spcBef>
                <a:spcPts val="720"/>
              </a:spcBef>
              <a:spcAft>
                <a:spcPts val="0"/>
              </a:spcAft>
              <a:buClr>
                <a:schemeClr val="dk1"/>
              </a:buClr>
              <a:buSzPts val="3600"/>
              <a:buNone/>
            </a:pPr>
            <a:r>
              <a:rPr lang="en-US" b="1" dirty="0"/>
              <a:t>	</a:t>
            </a:r>
            <a:endParaRPr dirty="0"/>
          </a:p>
          <a:p>
            <a:pPr marL="396875" lvl="0" indent="-193675" algn="l" rtl="0">
              <a:lnSpc>
                <a:spcPct val="90000"/>
              </a:lnSpc>
              <a:spcBef>
                <a:spcPts val="640"/>
              </a:spcBef>
              <a:spcAft>
                <a:spcPts val="0"/>
              </a:spcAft>
              <a:buClr>
                <a:schemeClr val="dk1"/>
              </a:buClr>
              <a:buSzPts val="3200"/>
              <a:buFont typeface="Calibri"/>
              <a:buNone/>
            </a:pPr>
            <a:endParaRPr dirty="0"/>
          </a:p>
        </p:txBody>
      </p:sp>
      <p:sp>
        <p:nvSpPr>
          <p:cNvPr id="311" name="Google Shape;311;p31"/>
          <p:cNvSpPr txBox="1"/>
          <p:nvPr/>
        </p:nvSpPr>
        <p:spPr>
          <a:xfrm>
            <a:off x="374715" y="916195"/>
            <a:ext cx="8001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Opening Remarks</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xEl>
                                              <p:pRg st="0" end="0"/>
                                            </p:txEl>
                                          </p:spTgt>
                                        </p:tgtEl>
                                        <p:attrNameLst>
                                          <p:attrName>style.visibility</p:attrName>
                                        </p:attrNameLst>
                                      </p:cBhvr>
                                      <p:to>
                                        <p:strVal val="visible"/>
                                      </p:to>
                                    </p:set>
                                    <p:animEffect transition="in" filter="fade">
                                      <p:cBhvr>
                                        <p:cTn id="7" dur="1000"/>
                                        <p:tgtEl>
                                          <p:spTgt spid="3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
                                            <p:txEl>
                                              <p:pRg st="1" end="1"/>
                                            </p:txEl>
                                          </p:spTgt>
                                        </p:tgtEl>
                                        <p:attrNameLst>
                                          <p:attrName>style.visibility</p:attrName>
                                        </p:attrNameLst>
                                      </p:cBhvr>
                                      <p:to>
                                        <p:strVal val="visible"/>
                                      </p:to>
                                    </p:set>
                                    <p:animEffect transition="in" filter="fade">
                                      <p:cBhvr>
                                        <p:cTn id="12" dur="1000"/>
                                        <p:tgtEl>
                                          <p:spTgt spid="3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0">
                                            <p:txEl>
                                              <p:pRg st="2" end="2"/>
                                            </p:txEl>
                                          </p:spTgt>
                                        </p:tgtEl>
                                        <p:attrNameLst>
                                          <p:attrName>style.visibility</p:attrName>
                                        </p:attrNameLst>
                                      </p:cBhvr>
                                      <p:to>
                                        <p:strVal val="visible"/>
                                      </p:to>
                                    </p:set>
                                    <p:animEffect transition="in" filter="fade">
                                      <p:cBhvr>
                                        <p:cTn id="17" dur="1000"/>
                                        <p:tgtEl>
                                          <p:spTgt spid="3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0">
                                            <p:txEl>
                                              <p:pRg st="3" end="3"/>
                                            </p:txEl>
                                          </p:spTgt>
                                        </p:tgtEl>
                                        <p:attrNameLst>
                                          <p:attrName>style.visibility</p:attrName>
                                        </p:attrNameLst>
                                      </p:cBhvr>
                                      <p:to>
                                        <p:strVal val="visible"/>
                                      </p:to>
                                    </p:set>
                                    <p:animEffect transition="in" filter="fade">
                                      <p:cBhvr>
                                        <p:cTn id="22" dur="1000"/>
                                        <p:tgtEl>
                                          <p:spTgt spid="3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0">
                                            <p:txEl>
                                              <p:pRg st="4" end="4"/>
                                            </p:txEl>
                                          </p:spTgt>
                                        </p:tgtEl>
                                        <p:attrNameLst>
                                          <p:attrName>style.visibility</p:attrName>
                                        </p:attrNameLst>
                                      </p:cBhvr>
                                      <p:to>
                                        <p:strVal val="visible"/>
                                      </p:to>
                                    </p:set>
                                    <p:animEffect transition="in" filter="fade">
                                      <p:cBhvr>
                                        <p:cTn id="27" dur="1000"/>
                                        <p:tgtEl>
                                          <p:spTgt spid="3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540"/>
        <p:cNvGrpSpPr/>
        <p:nvPr/>
      </p:nvGrpSpPr>
      <p:grpSpPr>
        <a:xfrm>
          <a:off x="0" y="0"/>
          <a:ext cx="0" cy="0"/>
          <a:chOff x="0" y="0"/>
          <a:chExt cx="0" cy="0"/>
        </a:xfrm>
      </p:grpSpPr>
      <p:sp>
        <p:nvSpPr>
          <p:cNvPr id="541" name="Google Shape;541;p58"/>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Out of Bounds</a:t>
            </a:r>
            <a:endParaRPr/>
          </a:p>
        </p:txBody>
      </p:sp>
      <p:sp>
        <p:nvSpPr>
          <p:cNvPr id="542" name="Google Shape;542;p58"/>
          <p:cNvSpPr/>
          <p:nvPr/>
        </p:nvSpPr>
        <p:spPr>
          <a:xfrm>
            <a:off x="4524375" y="3199655"/>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43" name="Google Shape;543;p58"/>
          <p:cNvSpPr/>
          <p:nvPr/>
        </p:nvSpPr>
        <p:spPr>
          <a:xfrm>
            <a:off x="7429500" y="1604665"/>
            <a:ext cx="685800" cy="685800"/>
          </a:xfrm>
          <a:prstGeom prst="ellipse">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t>
            </a:r>
            <a:endParaRPr/>
          </a:p>
        </p:txBody>
      </p:sp>
      <p:sp>
        <p:nvSpPr>
          <p:cNvPr id="544" name="Google Shape;544;p58"/>
          <p:cNvSpPr/>
          <p:nvPr/>
        </p:nvSpPr>
        <p:spPr>
          <a:xfrm>
            <a:off x="5129214" y="4366915"/>
            <a:ext cx="685800" cy="685800"/>
          </a:xfrm>
          <a:prstGeom prst="ellipse">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a:t>
            </a:r>
            <a:endParaRPr/>
          </a:p>
        </p:txBody>
      </p:sp>
      <p:pic>
        <p:nvPicPr>
          <p:cNvPr id="545" name="Google Shape;545;p58"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sp>
        <p:nvSpPr>
          <p:cNvPr id="546" name="Google Shape;546;p58"/>
          <p:cNvSpPr/>
          <p:nvPr/>
        </p:nvSpPr>
        <p:spPr>
          <a:xfrm>
            <a:off x="180975" y="930462"/>
            <a:ext cx="8801100" cy="457200"/>
          </a:xfrm>
          <a:prstGeom prst="rect">
            <a:avLst/>
          </a:prstGeom>
          <a:solidFill>
            <a:schemeClr val="accent1">
              <a:alpha val="73725"/>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47" name="Google Shape;547;p58"/>
          <p:cNvSpPr/>
          <p:nvPr/>
        </p:nvSpPr>
        <p:spPr>
          <a:xfrm>
            <a:off x="180975" y="5244736"/>
            <a:ext cx="8801100" cy="457200"/>
          </a:xfrm>
          <a:prstGeom prst="rect">
            <a:avLst/>
          </a:prstGeom>
          <a:solidFill>
            <a:srgbClr val="FFFF00">
              <a:alpha val="73725"/>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48" name="Google Shape;548;p58"/>
          <p:cNvSpPr/>
          <p:nvPr/>
        </p:nvSpPr>
        <p:spPr>
          <a:xfrm>
            <a:off x="8601075" y="938944"/>
            <a:ext cx="400050" cy="4762992"/>
          </a:xfrm>
          <a:prstGeom prst="rect">
            <a:avLst/>
          </a:prstGeom>
          <a:solidFill>
            <a:schemeClr val="accent1">
              <a:alpha val="73725"/>
            </a:scheme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49" name="Google Shape;549;p58"/>
          <p:cNvSpPr/>
          <p:nvPr/>
        </p:nvSpPr>
        <p:spPr>
          <a:xfrm>
            <a:off x="114300" y="938944"/>
            <a:ext cx="400050" cy="4762992"/>
          </a:xfrm>
          <a:prstGeom prst="rect">
            <a:avLst/>
          </a:prstGeom>
          <a:solidFill>
            <a:srgbClr val="FFFF00">
              <a:alpha val="73725"/>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50" name="Google Shape;550;p58"/>
          <p:cNvSpPr/>
          <p:nvPr/>
        </p:nvSpPr>
        <p:spPr>
          <a:xfrm>
            <a:off x="1000125" y="1276351"/>
            <a:ext cx="4471989" cy="2898544"/>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libri"/>
                <a:ea typeface="Calibri"/>
                <a:cs typeface="Calibri"/>
                <a:sym typeface="Calibri"/>
              </a:rPr>
              <a:t>Each official is responsible for the end line behind the goal they cover as the Lead official and the sideline they run along.</a:t>
            </a:r>
            <a:endParaRPr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dirty="0">
                <a:solidFill>
                  <a:srgbClr val="000000"/>
                </a:solidFill>
                <a:latin typeface="Calibri"/>
                <a:ea typeface="Calibri"/>
                <a:cs typeface="Calibri"/>
                <a:sym typeface="Calibri"/>
              </a:rPr>
              <a:t>Signaling Out of Bounds:</a:t>
            </a:r>
            <a:endParaRPr sz="1600" b="0" i="0" u="none" strike="noStrike" cap="none" dirty="0">
              <a:solidFill>
                <a:srgbClr val="000000"/>
              </a:solidFill>
              <a:latin typeface="Calibri"/>
              <a:ea typeface="Calibri"/>
              <a:cs typeface="Calibri"/>
              <a:sym typeface="Calibri"/>
            </a:endParaRPr>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Calibri"/>
                <a:ea typeface="Calibri"/>
                <a:cs typeface="Calibri"/>
                <a:sym typeface="Calibri"/>
              </a:rPr>
              <a:t>Sound whistle while signaling dead ball with one hand in the air</a:t>
            </a:r>
            <a:endParaRPr dirty="0"/>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Calibri"/>
                <a:ea typeface="Calibri"/>
                <a:cs typeface="Calibri"/>
                <a:sym typeface="Calibri"/>
              </a:rPr>
              <a:t>Signal direction of play and call out the color of the team</a:t>
            </a:r>
            <a:r>
              <a:rPr lang="en-US" dirty="0">
                <a:ea typeface="Calibri"/>
              </a:rPr>
              <a:t>  </a:t>
            </a:r>
            <a:r>
              <a:rPr lang="en-US" sz="1600" b="0" i="0" u="none" strike="noStrike" cap="none" dirty="0">
                <a:solidFill>
                  <a:srgbClr val="000000"/>
                </a:solidFill>
                <a:latin typeface="Calibri"/>
                <a:ea typeface="Calibri"/>
                <a:cs typeface="Calibri"/>
                <a:sym typeface="Calibri"/>
              </a:rPr>
              <a:t>“Blue” or “Blue ball!”</a:t>
            </a:r>
            <a:endParaRPr dirty="0"/>
          </a:p>
          <a:p>
            <a:pPr marL="640559" marR="0" lvl="1" indent="-174698"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Calibri"/>
                <a:ea typeface="Calibri"/>
                <a:cs typeface="Calibri"/>
                <a:sym typeface="Calibri"/>
              </a:rPr>
              <a:t>Place hand back into the </a:t>
            </a:r>
            <a:r>
              <a:rPr lang="en-US" sz="1600" b="0" i="0" u="none" strike="noStrike" cap="none" dirty="0" err="1">
                <a:solidFill>
                  <a:srgbClr val="000000"/>
                </a:solidFill>
                <a:latin typeface="Calibri"/>
                <a:ea typeface="Calibri"/>
                <a:cs typeface="Calibri"/>
                <a:sym typeface="Calibri"/>
              </a:rPr>
              <a:t>air</a:t>
            </a:r>
            <a:r>
              <a:rPr lang="en-US" sz="1600" b="0" i="0" u="none" strike="noStrike" cap="none" dirty="0" err="1">
                <a:solidFill>
                  <a:srgbClr val="FFFFFF"/>
                </a:solidFill>
                <a:latin typeface="Calibri"/>
                <a:ea typeface="Calibri"/>
                <a:cs typeface="Calibri"/>
                <a:sym typeface="Calibri"/>
              </a:rPr>
              <a:t>air</a:t>
            </a:r>
            <a:r>
              <a:rPr lang="en-US" sz="1600" b="0" i="0" u="none" strike="noStrike" cap="none" dirty="0">
                <a:solidFill>
                  <a:srgbClr val="FFFFFF"/>
                </a:solidFill>
                <a:latin typeface="Calibri"/>
                <a:ea typeface="Calibri"/>
                <a:cs typeface="Calibri"/>
                <a:sym typeface="Calibri"/>
              </a:rPr>
              <a:t> </a:t>
            </a:r>
            <a:r>
              <a:rPr lang="en-US" sz="1400" b="0" i="0" u="none" strike="noStrike" cap="none" dirty="0">
                <a:solidFill>
                  <a:srgbClr val="FFFFFF"/>
                </a:solidFill>
                <a:latin typeface="Calibri"/>
                <a:ea typeface="Calibri"/>
                <a:cs typeface="Calibri"/>
                <a:sym typeface="Calibri"/>
              </a:rPr>
              <a:t>to signal dead ball</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50">
                                            <p:txEl>
                                              <p:pRg st="3" end="3"/>
                                            </p:txEl>
                                          </p:spTgt>
                                        </p:tgtEl>
                                        <p:attrNameLst>
                                          <p:attrName>style.visibility</p:attrName>
                                        </p:attrNameLst>
                                      </p:cBhvr>
                                      <p:to>
                                        <p:strVal val="visible"/>
                                      </p:to>
                                    </p:set>
                                    <p:anim calcmode="lin" valueType="num">
                                      <p:cBhvr>
                                        <p:cTn id="7" dur="1000" fill="hold"/>
                                        <p:tgtEl>
                                          <p:spTgt spid="550">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550">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550">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55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50">
                                            <p:txEl>
                                              <p:pRg st="4" end="4"/>
                                            </p:txEl>
                                          </p:spTgt>
                                        </p:tgtEl>
                                        <p:attrNameLst>
                                          <p:attrName>style.visibility</p:attrName>
                                        </p:attrNameLst>
                                      </p:cBhvr>
                                      <p:to>
                                        <p:strVal val="visible"/>
                                      </p:to>
                                    </p:set>
                                    <p:anim calcmode="lin" valueType="num">
                                      <p:cBhvr>
                                        <p:cTn id="15" dur="1000" fill="hold"/>
                                        <p:tgtEl>
                                          <p:spTgt spid="550">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550">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550">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55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50">
                                            <p:txEl>
                                              <p:pRg st="5" end="5"/>
                                            </p:txEl>
                                          </p:spTgt>
                                        </p:tgtEl>
                                        <p:attrNameLst>
                                          <p:attrName>style.visibility</p:attrName>
                                        </p:attrNameLst>
                                      </p:cBhvr>
                                      <p:to>
                                        <p:strVal val="visible"/>
                                      </p:to>
                                    </p:set>
                                    <p:anim calcmode="lin" valueType="num">
                                      <p:cBhvr>
                                        <p:cTn id="23" dur="1000" fill="hold"/>
                                        <p:tgtEl>
                                          <p:spTgt spid="550">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550">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550">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5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9242"/>
        </a:solidFill>
        <a:effectLst/>
      </p:bgPr>
    </p:bg>
    <p:spTree>
      <p:nvGrpSpPr>
        <p:cNvPr id="1" name="Shape 555"/>
        <p:cNvGrpSpPr/>
        <p:nvPr/>
      </p:nvGrpSpPr>
      <p:grpSpPr>
        <a:xfrm>
          <a:off x="0" y="0"/>
          <a:ext cx="0" cy="0"/>
          <a:chOff x="0" y="0"/>
          <a:chExt cx="0" cy="0"/>
        </a:xfrm>
      </p:grpSpPr>
      <p:sp>
        <p:nvSpPr>
          <p:cNvPr id="556" name="Google Shape;556;p60"/>
          <p:cNvSpPr txBox="1">
            <a:spLocks noGrp="1"/>
          </p:cNvSpPr>
          <p:nvPr>
            <p:ph type="title"/>
          </p:nvPr>
        </p:nvSpPr>
        <p:spPr>
          <a:xfrm>
            <a:off x="314327" y="211450"/>
            <a:ext cx="6143624" cy="35651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4000" b="1"/>
              <a:t>After Goal</a:t>
            </a:r>
            <a:endParaRPr/>
          </a:p>
        </p:txBody>
      </p:sp>
      <p:sp>
        <p:nvSpPr>
          <p:cNvPr id="557" name="Google Shape;557;p60"/>
          <p:cNvSpPr/>
          <p:nvPr/>
        </p:nvSpPr>
        <p:spPr>
          <a:xfrm>
            <a:off x="7562850" y="3228230"/>
            <a:ext cx="142875" cy="166391"/>
          </a:xfrm>
          <a:prstGeom prst="ellipse">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558" name="Google Shape;558;p60"/>
          <p:cNvSpPr/>
          <p:nvPr/>
        </p:nvSpPr>
        <p:spPr>
          <a:xfrm>
            <a:off x="7362825" y="1406053"/>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t>
            </a:r>
            <a:endParaRPr/>
          </a:p>
        </p:txBody>
      </p:sp>
      <p:sp>
        <p:nvSpPr>
          <p:cNvPr id="559" name="Google Shape;559;p60"/>
          <p:cNvSpPr/>
          <p:nvPr/>
        </p:nvSpPr>
        <p:spPr>
          <a:xfrm>
            <a:off x="5338764" y="457200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T</a:t>
            </a:r>
            <a:endParaRPr/>
          </a:p>
        </p:txBody>
      </p:sp>
      <p:pic>
        <p:nvPicPr>
          <p:cNvPr id="560" name="Google Shape;560;p60" descr="http://emloa.org/s/misc/logo.jpg?t=1579122088"/>
          <p:cNvPicPr preferRelativeResize="0"/>
          <p:nvPr/>
        </p:nvPicPr>
        <p:blipFill rotWithShape="1">
          <a:blip r:embed="rId3">
            <a:alphaModFix/>
          </a:blip>
          <a:srcRect/>
          <a:stretch/>
        </p:blipFill>
        <p:spPr>
          <a:xfrm>
            <a:off x="6768356" y="6353176"/>
            <a:ext cx="2375644" cy="504824"/>
          </a:xfrm>
          <a:prstGeom prst="rect">
            <a:avLst/>
          </a:prstGeom>
          <a:noFill/>
          <a:ln>
            <a:noFill/>
          </a:ln>
        </p:spPr>
      </p:pic>
      <p:pic>
        <p:nvPicPr>
          <p:cNvPr id="561" name="Google Shape;561;p60" descr="Auburn boys &lt;strong&gt;lacrosse&lt;/strong&gt; falls in sectional title game to East ..."/>
          <p:cNvPicPr preferRelativeResize="0"/>
          <p:nvPr/>
        </p:nvPicPr>
        <p:blipFill rotWithShape="1">
          <a:blip r:embed="rId4">
            <a:alphaModFix/>
          </a:blip>
          <a:srcRect l="7165" t="1389" r="45295" b="4998"/>
          <a:stretch/>
        </p:blipFill>
        <p:spPr>
          <a:xfrm>
            <a:off x="7215187" y="98309"/>
            <a:ext cx="1666875" cy="2527316"/>
          </a:xfrm>
          <a:prstGeom prst="rect">
            <a:avLst/>
          </a:prstGeom>
          <a:noFill/>
          <a:ln>
            <a:noFill/>
          </a:ln>
        </p:spPr>
      </p:pic>
      <p:sp>
        <p:nvSpPr>
          <p:cNvPr id="562" name="Google Shape;562;p60"/>
          <p:cNvSpPr/>
          <p:nvPr/>
        </p:nvSpPr>
        <p:spPr>
          <a:xfrm>
            <a:off x="4372397" y="402040"/>
            <a:ext cx="2618533" cy="1579250"/>
          </a:xfrm>
          <a:prstGeom prst="wedgeEllipseCallout">
            <a:avLst>
              <a:gd name="adj1" fmla="val 53438"/>
              <a:gd name="adj2" fmla="val 59955"/>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Lead runs to crease</a:t>
            </a:r>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Signals goal</a:t>
            </a:r>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Gets ball</a:t>
            </a:r>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KEEP OFFICIATING</a:t>
            </a:r>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563" name="Google Shape;563;p60"/>
          <p:cNvSpPr/>
          <p:nvPr/>
        </p:nvSpPr>
        <p:spPr>
          <a:xfrm>
            <a:off x="2589261" y="4002400"/>
            <a:ext cx="2618533" cy="1579250"/>
          </a:xfrm>
          <a:prstGeom prst="wedgeEllipseCallout">
            <a:avLst>
              <a:gd name="adj1" fmla="val 58167"/>
              <a:gd name="adj2" fmla="val 8689"/>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0000"/>
                </a:solidFill>
                <a:latin typeface="Calibri"/>
                <a:ea typeface="Calibri"/>
                <a:cs typeface="Calibri"/>
                <a:sym typeface="Calibri"/>
              </a:rPr>
              <a:t>Trail watches shooter!</a:t>
            </a:r>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Watches big picture</a:t>
            </a:r>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564" name="Google Shape;564;p60"/>
          <p:cNvSpPr/>
          <p:nvPr/>
        </p:nvSpPr>
        <p:spPr>
          <a:xfrm>
            <a:off x="7448550" y="2625625"/>
            <a:ext cx="600075"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L</a:t>
            </a:r>
            <a:endParaRPr/>
          </a:p>
        </p:txBody>
      </p:sp>
      <p:sp>
        <p:nvSpPr>
          <p:cNvPr id="565" name="Google Shape;565;p60"/>
          <p:cNvSpPr/>
          <p:nvPr/>
        </p:nvSpPr>
        <p:spPr>
          <a:xfrm>
            <a:off x="3633789" y="322823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FO</a:t>
            </a:r>
            <a:endParaRPr/>
          </a:p>
        </p:txBody>
      </p:sp>
      <p:sp>
        <p:nvSpPr>
          <p:cNvPr id="566" name="Google Shape;566;p60"/>
          <p:cNvSpPr/>
          <p:nvPr/>
        </p:nvSpPr>
        <p:spPr>
          <a:xfrm>
            <a:off x="5834065" y="125648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W</a:t>
            </a:r>
            <a:endParaRPr/>
          </a:p>
        </p:txBody>
      </p:sp>
      <p:sp>
        <p:nvSpPr>
          <p:cNvPr id="567" name="Google Shape;567;p60"/>
          <p:cNvSpPr/>
          <p:nvPr/>
        </p:nvSpPr>
        <p:spPr>
          <a:xfrm>
            <a:off x="672356" y="3394621"/>
            <a:ext cx="2618533" cy="1712045"/>
          </a:xfrm>
          <a:prstGeom prst="wedgeEllipseCallout">
            <a:avLst>
              <a:gd name="adj1" fmla="val 65079"/>
              <a:gd name="adj2" fmla="val -35263"/>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Trail Meets Lead and gets the ball.</a:t>
            </a:r>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Jogs to FO and conducts the next FO</a:t>
            </a:r>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
        <p:nvSpPr>
          <p:cNvPr id="568" name="Google Shape;568;p60"/>
          <p:cNvSpPr/>
          <p:nvPr/>
        </p:nvSpPr>
        <p:spPr>
          <a:xfrm>
            <a:off x="2867871" y="-37807"/>
            <a:ext cx="2618533" cy="2129660"/>
          </a:xfrm>
          <a:prstGeom prst="wedgeEllipseCallout">
            <a:avLst>
              <a:gd name="adj1" fmla="val 63261"/>
              <a:gd name="adj2" fmla="val 34280"/>
            </a:avLst>
          </a:prstGeom>
          <a:solidFill>
            <a:schemeClr val="dk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Lead gets the ball, jogs to restraining line and becomes wing official. </a:t>
            </a:r>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Make’s sure field is ready</a:t>
            </a:r>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62"/>
                                        </p:tgtEl>
                                        <p:attrNameLst>
                                          <p:attrName>style.visibility</p:attrName>
                                        </p:attrNameLst>
                                      </p:cBhvr>
                                      <p:to>
                                        <p:strVal val="visible"/>
                                      </p:to>
                                    </p:set>
                                  </p:childTnLst>
                                </p:cTn>
                              </p:par>
                            </p:childTnLst>
                          </p:cTn>
                        </p:par>
                        <p:par>
                          <p:cTn id="7" fill="hold">
                            <p:stCondLst>
                              <p:cond delay="1"/>
                            </p:stCondLst>
                            <p:childTnLst>
                              <p:par>
                                <p:cTn id="8" presetID="1" presetClass="entr" presetSubtype="0" fill="hold" nodeType="afterEffect">
                                  <p:stCondLst>
                                    <p:cond delay="0"/>
                                  </p:stCondLst>
                                  <p:childTnLst>
                                    <p:set>
                                      <p:cBhvr>
                                        <p:cTn id="9" dur="1" fill="hold">
                                          <p:stCondLst>
                                            <p:cond delay="0"/>
                                          </p:stCondLst>
                                        </p:cTn>
                                        <p:tgtEl>
                                          <p:spTgt spid="563"/>
                                        </p:tgtEl>
                                        <p:attrNameLst>
                                          <p:attrName>style.visibility</p:attrName>
                                        </p:attrNameLst>
                                      </p:cBhvr>
                                      <p:to>
                                        <p:strVal val="visible"/>
                                      </p:to>
                                    </p:set>
                                  </p:childTnLst>
                                </p:cTn>
                              </p:par>
                            </p:childTnLst>
                          </p:cTn>
                        </p:par>
                        <p:par>
                          <p:cTn id="10" fill="hold">
                            <p:stCondLst>
                              <p:cond delay="2"/>
                            </p:stCondLst>
                            <p:childTnLst>
                              <p:par>
                                <p:cTn id="11" presetID="1" presetClass="entr" presetSubtype="0" fill="hold" nodeType="afterEffect">
                                  <p:stCondLst>
                                    <p:cond delay="0"/>
                                  </p:stCondLst>
                                  <p:childTnLst>
                                    <p:set>
                                      <p:cBhvr>
                                        <p:cTn id="12" dur="1" fill="hold">
                                          <p:stCondLst>
                                            <p:cond delay="0"/>
                                          </p:stCondLst>
                                        </p:cTn>
                                        <p:tgtEl>
                                          <p:spTgt spid="561"/>
                                        </p:tgtEl>
                                        <p:attrNameLst>
                                          <p:attrName>style.visibility</p:attrName>
                                        </p:attrNameLst>
                                      </p:cBhvr>
                                      <p:to>
                                        <p:strVal val="visible"/>
                                      </p:to>
                                    </p:set>
                                  </p:childTnLst>
                                </p:cTn>
                              </p:par>
                            </p:childTnLst>
                          </p:cTn>
                        </p:par>
                        <p:par>
                          <p:cTn id="13" fill="hold">
                            <p:stCondLst>
                              <p:cond delay="3"/>
                            </p:stCondLst>
                            <p:childTnLst>
                              <p:par>
                                <p:cTn id="14" presetID="1" presetClass="exit" presetSubtype="0" fill="hold" nodeType="afterEffect">
                                  <p:stCondLst>
                                    <p:cond delay="0"/>
                                  </p:stCondLst>
                                  <p:childTnLst>
                                    <p:set>
                                      <p:cBhvr>
                                        <p:cTn id="15" dur="1" fill="hold">
                                          <p:stCondLst>
                                            <p:cond delay="1"/>
                                          </p:stCondLst>
                                        </p:cTn>
                                        <p:tgtEl>
                                          <p:spTgt spid="558"/>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56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1"/>
                                          </p:stCondLst>
                                        </p:cTn>
                                        <p:tgtEl>
                                          <p:spTgt spid="56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1"/>
                                          </p:stCondLst>
                                        </p:cTn>
                                        <p:tgtEl>
                                          <p:spTgt spid="563"/>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1"/>
                                          </p:stCondLst>
                                        </p:cTn>
                                        <p:tgtEl>
                                          <p:spTgt spid="561"/>
                                        </p:tgtEl>
                                        <p:attrNameLst>
                                          <p:attrName>style.visibility</p:attrName>
                                        </p:attrNameLst>
                                      </p:cBhvr>
                                      <p:to>
                                        <p:strVal val="hidden"/>
                                      </p:to>
                                    </p:set>
                                  </p:childTnLst>
                                </p:cTn>
                              </p:par>
                            </p:childTnLst>
                          </p:cTn>
                        </p:par>
                        <p:par>
                          <p:cTn id="26" fill="hold">
                            <p:stCondLst>
                              <p:cond delay="1"/>
                            </p:stCondLst>
                            <p:childTnLst>
                              <p:par>
                                <p:cTn id="27" presetID="1" presetClass="exit" presetSubtype="0" fill="hold" nodeType="afterEffect">
                                  <p:stCondLst>
                                    <p:cond delay="0"/>
                                  </p:stCondLst>
                                  <p:childTnLst>
                                    <p:set>
                                      <p:cBhvr>
                                        <p:cTn id="28" dur="1" fill="hold">
                                          <p:stCondLst>
                                            <p:cond delay="1"/>
                                          </p:stCondLst>
                                        </p:cTn>
                                        <p:tgtEl>
                                          <p:spTgt spid="564"/>
                                        </p:tgtEl>
                                        <p:attrNameLst>
                                          <p:attrName>style.visibility</p:attrName>
                                        </p:attrNameLst>
                                      </p:cBhvr>
                                      <p:to>
                                        <p:strVal val="hidden"/>
                                      </p:to>
                                    </p:set>
                                  </p:childTnLst>
                                </p:cTn>
                              </p:par>
                            </p:childTnLst>
                          </p:cTn>
                        </p:par>
                        <p:par>
                          <p:cTn id="29" fill="hold">
                            <p:stCondLst>
                              <p:cond delay="2"/>
                            </p:stCondLst>
                            <p:childTnLst>
                              <p:par>
                                <p:cTn id="30" presetID="1" presetClass="exit" presetSubtype="0" fill="hold" nodeType="afterEffect">
                                  <p:stCondLst>
                                    <p:cond delay="0"/>
                                  </p:stCondLst>
                                  <p:childTnLst>
                                    <p:set>
                                      <p:cBhvr>
                                        <p:cTn id="31" dur="1" fill="hold">
                                          <p:stCondLst>
                                            <p:cond delay="1"/>
                                          </p:stCondLst>
                                        </p:cTn>
                                        <p:tgtEl>
                                          <p:spTgt spid="559"/>
                                        </p:tgtEl>
                                        <p:attrNameLst>
                                          <p:attrName>style.visibility</p:attrName>
                                        </p:attrNameLst>
                                      </p:cBhvr>
                                      <p:to>
                                        <p:strVal val="hidden"/>
                                      </p:to>
                                    </p:set>
                                  </p:childTnLst>
                                </p:cTn>
                              </p:par>
                            </p:childTnLst>
                          </p:cTn>
                        </p:par>
                        <p:par>
                          <p:cTn id="32" fill="hold">
                            <p:stCondLst>
                              <p:cond delay="3"/>
                            </p:stCondLst>
                            <p:childTnLst>
                              <p:par>
                                <p:cTn id="33" presetID="1" presetClass="entr" presetSubtype="0" fill="hold" nodeType="afterEffect">
                                  <p:stCondLst>
                                    <p:cond delay="0"/>
                                  </p:stCondLst>
                                  <p:childTnLst>
                                    <p:set>
                                      <p:cBhvr>
                                        <p:cTn id="34" dur="1" fill="hold">
                                          <p:stCondLst>
                                            <p:cond delay="0"/>
                                          </p:stCondLst>
                                        </p:cTn>
                                        <p:tgtEl>
                                          <p:spTgt spid="5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6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65"/>
          <p:cNvSpPr txBox="1">
            <a:spLocks noGrp="1"/>
          </p:cNvSpPr>
          <p:nvPr>
            <p:ph type="title"/>
          </p:nvPr>
        </p:nvSpPr>
        <p:spPr>
          <a:xfrm>
            <a:off x="381000" y="230188"/>
            <a:ext cx="8382000" cy="1274195"/>
          </a:xfrm>
          <a:prstGeom prst="rect">
            <a:avLst/>
          </a:prstGeom>
          <a:noFill/>
          <a:ln>
            <a:noFill/>
          </a:ln>
        </p:spPr>
        <p:txBody>
          <a:bodyPr spcFirstLastPara="1" wrap="square" lIns="0" tIns="0" rIns="0" bIns="0" anchor="t" anchorCtr="0">
            <a:spAutoFit/>
          </a:bodyPr>
          <a:lstStyle/>
          <a:p>
            <a:pPr marL="0" lvl="0" indent="0" rtl="0">
              <a:lnSpc>
                <a:spcPct val="90000"/>
              </a:lnSpc>
              <a:spcBef>
                <a:spcPts val="0"/>
              </a:spcBef>
              <a:spcAft>
                <a:spcPts val="0"/>
              </a:spcAft>
              <a:buSzPts val="4800"/>
              <a:buNone/>
            </a:pPr>
            <a:r>
              <a:rPr lang="en-US" b="1" dirty="0"/>
              <a:t>CREASE PLAY </a:t>
            </a:r>
            <a:r>
              <a:rPr lang="en-US" dirty="0"/>
              <a:t>– </a:t>
            </a:r>
            <a:r>
              <a:rPr lang="en-US" sz="4400" dirty="0"/>
              <a:t>Goalies, the most privileged players on the field</a:t>
            </a:r>
            <a:endParaRPr sz="4400" dirty="0"/>
          </a:p>
        </p:txBody>
      </p:sp>
      <p:sp>
        <p:nvSpPr>
          <p:cNvPr id="830" name="Google Shape;830;p65"/>
          <p:cNvSpPr txBox="1">
            <a:spLocks noGrp="1"/>
          </p:cNvSpPr>
          <p:nvPr>
            <p:ph type="body" idx="1"/>
          </p:nvPr>
        </p:nvSpPr>
        <p:spPr>
          <a:xfrm>
            <a:off x="381000" y="1523350"/>
            <a:ext cx="8382000" cy="3811300"/>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640"/>
              </a:spcBef>
              <a:spcAft>
                <a:spcPts val="0"/>
              </a:spcAft>
              <a:buSzPts val="3200"/>
              <a:buNone/>
            </a:pPr>
            <a:r>
              <a:rPr lang="en-US" dirty="0"/>
              <a:t>When is the goalie in the crease…….</a:t>
            </a:r>
            <a:endParaRPr dirty="0"/>
          </a:p>
          <a:p>
            <a:pPr lvl="1" indent="-381000">
              <a:spcBef>
                <a:spcPts val="480"/>
              </a:spcBef>
              <a:buSzPts val="2400"/>
              <a:buFont typeface="Arial"/>
              <a:buChar char="•"/>
            </a:pPr>
            <a:r>
              <a:rPr lang="en-US" dirty="0"/>
              <a:t>Nobody can touch or check him.</a:t>
            </a:r>
            <a:endParaRPr dirty="0"/>
          </a:p>
          <a:p>
            <a:pPr lvl="1">
              <a:spcBef>
                <a:spcPts val="480"/>
              </a:spcBef>
              <a:buSzPts val="2400"/>
              <a:buFont typeface="Arial" panose="020B0604020202020204" pitchFamily="34" charset="0"/>
              <a:buChar char="•"/>
            </a:pPr>
            <a:r>
              <a:rPr lang="en-US" dirty="0"/>
              <a:t>Nobody can touch or check his stick in the crease</a:t>
            </a:r>
            <a:endParaRPr dirty="0"/>
          </a:p>
          <a:p>
            <a:pPr lvl="1" indent="-381000">
              <a:spcBef>
                <a:spcPts val="480"/>
              </a:spcBef>
              <a:buSzPts val="2400"/>
              <a:buFont typeface="Arial"/>
              <a:buChar char="•"/>
            </a:pPr>
            <a:r>
              <a:rPr lang="en-US" dirty="0"/>
              <a:t>He CAN bat the ball. He CAN NOT pick it up. </a:t>
            </a:r>
            <a:endParaRPr dirty="0"/>
          </a:p>
          <a:p>
            <a:pPr lvl="1" indent="-381000">
              <a:spcBef>
                <a:spcPts val="480"/>
              </a:spcBef>
              <a:buSzPts val="2400"/>
              <a:buFont typeface="Arial"/>
              <a:buChar char="•"/>
            </a:pPr>
            <a:r>
              <a:rPr lang="en-US" dirty="0"/>
              <a:t>He has the right to follow through on an outlet pass</a:t>
            </a:r>
            <a:endParaRPr dirty="0"/>
          </a:p>
          <a:p>
            <a:pPr marL="457200" lvl="0" indent="-431800" algn="l" rtl="0">
              <a:lnSpc>
                <a:spcPct val="90000"/>
              </a:lnSpc>
              <a:spcBef>
                <a:spcPts val="640"/>
              </a:spcBef>
              <a:spcAft>
                <a:spcPts val="0"/>
              </a:spcAft>
              <a:buSzPts val="3200"/>
              <a:buFont typeface="Arial"/>
              <a:buChar char="•"/>
            </a:pPr>
            <a:r>
              <a:rPr lang="en-US" dirty="0"/>
              <a:t>These privileges only apply to the properly equipped goalie.</a:t>
            </a:r>
            <a:endParaRPr dirty="0"/>
          </a:p>
          <a:p>
            <a:pPr marL="457200" lvl="0" indent="-431800" algn="l" rtl="0">
              <a:lnSpc>
                <a:spcPct val="90000"/>
              </a:lnSpc>
              <a:spcBef>
                <a:spcPts val="640"/>
              </a:spcBef>
              <a:spcAft>
                <a:spcPts val="0"/>
              </a:spcAft>
              <a:buSzPts val="3200"/>
              <a:buFont typeface="Arial"/>
              <a:buChar char="•"/>
            </a:pPr>
            <a:r>
              <a:rPr lang="en-US" dirty="0"/>
              <a:t>Clamping is NOT Possession!</a:t>
            </a:r>
            <a:endParaRPr dirty="0"/>
          </a:p>
        </p:txBody>
      </p:sp>
      <p:pic>
        <p:nvPicPr>
          <p:cNvPr id="831" name="Google Shape;831;p65"/>
          <p:cNvPicPr preferRelativeResize="0"/>
          <p:nvPr/>
        </p:nvPicPr>
        <p:blipFill rotWithShape="1">
          <a:blip r:embed="rId3">
            <a:alphaModFix/>
          </a:blip>
          <a:srcRect/>
          <a:stretch/>
        </p:blipFill>
        <p:spPr>
          <a:xfrm>
            <a:off x="8534400" y="1045257"/>
            <a:ext cx="1426588" cy="2383743"/>
          </a:xfrm>
          <a:prstGeom prst="rect">
            <a:avLst/>
          </a:prstGeom>
          <a:noFill/>
          <a:ln>
            <a:noFill/>
          </a:ln>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68"/>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b="1" dirty="0"/>
              <a:t>CREASE PLAY - </a:t>
            </a:r>
            <a:r>
              <a:rPr lang="en-US" sz="3600" b="1" dirty="0"/>
              <a:t>Goalie Crease Privileges</a:t>
            </a:r>
            <a:endParaRPr sz="3600" b="1" dirty="0"/>
          </a:p>
        </p:txBody>
      </p:sp>
      <p:sp>
        <p:nvSpPr>
          <p:cNvPr id="851" name="Google Shape;851;p68"/>
          <p:cNvSpPr txBox="1">
            <a:spLocks noGrp="1"/>
          </p:cNvSpPr>
          <p:nvPr>
            <p:ph type="body" idx="1"/>
          </p:nvPr>
        </p:nvSpPr>
        <p:spPr>
          <a:xfrm>
            <a:off x="381000" y="1412875"/>
            <a:ext cx="8382000" cy="2211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640"/>
              </a:spcBef>
              <a:spcAft>
                <a:spcPts val="0"/>
              </a:spcAft>
              <a:buSzPts val="3200"/>
              <a:buNone/>
            </a:pPr>
            <a:endParaRPr/>
          </a:p>
        </p:txBody>
      </p:sp>
      <p:pic>
        <p:nvPicPr>
          <p:cNvPr id="852" name="Google Shape;852;p68"/>
          <p:cNvPicPr preferRelativeResize="0"/>
          <p:nvPr/>
        </p:nvPicPr>
        <p:blipFill rotWithShape="1">
          <a:blip r:embed="rId3">
            <a:alphaModFix/>
          </a:blip>
          <a:srcRect/>
          <a:stretch/>
        </p:blipFill>
        <p:spPr>
          <a:xfrm>
            <a:off x="223200" y="1125550"/>
            <a:ext cx="8697600" cy="39139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66"/>
          <p:cNvSpPr txBox="1">
            <a:spLocks noGrp="1"/>
          </p:cNvSpPr>
          <p:nvPr>
            <p:ph type="body" idx="1"/>
          </p:nvPr>
        </p:nvSpPr>
        <p:spPr>
          <a:xfrm>
            <a:off x="533400" y="990600"/>
            <a:ext cx="8382000" cy="5379934"/>
          </a:xfrm>
          <a:prstGeom prst="rect">
            <a:avLst/>
          </a:prstGeom>
          <a:noFill/>
          <a:ln>
            <a:noFill/>
          </a:ln>
        </p:spPr>
        <p:txBody>
          <a:bodyPr spcFirstLastPara="1" wrap="square" lIns="0" tIns="0" rIns="0" bIns="0" anchor="t" anchorCtr="0">
            <a:spAutoFit/>
          </a:bodyPr>
          <a:lstStyle/>
          <a:p>
            <a:pPr marL="25400" lvl="0" indent="0" algn="l" rtl="0">
              <a:lnSpc>
                <a:spcPct val="90000"/>
              </a:lnSpc>
              <a:spcBef>
                <a:spcPts val="640"/>
              </a:spcBef>
              <a:spcAft>
                <a:spcPts val="0"/>
              </a:spcAft>
              <a:buSzPts val="3200"/>
              <a:buNone/>
            </a:pPr>
            <a:r>
              <a:rPr lang="en-US" dirty="0"/>
              <a:t>Some NO-NO’s Around the Crease</a:t>
            </a:r>
            <a:endParaRPr dirty="0"/>
          </a:p>
          <a:p>
            <a:pPr>
              <a:buFont typeface="Wingdings" panose="05000000000000000000" pitchFamily="2" charset="2"/>
              <a:buChar char="ü"/>
            </a:pPr>
            <a:r>
              <a:rPr lang="en-US" sz="2800" dirty="0"/>
              <a:t>Nobody can carry the ball into the crease</a:t>
            </a:r>
            <a:endParaRPr sz="2800" dirty="0"/>
          </a:p>
          <a:p>
            <a:pPr>
              <a:buFont typeface="Wingdings" panose="05000000000000000000" pitchFamily="2" charset="2"/>
              <a:buChar char="ü"/>
            </a:pPr>
            <a:r>
              <a:rPr lang="en-US" sz="2800" dirty="0"/>
              <a:t>A goal does not count if an offensive player was in the crease</a:t>
            </a:r>
            <a:endParaRPr sz="2800" dirty="0"/>
          </a:p>
          <a:p>
            <a:pPr>
              <a:buFont typeface="Wingdings" panose="05000000000000000000" pitchFamily="2" charset="2"/>
              <a:buChar char="ü"/>
            </a:pPr>
            <a:r>
              <a:rPr lang="en-US" sz="2800" dirty="0"/>
              <a:t>Goalie can’t hold the ball in the crease</a:t>
            </a:r>
            <a:endParaRPr sz="2800" dirty="0"/>
          </a:p>
          <a:p>
            <a:pPr>
              <a:buFont typeface="Wingdings" panose="05000000000000000000" pitchFamily="2" charset="2"/>
              <a:buChar char="ü"/>
            </a:pPr>
            <a:r>
              <a:rPr lang="en-US" sz="2800" dirty="0"/>
              <a:t>Goalie can’t touch the ball at all outside the crease</a:t>
            </a:r>
            <a:endParaRPr sz="2800" dirty="0"/>
          </a:p>
          <a:p>
            <a:pPr>
              <a:buFont typeface="Wingdings" panose="05000000000000000000" pitchFamily="2" charset="2"/>
              <a:buChar char="ü"/>
            </a:pPr>
            <a:r>
              <a:rPr lang="en-US" sz="2800" dirty="0"/>
              <a:t>Field players cannot jump into the crease with perceived intent of blocking shot</a:t>
            </a:r>
            <a:endParaRPr sz="2800" dirty="0"/>
          </a:p>
          <a:p>
            <a:pPr lvl="1" algn="l" rtl="0">
              <a:lnSpc>
                <a:spcPct val="90000"/>
              </a:lnSpc>
              <a:spcBef>
                <a:spcPts val="560"/>
              </a:spcBef>
              <a:spcAft>
                <a:spcPts val="0"/>
              </a:spcAft>
              <a:buSzPts val="2800"/>
              <a:buFont typeface="Wingdings" panose="05000000000000000000" pitchFamily="2" charset="2"/>
              <a:buChar char="§"/>
            </a:pPr>
            <a:r>
              <a:rPr lang="en-US" dirty="0"/>
              <a:t>Strike 1 – Conduct Foul</a:t>
            </a:r>
            <a:endParaRPr dirty="0"/>
          </a:p>
          <a:p>
            <a:pPr lvl="1" algn="l" rtl="0">
              <a:lnSpc>
                <a:spcPct val="90000"/>
              </a:lnSpc>
              <a:spcBef>
                <a:spcPts val="560"/>
              </a:spcBef>
              <a:spcAft>
                <a:spcPts val="0"/>
              </a:spcAft>
              <a:buSzPts val="2800"/>
              <a:buFont typeface="Wingdings" panose="05000000000000000000" pitchFamily="2" charset="2"/>
              <a:buChar char="§"/>
            </a:pPr>
            <a:r>
              <a:rPr lang="en-US" dirty="0"/>
              <a:t>Strike 2 – Releasable Unsportsmanlike Conduct</a:t>
            </a:r>
            <a:endParaRPr b="0" dirty="0"/>
          </a:p>
          <a:p>
            <a:pPr marL="914400" lvl="1" indent="-219075" algn="l" rtl="0">
              <a:lnSpc>
                <a:spcPct val="90000"/>
              </a:lnSpc>
              <a:spcBef>
                <a:spcPts val="0"/>
              </a:spcBef>
              <a:spcAft>
                <a:spcPts val="0"/>
              </a:spcAft>
              <a:buClr>
                <a:schemeClr val="dk1"/>
              </a:buClr>
              <a:buSzPts val="2800"/>
              <a:buFont typeface="Arial"/>
              <a:buNone/>
            </a:pPr>
            <a:endParaRPr b="0" dirty="0"/>
          </a:p>
          <a:p>
            <a:pPr marL="0" lvl="0" indent="0" algn="l" rtl="0">
              <a:lnSpc>
                <a:spcPct val="90000"/>
              </a:lnSpc>
              <a:spcBef>
                <a:spcPts val="0"/>
              </a:spcBef>
              <a:spcAft>
                <a:spcPts val="0"/>
              </a:spcAft>
              <a:buClr>
                <a:schemeClr val="dk1"/>
              </a:buClr>
              <a:buSzPts val="3200"/>
              <a:buFont typeface="Calibri"/>
              <a:buNone/>
            </a:pPr>
            <a:endParaRPr b="0" dirty="0"/>
          </a:p>
        </p:txBody>
      </p:sp>
      <p:sp>
        <p:nvSpPr>
          <p:cNvPr id="837" name="Google Shape;837;p66"/>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CREASE PLAY</a:t>
            </a:r>
            <a:endParaRPr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6">
                                            <p:txEl>
                                              <p:pRg st="0" end="0"/>
                                            </p:txEl>
                                          </p:spTgt>
                                        </p:tgtEl>
                                        <p:attrNameLst>
                                          <p:attrName>style.visibility</p:attrName>
                                        </p:attrNameLst>
                                      </p:cBhvr>
                                      <p:to>
                                        <p:strVal val="visible"/>
                                      </p:to>
                                    </p:set>
                                    <p:animEffect transition="in" filter="dissolve">
                                      <p:cBhvr>
                                        <p:cTn id="7" dur="500"/>
                                        <p:tgtEl>
                                          <p:spTgt spid="8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36">
                                            <p:txEl>
                                              <p:pRg st="1" end="1"/>
                                            </p:txEl>
                                          </p:spTgt>
                                        </p:tgtEl>
                                        <p:attrNameLst>
                                          <p:attrName>style.visibility</p:attrName>
                                        </p:attrNameLst>
                                      </p:cBhvr>
                                      <p:to>
                                        <p:strVal val="visible"/>
                                      </p:to>
                                    </p:set>
                                    <p:animEffect transition="in" filter="dissolve">
                                      <p:cBhvr>
                                        <p:cTn id="12" dur="500"/>
                                        <p:tgtEl>
                                          <p:spTgt spid="8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36">
                                            <p:txEl>
                                              <p:pRg st="2" end="2"/>
                                            </p:txEl>
                                          </p:spTgt>
                                        </p:tgtEl>
                                        <p:attrNameLst>
                                          <p:attrName>style.visibility</p:attrName>
                                        </p:attrNameLst>
                                      </p:cBhvr>
                                      <p:to>
                                        <p:strVal val="visible"/>
                                      </p:to>
                                    </p:set>
                                    <p:animEffect transition="in" filter="dissolve">
                                      <p:cBhvr>
                                        <p:cTn id="17" dur="500"/>
                                        <p:tgtEl>
                                          <p:spTgt spid="8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36">
                                            <p:txEl>
                                              <p:pRg st="3" end="3"/>
                                            </p:txEl>
                                          </p:spTgt>
                                        </p:tgtEl>
                                        <p:attrNameLst>
                                          <p:attrName>style.visibility</p:attrName>
                                        </p:attrNameLst>
                                      </p:cBhvr>
                                      <p:to>
                                        <p:strVal val="visible"/>
                                      </p:to>
                                    </p:set>
                                    <p:animEffect transition="in" filter="dissolve">
                                      <p:cBhvr>
                                        <p:cTn id="22" dur="500"/>
                                        <p:tgtEl>
                                          <p:spTgt spid="8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36">
                                            <p:txEl>
                                              <p:pRg st="4" end="4"/>
                                            </p:txEl>
                                          </p:spTgt>
                                        </p:tgtEl>
                                        <p:attrNameLst>
                                          <p:attrName>style.visibility</p:attrName>
                                        </p:attrNameLst>
                                      </p:cBhvr>
                                      <p:to>
                                        <p:strVal val="visible"/>
                                      </p:to>
                                    </p:set>
                                    <p:animEffect transition="in" filter="dissolve">
                                      <p:cBhvr>
                                        <p:cTn id="27" dur="500"/>
                                        <p:tgtEl>
                                          <p:spTgt spid="8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36">
                                            <p:txEl>
                                              <p:pRg st="5" end="5"/>
                                            </p:txEl>
                                          </p:spTgt>
                                        </p:tgtEl>
                                        <p:attrNameLst>
                                          <p:attrName>style.visibility</p:attrName>
                                        </p:attrNameLst>
                                      </p:cBhvr>
                                      <p:to>
                                        <p:strVal val="visible"/>
                                      </p:to>
                                    </p:set>
                                    <p:animEffect transition="in" filter="dissolve">
                                      <p:cBhvr>
                                        <p:cTn id="32" dur="500"/>
                                        <p:tgtEl>
                                          <p:spTgt spid="8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36">
                                            <p:txEl>
                                              <p:pRg st="6" end="6"/>
                                            </p:txEl>
                                          </p:spTgt>
                                        </p:tgtEl>
                                        <p:attrNameLst>
                                          <p:attrName>style.visibility</p:attrName>
                                        </p:attrNameLst>
                                      </p:cBhvr>
                                      <p:to>
                                        <p:strVal val="visible"/>
                                      </p:to>
                                    </p:set>
                                    <p:animEffect transition="in" filter="dissolve">
                                      <p:cBhvr>
                                        <p:cTn id="37" dur="500"/>
                                        <p:tgtEl>
                                          <p:spTgt spid="83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36">
                                            <p:txEl>
                                              <p:pRg st="7" end="7"/>
                                            </p:txEl>
                                          </p:spTgt>
                                        </p:tgtEl>
                                        <p:attrNameLst>
                                          <p:attrName>style.visibility</p:attrName>
                                        </p:attrNameLst>
                                      </p:cBhvr>
                                      <p:to>
                                        <p:strVal val="visible"/>
                                      </p:to>
                                    </p:set>
                                    <p:animEffect transition="in" filter="dissolve">
                                      <p:cBhvr>
                                        <p:cTn id="42" dur="500"/>
                                        <p:tgtEl>
                                          <p:spTgt spid="8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6"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69"/>
          <p:cNvSpPr txBox="1">
            <a:spLocks noGrp="1"/>
          </p:cNvSpPr>
          <p:nvPr>
            <p:ph type="title"/>
          </p:nvPr>
        </p:nvSpPr>
        <p:spPr>
          <a:xfrm>
            <a:off x="381000" y="230188"/>
            <a:ext cx="8517904" cy="664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US" b="1" dirty="0"/>
              <a:t>CREASE PLAY</a:t>
            </a:r>
            <a:endParaRPr sz="3600" dirty="0"/>
          </a:p>
        </p:txBody>
      </p:sp>
      <p:sp>
        <p:nvSpPr>
          <p:cNvPr id="859" name="Google Shape;859;p69"/>
          <p:cNvSpPr txBox="1">
            <a:spLocks noGrp="1"/>
          </p:cNvSpPr>
          <p:nvPr>
            <p:ph type="body" idx="1"/>
          </p:nvPr>
        </p:nvSpPr>
        <p:spPr>
          <a:xfrm>
            <a:off x="381000" y="1016949"/>
            <a:ext cx="8382000" cy="2211000"/>
          </a:xfrm>
          <a:prstGeom prst="rect">
            <a:avLst/>
          </a:prstGeom>
          <a:noFill/>
          <a:ln>
            <a:noFill/>
          </a:ln>
        </p:spPr>
        <p:txBody>
          <a:bodyPr spcFirstLastPara="1" wrap="square" lIns="0" tIns="0" rIns="0" bIns="0" anchor="t" anchorCtr="0">
            <a:noAutofit/>
          </a:bodyPr>
          <a:lstStyle/>
          <a:p>
            <a:pPr marL="25400" lvl="0" indent="0">
              <a:buNone/>
            </a:pPr>
            <a:r>
              <a:rPr lang="en-US" b="1" dirty="0"/>
              <a:t>When a Goal Doesn’t Count</a:t>
            </a:r>
          </a:p>
          <a:p>
            <a:pPr marL="457200" lvl="0" indent="-431800" algn="l" rtl="0">
              <a:lnSpc>
                <a:spcPct val="90000"/>
              </a:lnSpc>
              <a:spcBef>
                <a:spcPts val="640"/>
              </a:spcBef>
              <a:spcAft>
                <a:spcPts val="0"/>
              </a:spcAft>
              <a:buSzPts val="3200"/>
              <a:buChar char="❏"/>
            </a:pPr>
            <a:r>
              <a:rPr lang="en-US" dirty="0"/>
              <a:t>Ball is shot after time expired</a:t>
            </a:r>
            <a:endParaRPr dirty="0"/>
          </a:p>
          <a:p>
            <a:pPr marL="457200" lvl="0" indent="-431800" algn="l" rtl="0">
              <a:lnSpc>
                <a:spcPct val="90000"/>
              </a:lnSpc>
              <a:spcBef>
                <a:spcPts val="0"/>
              </a:spcBef>
              <a:spcAft>
                <a:spcPts val="0"/>
              </a:spcAft>
              <a:buSzPts val="3200"/>
              <a:buChar char="❏"/>
            </a:pPr>
            <a:r>
              <a:rPr lang="en-US" dirty="0"/>
              <a:t>Any part of an offensive player’s body is in crease</a:t>
            </a:r>
            <a:endParaRPr dirty="0"/>
          </a:p>
          <a:p>
            <a:pPr marL="457200" lvl="0" indent="-431800" algn="l" rtl="0">
              <a:lnSpc>
                <a:spcPct val="90000"/>
              </a:lnSpc>
              <a:spcBef>
                <a:spcPts val="0"/>
              </a:spcBef>
              <a:spcAft>
                <a:spcPts val="0"/>
              </a:spcAft>
              <a:buSzPts val="3200"/>
              <a:buChar char="❏"/>
            </a:pPr>
            <a:r>
              <a:rPr lang="en-US" dirty="0"/>
              <a:t>Official blows their whistle</a:t>
            </a:r>
            <a:endParaRPr dirty="0"/>
          </a:p>
          <a:p>
            <a:pPr marL="457200" lvl="0" indent="-431800" algn="l" rtl="0">
              <a:lnSpc>
                <a:spcPct val="90000"/>
              </a:lnSpc>
              <a:spcBef>
                <a:spcPts val="0"/>
              </a:spcBef>
              <a:spcAft>
                <a:spcPts val="0"/>
              </a:spcAft>
              <a:buSzPts val="3200"/>
              <a:buChar char="❏"/>
            </a:pPr>
            <a:r>
              <a:rPr lang="en-US" dirty="0"/>
              <a:t>Head comes off stick on shot of shooter</a:t>
            </a:r>
            <a:endParaRPr dirty="0"/>
          </a:p>
          <a:p>
            <a:pPr marL="457200" lvl="0" indent="-431800" algn="l" rtl="0">
              <a:lnSpc>
                <a:spcPct val="90000"/>
              </a:lnSpc>
              <a:spcBef>
                <a:spcPts val="0"/>
              </a:spcBef>
              <a:spcAft>
                <a:spcPts val="0"/>
              </a:spcAft>
              <a:buSzPts val="3200"/>
              <a:buChar char="❏"/>
            </a:pPr>
            <a:r>
              <a:rPr lang="en-US" dirty="0"/>
              <a:t>A player “dives” and lands in crease</a:t>
            </a:r>
            <a:endParaRPr dirty="0"/>
          </a:p>
          <a:p>
            <a:pPr marL="457200" lvl="0" indent="-431800" algn="l" rtl="0">
              <a:lnSpc>
                <a:spcPct val="90000"/>
              </a:lnSpc>
              <a:spcBef>
                <a:spcPts val="0"/>
              </a:spcBef>
              <a:spcAft>
                <a:spcPts val="0"/>
              </a:spcAft>
              <a:buSzPts val="3200"/>
              <a:buChar char="❏"/>
            </a:pPr>
            <a:r>
              <a:rPr lang="en-US" dirty="0"/>
              <a:t>Attack team is offside or too many men</a:t>
            </a:r>
            <a:endParaRPr dirty="0"/>
          </a:p>
          <a:p>
            <a:pPr marL="457200" lvl="0" indent="-431800" algn="l" rtl="0">
              <a:lnSpc>
                <a:spcPct val="90000"/>
              </a:lnSpc>
              <a:spcBef>
                <a:spcPts val="0"/>
              </a:spcBef>
              <a:spcAft>
                <a:spcPts val="0"/>
              </a:spcAft>
              <a:buSzPts val="3200"/>
              <a:buChar char="❏"/>
            </a:pPr>
            <a:r>
              <a:rPr lang="en-US" dirty="0"/>
              <a:t>A foul on scoring team prior to goal</a:t>
            </a:r>
            <a:endParaRPr dirty="0"/>
          </a:p>
          <a:p>
            <a:pPr marL="457200" lvl="0" indent="-431800" algn="l" rtl="0">
              <a:lnSpc>
                <a:spcPct val="90000"/>
              </a:lnSpc>
              <a:spcBef>
                <a:spcPts val="0"/>
              </a:spcBef>
              <a:spcAft>
                <a:spcPts val="0"/>
              </a:spcAft>
              <a:buSzPts val="3200"/>
              <a:buChar char="❏"/>
            </a:pPr>
            <a:r>
              <a:rPr lang="en-US" dirty="0"/>
              <a:t>Time-out recognized</a:t>
            </a:r>
            <a:endParaRPr dirty="0"/>
          </a:p>
        </p:txBody>
      </p:sp>
      <p:pic>
        <p:nvPicPr>
          <p:cNvPr id="860" name="Google Shape;860;p69"/>
          <p:cNvPicPr preferRelativeResize="0"/>
          <p:nvPr/>
        </p:nvPicPr>
        <p:blipFill rotWithShape="1">
          <a:blip r:embed="rId3">
            <a:alphaModFix/>
          </a:blip>
          <a:srcRect/>
          <a:stretch/>
        </p:blipFill>
        <p:spPr>
          <a:xfrm>
            <a:off x="6435100" y="5053450"/>
            <a:ext cx="2708901" cy="18045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9">
                                            <p:txEl>
                                              <p:pRg st="1" end="1"/>
                                            </p:txEl>
                                          </p:spTgt>
                                        </p:tgtEl>
                                        <p:attrNameLst>
                                          <p:attrName>style.visibility</p:attrName>
                                        </p:attrNameLst>
                                      </p:cBhvr>
                                      <p:to>
                                        <p:strVal val="visible"/>
                                      </p:to>
                                    </p:set>
                                    <p:animEffect transition="in" filter="fade">
                                      <p:cBhvr>
                                        <p:cTn id="7" dur="1000"/>
                                        <p:tgtEl>
                                          <p:spTgt spid="8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59">
                                            <p:txEl>
                                              <p:pRg st="2" end="2"/>
                                            </p:txEl>
                                          </p:spTgt>
                                        </p:tgtEl>
                                        <p:attrNameLst>
                                          <p:attrName>style.visibility</p:attrName>
                                        </p:attrNameLst>
                                      </p:cBhvr>
                                      <p:to>
                                        <p:strVal val="visible"/>
                                      </p:to>
                                    </p:set>
                                    <p:animEffect transition="in" filter="fade">
                                      <p:cBhvr>
                                        <p:cTn id="12" dur="1000"/>
                                        <p:tgtEl>
                                          <p:spTgt spid="8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59">
                                            <p:txEl>
                                              <p:pRg st="3" end="3"/>
                                            </p:txEl>
                                          </p:spTgt>
                                        </p:tgtEl>
                                        <p:attrNameLst>
                                          <p:attrName>style.visibility</p:attrName>
                                        </p:attrNameLst>
                                      </p:cBhvr>
                                      <p:to>
                                        <p:strVal val="visible"/>
                                      </p:to>
                                    </p:set>
                                    <p:animEffect transition="in" filter="fade">
                                      <p:cBhvr>
                                        <p:cTn id="17" dur="1000"/>
                                        <p:tgtEl>
                                          <p:spTgt spid="85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59">
                                            <p:txEl>
                                              <p:pRg st="4" end="4"/>
                                            </p:txEl>
                                          </p:spTgt>
                                        </p:tgtEl>
                                        <p:attrNameLst>
                                          <p:attrName>style.visibility</p:attrName>
                                        </p:attrNameLst>
                                      </p:cBhvr>
                                      <p:to>
                                        <p:strVal val="visible"/>
                                      </p:to>
                                    </p:set>
                                    <p:animEffect transition="in" filter="fade">
                                      <p:cBhvr>
                                        <p:cTn id="22" dur="1000"/>
                                        <p:tgtEl>
                                          <p:spTgt spid="8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59">
                                            <p:txEl>
                                              <p:pRg st="5" end="5"/>
                                            </p:txEl>
                                          </p:spTgt>
                                        </p:tgtEl>
                                        <p:attrNameLst>
                                          <p:attrName>style.visibility</p:attrName>
                                        </p:attrNameLst>
                                      </p:cBhvr>
                                      <p:to>
                                        <p:strVal val="visible"/>
                                      </p:to>
                                    </p:set>
                                    <p:animEffect transition="in" filter="fade">
                                      <p:cBhvr>
                                        <p:cTn id="27" dur="1000"/>
                                        <p:tgtEl>
                                          <p:spTgt spid="85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59">
                                            <p:txEl>
                                              <p:pRg st="6" end="6"/>
                                            </p:txEl>
                                          </p:spTgt>
                                        </p:tgtEl>
                                        <p:attrNameLst>
                                          <p:attrName>style.visibility</p:attrName>
                                        </p:attrNameLst>
                                      </p:cBhvr>
                                      <p:to>
                                        <p:strVal val="visible"/>
                                      </p:to>
                                    </p:set>
                                    <p:animEffect transition="in" filter="fade">
                                      <p:cBhvr>
                                        <p:cTn id="32" dur="1000"/>
                                        <p:tgtEl>
                                          <p:spTgt spid="85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59">
                                            <p:txEl>
                                              <p:pRg st="7" end="7"/>
                                            </p:txEl>
                                          </p:spTgt>
                                        </p:tgtEl>
                                        <p:attrNameLst>
                                          <p:attrName>style.visibility</p:attrName>
                                        </p:attrNameLst>
                                      </p:cBhvr>
                                      <p:to>
                                        <p:strVal val="visible"/>
                                      </p:to>
                                    </p:set>
                                    <p:animEffect transition="in" filter="fade">
                                      <p:cBhvr>
                                        <p:cTn id="37" dur="1000"/>
                                        <p:tgtEl>
                                          <p:spTgt spid="85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59">
                                            <p:txEl>
                                              <p:pRg st="8" end="8"/>
                                            </p:txEl>
                                          </p:spTgt>
                                        </p:tgtEl>
                                        <p:attrNameLst>
                                          <p:attrName>style.visibility</p:attrName>
                                        </p:attrNameLst>
                                      </p:cBhvr>
                                      <p:to>
                                        <p:strVal val="visible"/>
                                      </p:to>
                                    </p:set>
                                    <p:animEffect transition="in" filter="fade">
                                      <p:cBhvr>
                                        <p:cTn id="42" dur="1000"/>
                                        <p:tgtEl>
                                          <p:spTgt spid="8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7"/>
          <p:cNvSpPr txBox="1">
            <a:spLocks noGrp="1"/>
          </p:cNvSpPr>
          <p:nvPr>
            <p:ph type="body" idx="1"/>
          </p:nvPr>
        </p:nvSpPr>
        <p:spPr>
          <a:xfrm>
            <a:off x="533400" y="1219200"/>
            <a:ext cx="8382000" cy="4438138"/>
          </a:xfrm>
          <a:prstGeom prst="rect">
            <a:avLst/>
          </a:prstGeom>
          <a:noFill/>
          <a:ln>
            <a:noFill/>
          </a:ln>
        </p:spPr>
        <p:txBody>
          <a:bodyPr spcFirstLastPara="1" wrap="square" lIns="0" tIns="0" rIns="0" bIns="0" anchor="t" anchorCtr="0">
            <a:spAutoFit/>
          </a:bodyPr>
          <a:lstStyle/>
          <a:p>
            <a:pPr marL="396875" lvl="0" indent="-396875" algn="l" rtl="0">
              <a:lnSpc>
                <a:spcPct val="90000"/>
              </a:lnSpc>
              <a:spcBef>
                <a:spcPts val="0"/>
              </a:spcBef>
              <a:spcAft>
                <a:spcPts val="0"/>
              </a:spcAft>
              <a:buClr>
                <a:schemeClr val="dk1"/>
              </a:buClr>
              <a:buSzPts val="3200"/>
              <a:buFont typeface="Arial"/>
              <a:buChar char="•"/>
            </a:pPr>
            <a:r>
              <a:rPr lang="en-US" b="1" dirty="0"/>
              <a:t>Lopsided games</a:t>
            </a:r>
            <a:endParaRPr dirty="0"/>
          </a:p>
          <a:p>
            <a:pPr marL="396875" lvl="0" indent="-396875" algn="l" rtl="0">
              <a:lnSpc>
                <a:spcPct val="90000"/>
              </a:lnSpc>
              <a:spcBef>
                <a:spcPts val="640"/>
              </a:spcBef>
              <a:spcAft>
                <a:spcPts val="0"/>
              </a:spcAft>
              <a:buSzPts val="3200"/>
              <a:buFont typeface="Arial"/>
              <a:buChar char="•"/>
            </a:pPr>
            <a:r>
              <a:rPr lang="en-US" b="1" dirty="0"/>
              <a:t>Mercy rules &amp; consideration</a:t>
            </a:r>
            <a:endParaRPr dirty="0"/>
          </a:p>
          <a:p>
            <a:pPr marL="396875" lvl="0" indent="-396875" algn="l" rtl="0">
              <a:lnSpc>
                <a:spcPct val="90000"/>
              </a:lnSpc>
              <a:spcBef>
                <a:spcPts val="640"/>
              </a:spcBef>
              <a:spcAft>
                <a:spcPts val="0"/>
              </a:spcAft>
              <a:buClr>
                <a:schemeClr val="dk1"/>
              </a:buClr>
              <a:buSzPts val="3200"/>
              <a:buFont typeface="Arial"/>
              <a:buChar char="•"/>
            </a:pPr>
            <a:r>
              <a:rPr lang="en-US" b="1" dirty="0"/>
              <a:t>Coaches/Parents/Partners</a:t>
            </a:r>
            <a:endParaRPr dirty="0"/>
          </a:p>
          <a:p>
            <a:pPr marL="396875" lvl="0" indent="-396875" algn="l" rtl="0">
              <a:lnSpc>
                <a:spcPct val="90000"/>
              </a:lnSpc>
              <a:spcBef>
                <a:spcPts val="640"/>
              </a:spcBef>
              <a:spcAft>
                <a:spcPts val="0"/>
              </a:spcAft>
              <a:buClr>
                <a:schemeClr val="dk1"/>
              </a:buClr>
              <a:buSzPts val="3200"/>
              <a:buFont typeface="Arial"/>
              <a:buChar char="•"/>
            </a:pPr>
            <a:r>
              <a:rPr lang="en-US" b="1" dirty="0"/>
              <a:t>COVID-19</a:t>
            </a:r>
            <a:endParaRPr dirty="0"/>
          </a:p>
          <a:p>
            <a:pPr marL="914400" lvl="1" indent="-396875" algn="l" rtl="0">
              <a:lnSpc>
                <a:spcPct val="90000"/>
              </a:lnSpc>
              <a:spcBef>
                <a:spcPts val="560"/>
              </a:spcBef>
              <a:spcAft>
                <a:spcPts val="0"/>
              </a:spcAft>
              <a:buClr>
                <a:schemeClr val="dk1"/>
              </a:buClr>
              <a:buSzPts val="2800"/>
              <a:buFont typeface="Arial"/>
              <a:buChar char="•"/>
            </a:pPr>
            <a:r>
              <a:rPr lang="en-US" b="1" dirty="0"/>
              <a:t>What we know and what to expect</a:t>
            </a:r>
            <a:endParaRPr dirty="0"/>
          </a:p>
          <a:p>
            <a:pPr marL="914400" lvl="1" indent="-396875" algn="l" rtl="0">
              <a:lnSpc>
                <a:spcPct val="90000"/>
              </a:lnSpc>
              <a:spcBef>
                <a:spcPts val="560"/>
              </a:spcBef>
              <a:spcAft>
                <a:spcPts val="0"/>
              </a:spcAft>
              <a:buClr>
                <a:schemeClr val="dk1"/>
              </a:buClr>
              <a:buSzPts val="2800"/>
              <a:buFont typeface="Arial"/>
              <a:buChar char="•"/>
            </a:pPr>
            <a:r>
              <a:rPr lang="en-US" b="1" dirty="0"/>
              <a:t>Player &amp; coaches distancing</a:t>
            </a:r>
            <a:endParaRPr dirty="0"/>
          </a:p>
          <a:p>
            <a:pPr marL="914400" lvl="1" indent="-396875" algn="l" rtl="0">
              <a:lnSpc>
                <a:spcPct val="90000"/>
              </a:lnSpc>
              <a:spcBef>
                <a:spcPts val="560"/>
              </a:spcBef>
              <a:spcAft>
                <a:spcPts val="0"/>
              </a:spcAft>
              <a:buClr>
                <a:schemeClr val="dk1"/>
              </a:buClr>
              <a:buSzPts val="2800"/>
              <a:buFont typeface="Arial"/>
              <a:buChar char="•"/>
            </a:pPr>
            <a:r>
              <a:rPr lang="en-US" b="1" dirty="0"/>
              <a:t>…</a:t>
            </a:r>
            <a:endParaRPr dirty="0"/>
          </a:p>
          <a:p>
            <a:pPr marL="0" lvl="0" indent="0" algn="l" rtl="0">
              <a:lnSpc>
                <a:spcPct val="90000"/>
              </a:lnSpc>
              <a:spcBef>
                <a:spcPts val="640"/>
              </a:spcBef>
              <a:spcAft>
                <a:spcPts val="0"/>
              </a:spcAft>
              <a:buClr>
                <a:schemeClr val="dk1"/>
              </a:buClr>
              <a:buSzPts val="3200"/>
              <a:buFont typeface="Calibri"/>
              <a:buNone/>
            </a:pPr>
            <a:endParaRPr b="1" dirty="0"/>
          </a:p>
          <a:p>
            <a:pPr marL="0" lvl="0" indent="0" algn="l" rtl="0">
              <a:lnSpc>
                <a:spcPct val="90000"/>
              </a:lnSpc>
              <a:spcBef>
                <a:spcPts val="640"/>
              </a:spcBef>
              <a:spcAft>
                <a:spcPts val="0"/>
              </a:spcAft>
              <a:buClr>
                <a:schemeClr val="dk1"/>
              </a:buClr>
              <a:buSzPts val="3200"/>
              <a:buFont typeface="Calibri"/>
              <a:buNone/>
            </a:pPr>
            <a:endParaRPr dirty="0"/>
          </a:p>
        </p:txBody>
      </p:sp>
      <p:sp>
        <p:nvSpPr>
          <p:cNvPr id="181" name="Google Shape;181;p7"/>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Game Management</a:t>
            </a:r>
            <a:endParaRPr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7"/>
          <p:cNvSpPr txBox="1">
            <a:spLocks noGrp="1"/>
          </p:cNvSpPr>
          <p:nvPr>
            <p:ph type="body" idx="1"/>
          </p:nvPr>
        </p:nvSpPr>
        <p:spPr>
          <a:xfrm>
            <a:off x="141352" y="1072419"/>
            <a:ext cx="8848725" cy="6500122"/>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None/>
            </a:pPr>
            <a:r>
              <a:rPr lang="en-US" sz="3600" b="1"/>
              <a:t>Lopsided games: Mercy rules &amp; considerations</a:t>
            </a:r>
            <a:endParaRPr sz="3600"/>
          </a:p>
          <a:p>
            <a:pPr marL="396875" lvl="0" indent="-396875" algn="l" rtl="0">
              <a:lnSpc>
                <a:spcPct val="90000"/>
              </a:lnSpc>
              <a:spcBef>
                <a:spcPts val="640"/>
              </a:spcBef>
              <a:spcAft>
                <a:spcPts val="0"/>
              </a:spcAft>
              <a:buClr>
                <a:schemeClr val="dk1"/>
              </a:buClr>
              <a:buSzPts val="3200"/>
              <a:buFont typeface="Arial"/>
              <a:buChar char="•"/>
            </a:pPr>
            <a:r>
              <a:rPr lang="en-US" b="1"/>
              <a:t>Know the mercy rule for goal differential</a:t>
            </a:r>
            <a:endParaRPr/>
          </a:p>
          <a:p>
            <a:pPr marL="854075" lvl="1" indent="-396875" algn="l" rtl="0">
              <a:lnSpc>
                <a:spcPct val="90000"/>
              </a:lnSpc>
              <a:spcBef>
                <a:spcPts val="640"/>
              </a:spcBef>
              <a:spcAft>
                <a:spcPts val="0"/>
              </a:spcAft>
              <a:buSzPts val="3200"/>
              <a:buFont typeface="Arial"/>
              <a:buChar char="•"/>
            </a:pPr>
            <a:r>
              <a:rPr lang="en-US" b="1"/>
              <a:t>6-goal lead, team down gets a free clear</a:t>
            </a:r>
            <a:endParaRPr/>
          </a:p>
          <a:p>
            <a:pPr marL="396875" lvl="0" indent="-396875" algn="l" rtl="0">
              <a:lnSpc>
                <a:spcPct val="90000"/>
              </a:lnSpc>
              <a:spcBef>
                <a:spcPts val="640"/>
              </a:spcBef>
              <a:spcAft>
                <a:spcPts val="0"/>
              </a:spcAft>
              <a:buClr>
                <a:schemeClr val="dk1"/>
              </a:buClr>
              <a:buSzPts val="3200"/>
              <a:buFont typeface="Arial"/>
              <a:buChar char="•"/>
            </a:pPr>
            <a:r>
              <a:rPr lang="en-US" b="1"/>
              <a:t>Recognize when one team or player is dominating</a:t>
            </a:r>
            <a:endParaRPr/>
          </a:p>
          <a:p>
            <a:pPr marL="854075" lvl="1" indent="-396875" algn="l" rtl="0">
              <a:lnSpc>
                <a:spcPct val="90000"/>
              </a:lnSpc>
              <a:spcBef>
                <a:spcPts val="640"/>
              </a:spcBef>
              <a:spcAft>
                <a:spcPts val="0"/>
              </a:spcAft>
              <a:buSzPts val="3200"/>
              <a:buFont typeface="Arial"/>
              <a:buChar char="•"/>
            </a:pPr>
            <a:r>
              <a:rPr lang="en-US" b="1"/>
              <a:t>Talk frustrated players out of a bad situation</a:t>
            </a:r>
            <a:endParaRPr/>
          </a:p>
          <a:p>
            <a:pPr marL="396875" lvl="0" indent="-396875" algn="l" rtl="0">
              <a:lnSpc>
                <a:spcPct val="90000"/>
              </a:lnSpc>
              <a:spcBef>
                <a:spcPts val="640"/>
              </a:spcBef>
              <a:spcAft>
                <a:spcPts val="0"/>
              </a:spcAft>
              <a:buClr>
                <a:schemeClr val="dk1"/>
              </a:buClr>
              <a:buSzPts val="3200"/>
              <a:buFont typeface="Arial"/>
              <a:buChar char="•"/>
            </a:pPr>
            <a:r>
              <a:rPr lang="en-US" b="1"/>
              <a:t>Bring coaches together to discuss alternatives</a:t>
            </a:r>
            <a:endParaRPr/>
          </a:p>
          <a:p>
            <a:pPr marL="914400" lvl="1" indent="-396875" algn="l" rtl="0">
              <a:lnSpc>
                <a:spcPct val="90000"/>
              </a:lnSpc>
              <a:spcBef>
                <a:spcPts val="560"/>
              </a:spcBef>
              <a:spcAft>
                <a:spcPts val="0"/>
              </a:spcAft>
              <a:buClr>
                <a:schemeClr val="dk1"/>
              </a:buClr>
              <a:buSzPts val="2800"/>
              <a:buFont typeface="Arial"/>
              <a:buChar char="•"/>
            </a:pPr>
            <a:r>
              <a:rPr lang="en-US" b="1"/>
              <a:t>Have players try new positions and/or weak hand</a:t>
            </a:r>
            <a:endParaRPr/>
          </a:p>
          <a:p>
            <a:pPr marL="914400" lvl="1" indent="-396875" algn="l" rtl="0">
              <a:lnSpc>
                <a:spcPct val="90000"/>
              </a:lnSpc>
              <a:spcBef>
                <a:spcPts val="560"/>
              </a:spcBef>
              <a:spcAft>
                <a:spcPts val="0"/>
              </a:spcAft>
              <a:buClr>
                <a:schemeClr val="dk1"/>
              </a:buClr>
              <a:buSzPts val="2800"/>
              <a:buFont typeface="Arial"/>
              <a:buChar char="•"/>
            </a:pPr>
            <a:r>
              <a:rPr lang="en-US" b="1"/>
              <a:t>Complete </a:t>
            </a:r>
            <a:r>
              <a:rPr lang="en-US" b="1" i="1"/>
              <a:t>x</a:t>
            </a:r>
            <a:r>
              <a:rPr lang="en-US" b="1"/>
              <a:t> passes before shooting</a:t>
            </a:r>
            <a:endParaRPr/>
          </a:p>
          <a:p>
            <a:pPr marL="457200" lvl="0" indent="-396875" algn="l" rtl="0">
              <a:lnSpc>
                <a:spcPct val="90000"/>
              </a:lnSpc>
              <a:spcBef>
                <a:spcPts val="560"/>
              </a:spcBef>
              <a:spcAft>
                <a:spcPts val="0"/>
              </a:spcAft>
              <a:buSzPts val="2800"/>
              <a:buFont typeface="Arial"/>
              <a:buChar char="•"/>
            </a:pPr>
            <a:r>
              <a:rPr lang="en-US" b="1"/>
              <a:t>Put it in the right stick</a:t>
            </a:r>
            <a:endParaRPr/>
          </a:p>
          <a:p>
            <a:pPr marL="517525" lvl="1" indent="0" algn="l" rtl="0">
              <a:lnSpc>
                <a:spcPct val="90000"/>
              </a:lnSpc>
              <a:spcBef>
                <a:spcPts val="560"/>
              </a:spcBef>
              <a:spcAft>
                <a:spcPts val="0"/>
              </a:spcAft>
              <a:buClr>
                <a:schemeClr val="dk1"/>
              </a:buClr>
              <a:buSzPts val="2800"/>
              <a:buNone/>
            </a:pPr>
            <a:endParaRPr/>
          </a:p>
          <a:p>
            <a:pPr marL="0" lvl="0" indent="0" algn="l" rtl="0">
              <a:lnSpc>
                <a:spcPct val="90000"/>
              </a:lnSpc>
              <a:spcBef>
                <a:spcPts val="640"/>
              </a:spcBef>
              <a:spcAft>
                <a:spcPts val="0"/>
              </a:spcAft>
              <a:buClr>
                <a:schemeClr val="dk1"/>
              </a:buClr>
              <a:buSzPts val="3200"/>
              <a:buFont typeface="Calibri"/>
              <a:buNone/>
            </a:pPr>
            <a:endParaRPr b="1"/>
          </a:p>
          <a:p>
            <a:pPr marL="0" lvl="0" indent="0" algn="l" rtl="0">
              <a:lnSpc>
                <a:spcPct val="90000"/>
              </a:lnSpc>
              <a:spcBef>
                <a:spcPts val="640"/>
              </a:spcBef>
              <a:spcAft>
                <a:spcPts val="0"/>
              </a:spcAft>
              <a:buClr>
                <a:schemeClr val="dk1"/>
              </a:buClr>
              <a:buSzPts val="3200"/>
              <a:buFont typeface="Calibri"/>
              <a:buNone/>
            </a:pPr>
            <a:endParaRPr/>
          </a:p>
        </p:txBody>
      </p:sp>
      <p:sp>
        <p:nvSpPr>
          <p:cNvPr id="195" name="Google Shape;195;p27"/>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Game Management</a:t>
            </a:r>
            <a:endParaRPr sz="4800" b="0" i="0" u="none" strike="noStrike" cap="none" dirty="0">
              <a:solidFill>
                <a:srgbClr val="2E59B0"/>
              </a:solidFill>
              <a:latin typeface="Calibri"/>
              <a:ea typeface="Calibri"/>
              <a:cs typeface="Calibri"/>
              <a:sym typeface="Calibri"/>
            </a:endParaRP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body" idx="1"/>
          </p:nvPr>
        </p:nvSpPr>
        <p:spPr>
          <a:xfrm>
            <a:off x="0" y="990600"/>
            <a:ext cx="6315076" cy="2856167"/>
          </a:xfrm>
          <a:prstGeom prst="rect">
            <a:avLst/>
          </a:prstGeom>
          <a:noFill/>
          <a:ln>
            <a:noFill/>
          </a:ln>
        </p:spPr>
        <p:txBody>
          <a:bodyPr spcFirstLastPara="1" wrap="square" lIns="0" tIns="0" rIns="0" bIns="0" anchor="t" anchorCtr="0">
            <a:spAutoFit/>
          </a:bodyPr>
          <a:lstStyle/>
          <a:p>
            <a:pPr marL="0" lvl="0" indent="0" algn="l" rtl="0">
              <a:lnSpc>
                <a:spcPct val="90000"/>
              </a:lnSpc>
              <a:spcBef>
                <a:spcPts val="640"/>
              </a:spcBef>
              <a:spcAft>
                <a:spcPts val="0"/>
              </a:spcAft>
              <a:buClr>
                <a:schemeClr val="dk1"/>
              </a:buClr>
              <a:buSzPts val="3200"/>
              <a:buNone/>
            </a:pPr>
            <a:r>
              <a:rPr lang="en-US" sz="3600" b="1"/>
              <a:t>Coaches</a:t>
            </a:r>
            <a:endParaRPr/>
          </a:p>
          <a:p>
            <a:pPr marL="457200" lvl="0" indent="-457200" algn="l" rtl="0">
              <a:lnSpc>
                <a:spcPct val="90000"/>
              </a:lnSpc>
              <a:spcBef>
                <a:spcPts val="640"/>
              </a:spcBef>
              <a:spcAft>
                <a:spcPts val="0"/>
              </a:spcAft>
              <a:buSzPts val="3200"/>
              <a:buChar char="•"/>
            </a:pPr>
            <a:r>
              <a:rPr lang="en-US" b="1"/>
              <a:t>Talk to coaches calmly, explain what you saw</a:t>
            </a:r>
            <a:endParaRPr/>
          </a:p>
          <a:p>
            <a:pPr marL="854075" lvl="1" indent="-396875" algn="l" rtl="0">
              <a:lnSpc>
                <a:spcPct val="90000"/>
              </a:lnSpc>
              <a:spcBef>
                <a:spcPts val="640"/>
              </a:spcBef>
              <a:spcAft>
                <a:spcPts val="0"/>
              </a:spcAft>
              <a:buSzPts val="3200"/>
              <a:buFont typeface="Arial"/>
              <a:buChar char="•"/>
            </a:pPr>
            <a:r>
              <a:rPr lang="en-US" b="1"/>
              <a:t>Be available to them</a:t>
            </a:r>
            <a:endParaRPr/>
          </a:p>
          <a:p>
            <a:pPr marL="854075" lvl="1" indent="-396875" algn="l" rtl="0">
              <a:lnSpc>
                <a:spcPct val="90000"/>
              </a:lnSpc>
              <a:spcBef>
                <a:spcPts val="640"/>
              </a:spcBef>
              <a:spcAft>
                <a:spcPts val="0"/>
              </a:spcAft>
              <a:buSzPts val="3200"/>
              <a:buFont typeface="Arial"/>
              <a:buChar char="•"/>
            </a:pPr>
            <a:r>
              <a:rPr lang="en-US" b="1"/>
              <a:t>Your view &amp; perspective is </a:t>
            </a:r>
            <a:br>
              <a:rPr lang="en-US" b="1"/>
            </a:br>
            <a:r>
              <a:rPr lang="en-US" b="1"/>
              <a:t>different than theirs</a:t>
            </a:r>
            <a:endParaRPr/>
          </a:p>
        </p:txBody>
      </p:sp>
      <p:sp>
        <p:nvSpPr>
          <p:cNvPr id="201" name="Google Shape;201;p28"/>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Game Management</a:t>
            </a:r>
            <a:endParaRPr sz="4800" b="0" i="0" u="none" strike="noStrike" cap="none" dirty="0">
              <a:solidFill>
                <a:srgbClr val="2E59B0"/>
              </a:solidFill>
              <a:latin typeface="Calibri"/>
              <a:ea typeface="Calibri"/>
              <a:cs typeface="Calibri"/>
              <a:sym typeface="Calibri"/>
            </a:endParaRPr>
          </a:p>
        </p:txBody>
      </p:sp>
      <p:pic>
        <p:nvPicPr>
          <p:cNvPr id="202" name="Google Shape;202;p28" descr="A picture containing grass, person, athletic game, sport&#10;&#10;Description automatically generated"/>
          <p:cNvPicPr preferRelativeResize="0"/>
          <p:nvPr/>
        </p:nvPicPr>
        <p:blipFill rotWithShape="1">
          <a:blip r:embed="rId3">
            <a:alphaModFix/>
          </a:blip>
          <a:srcRect/>
          <a:stretch/>
        </p:blipFill>
        <p:spPr>
          <a:xfrm>
            <a:off x="5667375" y="893397"/>
            <a:ext cx="3476625" cy="3126154"/>
          </a:xfrm>
          <a:prstGeom prst="rect">
            <a:avLst/>
          </a:prstGeom>
          <a:noFill/>
          <a:ln>
            <a:noFill/>
          </a:ln>
          <a:effectLst>
            <a:softEdge rad="177800"/>
          </a:effectLst>
        </p:spPr>
      </p:pic>
      <p:sp>
        <p:nvSpPr>
          <p:cNvPr id="203" name="Google Shape;203;p28"/>
          <p:cNvSpPr txBox="1"/>
          <p:nvPr/>
        </p:nvSpPr>
        <p:spPr>
          <a:xfrm>
            <a:off x="-130110" y="3979539"/>
            <a:ext cx="9007410" cy="1409617"/>
          </a:xfrm>
          <a:prstGeom prst="rect">
            <a:avLst/>
          </a:prstGeom>
          <a:noFill/>
          <a:ln>
            <a:noFill/>
          </a:ln>
        </p:spPr>
        <p:txBody>
          <a:bodyPr spcFirstLastPara="1" wrap="square" lIns="91425" tIns="45700" rIns="91425" bIns="45700" anchor="t" anchorCtr="0">
            <a:spAutoFit/>
          </a:bodyPr>
          <a:lstStyle/>
          <a:p>
            <a:pPr marL="854075" marR="0" lvl="1" indent="-396875" algn="l" rtl="0">
              <a:lnSpc>
                <a:spcPct val="90000"/>
              </a:lnSpc>
              <a:spcBef>
                <a:spcPts val="0"/>
              </a:spcBef>
              <a:spcAft>
                <a:spcPts val="0"/>
              </a:spcAft>
              <a:buClr>
                <a:srgbClr val="000000"/>
              </a:buClr>
              <a:buSzPts val="3200"/>
              <a:buFont typeface="Arial"/>
              <a:buChar char="•"/>
            </a:pPr>
            <a:r>
              <a:rPr lang="en-US" sz="2800" b="1" i="0" u="none" strike="noStrike" cap="none">
                <a:solidFill>
                  <a:srgbClr val="000000"/>
                </a:solidFill>
                <a:latin typeface="Calibri"/>
                <a:ea typeface="Calibri"/>
                <a:cs typeface="Calibri"/>
                <a:sym typeface="Calibri"/>
              </a:rPr>
              <a:t>Most won’t know the rules like you &amp; your partner</a:t>
            </a:r>
            <a:endParaRPr/>
          </a:p>
          <a:p>
            <a:pPr marL="854075" marR="0" lvl="1" indent="-396875" algn="l" rtl="0">
              <a:lnSpc>
                <a:spcPct val="90000"/>
              </a:lnSpc>
              <a:spcBef>
                <a:spcPts val="640"/>
              </a:spcBef>
              <a:spcAft>
                <a:spcPts val="0"/>
              </a:spcAft>
              <a:buClr>
                <a:srgbClr val="000000"/>
              </a:buClr>
              <a:buSzPts val="3200"/>
              <a:buFont typeface="Arial"/>
              <a:buChar char="•"/>
            </a:pPr>
            <a:r>
              <a:rPr lang="en-US" sz="2800" b="1" i="0" u="none" strike="noStrike" cap="none">
                <a:solidFill>
                  <a:srgbClr val="000000"/>
                </a:solidFill>
                <a:latin typeface="Calibri"/>
                <a:ea typeface="Calibri"/>
                <a:cs typeface="Calibri"/>
                <a:sym typeface="Calibri"/>
              </a:rPr>
              <a:t>Know situations when they’ll likely call TO!</a:t>
            </a:r>
            <a:endParaRPr/>
          </a:p>
          <a:p>
            <a:pPr marL="854075" marR="0" lvl="1" indent="-396875" algn="l" rtl="0">
              <a:lnSpc>
                <a:spcPct val="90000"/>
              </a:lnSpc>
              <a:spcBef>
                <a:spcPts val="640"/>
              </a:spcBef>
              <a:spcAft>
                <a:spcPts val="0"/>
              </a:spcAft>
              <a:buClr>
                <a:srgbClr val="000000"/>
              </a:buClr>
              <a:buSzPts val="3200"/>
              <a:buFont typeface="Arial"/>
              <a:buChar char="•"/>
            </a:pPr>
            <a:r>
              <a:rPr lang="en-US" sz="2800" b="1" i="0" u="none" strike="noStrike" cap="none">
                <a:solidFill>
                  <a:srgbClr val="000000"/>
                </a:solidFill>
                <a:latin typeface="Calibri"/>
                <a:ea typeface="Calibri"/>
                <a:cs typeface="Calibri"/>
                <a:sym typeface="Calibri"/>
              </a:rPr>
              <a:t>Use “the ramp” to control players/coaches</a:t>
            </a:r>
            <a:endParaRPr sz="2800" b="0" i="0" u="none" strike="noStrike" cap="none">
              <a:solidFill>
                <a:srgbClr val="000000"/>
              </a:solidFill>
              <a:latin typeface="Calibri"/>
              <a:ea typeface="Calibri"/>
              <a:cs typeface="Calibri"/>
              <a:sym typeface="Calibri"/>
            </a:endParaRP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body" idx="1"/>
          </p:nvPr>
        </p:nvSpPr>
        <p:spPr>
          <a:xfrm>
            <a:off x="104775" y="1105194"/>
            <a:ext cx="6315076" cy="1095685"/>
          </a:xfrm>
          <a:prstGeom prst="rect">
            <a:avLst/>
          </a:prstGeom>
          <a:noFill/>
          <a:ln>
            <a:noFill/>
          </a:ln>
        </p:spPr>
        <p:txBody>
          <a:bodyPr spcFirstLastPara="1" wrap="square" lIns="0" tIns="0" rIns="0" bIns="0" anchor="t" anchorCtr="0">
            <a:spAutoFit/>
          </a:bodyPr>
          <a:lstStyle/>
          <a:p>
            <a:pPr marL="0" lvl="0" indent="0" algn="l" rtl="0">
              <a:lnSpc>
                <a:spcPct val="90000"/>
              </a:lnSpc>
              <a:spcBef>
                <a:spcPts val="640"/>
              </a:spcBef>
              <a:spcAft>
                <a:spcPts val="0"/>
              </a:spcAft>
              <a:buClr>
                <a:schemeClr val="dk1"/>
              </a:buClr>
              <a:buSzPts val="3200"/>
              <a:buNone/>
            </a:pPr>
            <a:r>
              <a:rPr lang="en-US" sz="3600" b="1"/>
              <a:t>Coaches – The Ramp!</a:t>
            </a:r>
            <a:endParaRPr/>
          </a:p>
          <a:p>
            <a:pPr marL="0" lvl="0" indent="0" algn="l" rtl="0">
              <a:lnSpc>
                <a:spcPct val="90000"/>
              </a:lnSpc>
              <a:spcBef>
                <a:spcPts val="640"/>
              </a:spcBef>
              <a:spcAft>
                <a:spcPts val="0"/>
              </a:spcAft>
              <a:buSzPts val="3200"/>
              <a:buNone/>
            </a:pPr>
            <a:endParaRPr/>
          </a:p>
        </p:txBody>
      </p:sp>
      <p:sp>
        <p:nvSpPr>
          <p:cNvPr id="209" name="Google Shape;209;p29"/>
          <p:cNvSpPr txBox="1"/>
          <p:nvPr/>
        </p:nvSpPr>
        <p:spPr>
          <a:xfrm>
            <a:off x="104775" y="222516"/>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Game Management</a:t>
            </a:r>
            <a:endParaRPr sz="4800" b="0" i="0" u="none" strike="noStrike" cap="none" dirty="0">
              <a:solidFill>
                <a:srgbClr val="2E59B0"/>
              </a:solidFill>
              <a:latin typeface="Calibri"/>
              <a:ea typeface="Calibri"/>
              <a:cs typeface="Calibri"/>
              <a:sym typeface="Calibri"/>
            </a:endParaRPr>
          </a:p>
        </p:txBody>
      </p:sp>
      <p:sp>
        <p:nvSpPr>
          <p:cNvPr id="210" name="Google Shape;210;p29"/>
          <p:cNvSpPr txBox="1"/>
          <p:nvPr/>
        </p:nvSpPr>
        <p:spPr>
          <a:xfrm>
            <a:off x="148299" y="1642199"/>
            <a:ext cx="3352799" cy="357360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For poor behavior by Team A, options are: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Try to work through these steps in order.</a:t>
            </a:r>
            <a:br>
              <a:rPr lang="en-US" sz="2000" b="0" i="0" u="none" strike="noStrike" cap="none">
                <a:solidFill>
                  <a:srgbClr val="000000"/>
                </a:solidFill>
                <a:latin typeface="Arial"/>
                <a:ea typeface="Arial"/>
                <a:cs typeface="Arial"/>
                <a:sym typeface="Arial"/>
              </a:rPr>
            </a:br>
            <a:endParaRPr sz="2000" b="0" i="0" u="none" strike="noStrike" cap="none">
              <a:solidFill>
                <a:srgbClr val="000000"/>
              </a:solidFill>
              <a:latin typeface="Arial"/>
              <a:ea typeface="Arial"/>
              <a:cs typeface="Arial"/>
              <a:sym typeface="Arial"/>
            </a:endParaRPr>
          </a:p>
          <a:p>
            <a:pPr marL="342900" marR="0" lvl="0" indent="-342900" algn="l" rtl="0">
              <a:lnSpc>
                <a:spcPct val="100000"/>
              </a:lnSpc>
              <a:spcBef>
                <a:spcPts val="40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Sometimes you may need to skip steps, especially with taunting and racist behavior.</a:t>
            </a:r>
            <a:endParaRPr sz="2000" b="0" i="0" u="none" strike="noStrike" cap="none">
              <a:solidFill>
                <a:srgbClr val="000000"/>
              </a:solidFill>
              <a:latin typeface="Arial"/>
              <a:ea typeface="Arial"/>
              <a:cs typeface="Arial"/>
              <a:sym typeface="Arial"/>
            </a:endParaRPr>
          </a:p>
        </p:txBody>
      </p:sp>
      <p:sp>
        <p:nvSpPr>
          <p:cNvPr id="211" name="Google Shape;211;p29"/>
          <p:cNvSpPr/>
          <p:nvPr/>
        </p:nvSpPr>
        <p:spPr>
          <a:xfrm>
            <a:off x="2357643" y="5219707"/>
            <a:ext cx="2480092" cy="411480"/>
          </a:xfrm>
          <a:prstGeom prst="wedgeEllipseCallout">
            <a:avLst>
              <a:gd name="adj1" fmla="val -20833"/>
              <a:gd name="adj2" fmla="val 62500"/>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Verbal Warning</a:t>
            </a:r>
            <a:endParaRPr sz="1400" b="0" i="0" u="none" strike="noStrike" cap="none">
              <a:solidFill>
                <a:srgbClr val="000000"/>
              </a:solidFill>
              <a:latin typeface="Arial"/>
              <a:ea typeface="Arial"/>
              <a:cs typeface="Arial"/>
              <a:sym typeface="Arial"/>
            </a:endParaRPr>
          </a:p>
        </p:txBody>
      </p:sp>
      <p:sp>
        <p:nvSpPr>
          <p:cNvPr id="212" name="Google Shape;212;p29"/>
          <p:cNvSpPr/>
          <p:nvPr/>
        </p:nvSpPr>
        <p:spPr>
          <a:xfrm>
            <a:off x="3561134" y="4438389"/>
            <a:ext cx="2568337" cy="67234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Loose Ball Conduct Foul</a:t>
            </a:r>
            <a:endParaRPr sz="1400" b="0" i="0" u="none" strike="noStrike" cap="none">
              <a:solidFill>
                <a:srgbClr val="000000"/>
              </a:solidFill>
              <a:latin typeface="Arial"/>
              <a:ea typeface="Arial"/>
              <a:cs typeface="Arial"/>
              <a:sym typeface="Arial"/>
            </a:endParaRPr>
          </a:p>
        </p:txBody>
      </p:sp>
      <p:sp>
        <p:nvSpPr>
          <p:cNvPr id="213" name="Google Shape;213;p29"/>
          <p:cNvSpPr/>
          <p:nvPr/>
        </p:nvSpPr>
        <p:spPr>
          <a:xfrm>
            <a:off x="4187196" y="3233903"/>
            <a:ext cx="2642549" cy="83889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Conduct Foul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With B in Possession</a:t>
            </a:r>
            <a:endParaRPr sz="1400" b="0" i="0" u="none" strike="noStrike" cap="none">
              <a:solidFill>
                <a:srgbClr val="000000"/>
              </a:solidFill>
              <a:latin typeface="Arial"/>
              <a:ea typeface="Arial"/>
              <a:cs typeface="Arial"/>
              <a:sym typeface="Arial"/>
            </a:endParaRPr>
          </a:p>
        </p:txBody>
      </p:sp>
      <p:sp>
        <p:nvSpPr>
          <p:cNvPr id="214" name="Google Shape;214;p29"/>
          <p:cNvSpPr/>
          <p:nvPr/>
        </p:nvSpPr>
        <p:spPr>
          <a:xfrm>
            <a:off x="6913389" y="3294232"/>
            <a:ext cx="1689165" cy="95410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515151"/>
                </a:solidFill>
                <a:latin typeface="Calibri"/>
                <a:ea typeface="Calibri"/>
                <a:cs typeface="Calibri"/>
                <a:sym typeface="Calibri"/>
              </a:rPr>
              <a:t>30-second penalty</a:t>
            </a:r>
            <a:endParaRPr sz="2400" b="1" i="0" u="none" strike="noStrike" cap="none">
              <a:solidFill>
                <a:srgbClr val="515151"/>
              </a:solidFill>
              <a:latin typeface="Calibri"/>
              <a:ea typeface="Calibri"/>
              <a:cs typeface="Calibri"/>
              <a:sym typeface="Calibri"/>
            </a:endParaRPr>
          </a:p>
        </p:txBody>
      </p:sp>
      <p:sp>
        <p:nvSpPr>
          <p:cNvPr id="215" name="Google Shape;215;p29"/>
          <p:cNvSpPr/>
          <p:nvPr/>
        </p:nvSpPr>
        <p:spPr>
          <a:xfrm>
            <a:off x="6404259" y="4505653"/>
            <a:ext cx="1859154" cy="120032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515151"/>
                </a:solidFill>
                <a:latin typeface="Calibri"/>
                <a:ea typeface="Calibri"/>
                <a:cs typeface="Calibri"/>
                <a:sym typeface="Calibri"/>
              </a:rPr>
              <a:t>Award ball to opposing team</a:t>
            </a:r>
            <a:endParaRPr sz="2400" b="1" i="0" u="none" strike="noStrike" cap="none">
              <a:solidFill>
                <a:srgbClr val="515151"/>
              </a:solidFill>
              <a:latin typeface="Calibri"/>
              <a:ea typeface="Calibri"/>
              <a:cs typeface="Calibri"/>
              <a:sym typeface="Calibri"/>
            </a:endParaRPr>
          </a:p>
        </p:txBody>
      </p:sp>
      <p:sp>
        <p:nvSpPr>
          <p:cNvPr id="216" name="Google Shape;216;p29"/>
          <p:cNvSpPr/>
          <p:nvPr/>
        </p:nvSpPr>
        <p:spPr>
          <a:xfrm>
            <a:off x="6476677" y="730574"/>
            <a:ext cx="2273838" cy="1045779"/>
          </a:xfrm>
          <a:prstGeom prst="irregularSeal1">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Calibri"/>
                <a:ea typeface="Calibri"/>
                <a:cs typeface="Calibri"/>
                <a:sym typeface="Calibri"/>
              </a:rPr>
              <a:t>Ejection</a:t>
            </a:r>
            <a:endParaRPr sz="1400" b="0" i="0" u="none" strike="noStrike" cap="none">
              <a:solidFill>
                <a:srgbClr val="000000"/>
              </a:solidFill>
              <a:latin typeface="Arial"/>
              <a:ea typeface="Arial"/>
              <a:cs typeface="Arial"/>
              <a:sym typeface="Arial"/>
            </a:endParaRPr>
          </a:p>
        </p:txBody>
      </p:sp>
      <p:sp>
        <p:nvSpPr>
          <p:cNvPr id="217" name="Google Shape;217;p29"/>
          <p:cNvSpPr/>
          <p:nvPr/>
        </p:nvSpPr>
        <p:spPr>
          <a:xfrm>
            <a:off x="5194921" y="2033667"/>
            <a:ext cx="2418675" cy="849052"/>
          </a:xfrm>
          <a:prstGeom prst="rect">
            <a:avLst/>
          </a:prstGeom>
          <a:solidFill>
            <a:srgbClr val="FF0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Unsportsmanlike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Calibri"/>
                <a:ea typeface="Calibri"/>
                <a:cs typeface="Calibri"/>
                <a:sym typeface="Calibri"/>
              </a:rPr>
              <a:t>Conduct</a:t>
            </a:r>
            <a:endParaRPr sz="1400" b="0" i="0" u="none" strike="noStrike" cap="none">
              <a:solidFill>
                <a:srgbClr val="000000"/>
              </a:solidFill>
              <a:latin typeface="Arial"/>
              <a:ea typeface="Arial"/>
              <a:cs typeface="Arial"/>
              <a:sym typeface="Arial"/>
            </a:endParaRPr>
          </a:p>
        </p:txBody>
      </p:sp>
      <p:sp>
        <p:nvSpPr>
          <p:cNvPr id="218" name="Google Shape;218;p29"/>
          <p:cNvSpPr/>
          <p:nvPr/>
        </p:nvSpPr>
        <p:spPr>
          <a:xfrm>
            <a:off x="7432458" y="1870838"/>
            <a:ext cx="2000250" cy="12899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1 to 3 min. locked!</a:t>
            </a:r>
            <a:br>
              <a:rPr lang="en-US" sz="2400" b="1" i="0" u="none" strike="noStrike" cap="none">
                <a:solidFill>
                  <a:srgbClr val="000000"/>
                </a:solidFill>
                <a:latin typeface="Calibri"/>
                <a:ea typeface="Calibri"/>
                <a:cs typeface="Calibri"/>
                <a:sym typeface="Calibri"/>
              </a:rPr>
            </a:br>
            <a:r>
              <a:rPr lang="en-US" sz="2400" b="1" i="0" u="none" strike="noStrike" cap="none">
                <a:solidFill>
                  <a:srgbClr val="000000"/>
                </a:solidFill>
                <a:latin typeface="Calibri"/>
                <a:ea typeface="Calibri"/>
                <a:cs typeface="Calibri"/>
                <a:sym typeface="Calibri"/>
              </a:rPr>
              <a:t>(in-home)</a:t>
            </a:r>
            <a:endParaRPr sz="2400" b="1" i="0" u="none" strike="noStrike" cap="none">
              <a:solidFill>
                <a:srgbClr val="000000"/>
              </a:solidFill>
              <a:latin typeface="Arial"/>
              <a:ea typeface="Arial"/>
              <a:cs typeface="Arial"/>
              <a:sym typeface="Arial"/>
            </a:endParaRPr>
          </a:p>
        </p:txBody>
      </p:sp>
      <p:sp>
        <p:nvSpPr>
          <p:cNvPr id="219" name="Google Shape;219;p29"/>
          <p:cNvSpPr/>
          <p:nvPr/>
        </p:nvSpPr>
        <p:spPr>
          <a:xfrm>
            <a:off x="5508470" y="2868308"/>
            <a:ext cx="106631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Rule 5:10</a:t>
            </a:r>
            <a:endParaRPr sz="1400" b="0" i="0" u="none" strike="noStrike" cap="none">
              <a:solidFill>
                <a:srgbClr val="000000"/>
              </a:solidFill>
              <a:latin typeface="Arial"/>
              <a:ea typeface="Arial"/>
              <a:cs typeface="Arial"/>
              <a:sym typeface="Arial"/>
            </a:endParaRPr>
          </a:p>
        </p:txBody>
      </p:sp>
      <p:sp>
        <p:nvSpPr>
          <p:cNvPr id="220" name="Google Shape;220;p29"/>
          <p:cNvSpPr/>
          <p:nvPr/>
        </p:nvSpPr>
        <p:spPr>
          <a:xfrm>
            <a:off x="4845303" y="4085998"/>
            <a:ext cx="100219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Rule 6:6 </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2"/>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b="1" dirty="0"/>
              <a:t>WELCOME</a:t>
            </a:r>
            <a:endParaRPr dirty="0"/>
          </a:p>
        </p:txBody>
      </p:sp>
      <p:sp>
        <p:nvSpPr>
          <p:cNvPr id="317" name="Google Shape;317;p32"/>
          <p:cNvSpPr txBox="1">
            <a:spLocks noGrp="1"/>
          </p:cNvSpPr>
          <p:nvPr>
            <p:ph type="body" idx="1"/>
          </p:nvPr>
        </p:nvSpPr>
        <p:spPr>
          <a:xfrm>
            <a:off x="480766" y="1583734"/>
            <a:ext cx="8282233" cy="4906471"/>
          </a:xfrm>
          <a:prstGeom prst="rect">
            <a:avLst/>
          </a:prstGeom>
          <a:noFill/>
          <a:ln>
            <a:noFill/>
          </a:ln>
        </p:spPr>
        <p:txBody>
          <a:bodyPr spcFirstLastPara="1" wrap="square" lIns="0" tIns="0" rIns="0" bIns="0" anchor="t" anchorCtr="0">
            <a:spAutoFit/>
          </a:bodyPr>
          <a:lstStyle/>
          <a:p>
            <a:pPr marL="0" lvl="0" indent="0" algn="l" rtl="0">
              <a:lnSpc>
                <a:spcPct val="90000"/>
              </a:lnSpc>
              <a:spcBef>
                <a:spcPts val="640"/>
              </a:spcBef>
              <a:spcAft>
                <a:spcPts val="0"/>
              </a:spcAft>
              <a:buSzPts val="3200"/>
              <a:buNone/>
            </a:pPr>
            <a:r>
              <a:rPr lang="en-US" b="1" dirty="0"/>
              <a:t>Noteworthy Items</a:t>
            </a:r>
            <a:endParaRPr dirty="0"/>
          </a:p>
          <a:p>
            <a:pPr marL="396875" lvl="0" indent="-396875" algn="l" rtl="0">
              <a:lnSpc>
                <a:spcPct val="90000"/>
              </a:lnSpc>
              <a:spcBef>
                <a:spcPts val="640"/>
              </a:spcBef>
              <a:spcAft>
                <a:spcPts val="0"/>
              </a:spcAft>
              <a:buSzPts val="3200"/>
              <a:buChar char="•"/>
            </a:pPr>
            <a:r>
              <a:rPr lang="en-US" dirty="0"/>
              <a:t>Save all receipts – Dues, Registration, Uniform Some towns will reimburse you for all or some expense</a:t>
            </a:r>
            <a:endParaRPr dirty="0"/>
          </a:p>
          <a:p>
            <a:pPr marL="396875" lvl="0" indent="-396875" algn="l" rtl="0">
              <a:lnSpc>
                <a:spcPct val="90000"/>
              </a:lnSpc>
              <a:spcBef>
                <a:spcPts val="640"/>
              </a:spcBef>
              <a:spcAft>
                <a:spcPts val="0"/>
              </a:spcAft>
              <a:buSzPts val="3200"/>
              <a:buChar char="•"/>
            </a:pPr>
            <a:r>
              <a:rPr lang="en-US" dirty="0"/>
              <a:t>Covid 19 will be with us for Spring 2022 season but due to the low numbers, there are no Covid restrictions</a:t>
            </a:r>
          </a:p>
          <a:p>
            <a:pPr marL="0" lvl="0" indent="0" algn="l" rtl="0">
              <a:lnSpc>
                <a:spcPct val="90000"/>
              </a:lnSpc>
              <a:spcBef>
                <a:spcPts val="640"/>
              </a:spcBef>
              <a:spcAft>
                <a:spcPts val="0"/>
              </a:spcAft>
              <a:buSzPts val="3200"/>
              <a:buNone/>
            </a:pPr>
            <a:endParaRPr lang="en-US" dirty="0"/>
          </a:p>
          <a:p>
            <a:pPr marL="0" lvl="0" indent="0" algn="l" rtl="0">
              <a:lnSpc>
                <a:spcPct val="90000"/>
              </a:lnSpc>
              <a:spcBef>
                <a:spcPts val="720"/>
              </a:spcBef>
              <a:spcAft>
                <a:spcPts val="0"/>
              </a:spcAft>
              <a:buClr>
                <a:schemeClr val="dk1"/>
              </a:buClr>
              <a:buSzPts val="3600"/>
              <a:buNone/>
            </a:pPr>
            <a:r>
              <a:rPr lang="en-US" b="1" dirty="0"/>
              <a:t>	</a:t>
            </a:r>
            <a:endParaRPr dirty="0"/>
          </a:p>
          <a:p>
            <a:pPr marL="396875" lvl="0" indent="-193675" algn="l" rtl="0">
              <a:lnSpc>
                <a:spcPct val="90000"/>
              </a:lnSpc>
              <a:spcBef>
                <a:spcPts val="640"/>
              </a:spcBef>
              <a:spcAft>
                <a:spcPts val="0"/>
              </a:spcAft>
              <a:buClr>
                <a:schemeClr val="dk1"/>
              </a:buClr>
              <a:buSzPts val="3200"/>
              <a:buFont typeface="Calibri"/>
              <a:buNone/>
            </a:pPr>
            <a:endParaRPr dirty="0"/>
          </a:p>
        </p:txBody>
      </p:sp>
      <p:sp>
        <p:nvSpPr>
          <p:cNvPr id="318" name="Google Shape;318;p32"/>
          <p:cNvSpPr txBox="1"/>
          <p:nvPr/>
        </p:nvSpPr>
        <p:spPr>
          <a:xfrm>
            <a:off x="374715" y="916195"/>
            <a:ext cx="8001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Opening Remarks</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xEl>
                                              <p:pRg st="0" end="0"/>
                                            </p:txEl>
                                          </p:spTgt>
                                        </p:tgtEl>
                                        <p:attrNameLst>
                                          <p:attrName>style.visibility</p:attrName>
                                        </p:attrNameLst>
                                      </p:cBhvr>
                                      <p:to>
                                        <p:strVal val="visible"/>
                                      </p:to>
                                    </p:set>
                                    <p:animEffect transition="in" filter="fade">
                                      <p:cBhvr>
                                        <p:cTn id="7" dur="1000"/>
                                        <p:tgtEl>
                                          <p:spTgt spid="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xEl>
                                              <p:pRg st="1" end="1"/>
                                            </p:txEl>
                                          </p:spTgt>
                                        </p:tgtEl>
                                        <p:attrNameLst>
                                          <p:attrName>style.visibility</p:attrName>
                                        </p:attrNameLst>
                                      </p:cBhvr>
                                      <p:to>
                                        <p:strVal val="visible"/>
                                      </p:to>
                                    </p:set>
                                    <p:animEffect transition="in" filter="fade">
                                      <p:cBhvr>
                                        <p:cTn id="12" dur="1000"/>
                                        <p:tgtEl>
                                          <p:spTgt spid="3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
                                            <p:txEl>
                                              <p:pRg st="2" end="2"/>
                                            </p:txEl>
                                          </p:spTgt>
                                        </p:tgtEl>
                                        <p:attrNameLst>
                                          <p:attrName>style.visibility</p:attrName>
                                        </p:attrNameLst>
                                      </p:cBhvr>
                                      <p:to>
                                        <p:strVal val="visible"/>
                                      </p:to>
                                    </p:set>
                                    <p:animEffect transition="in" filter="fade">
                                      <p:cBhvr>
                                        <p:cTn id="17" dur="1000"/>
                                        <p:tgtEl>
                                          <p:spTgt spid="3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
                                            <p:txEl>
                                              <p:pRg st="4" end="4"/>
                                            </p:txEl>
                                          </p:spTgt>
                                        </p:tgtEl>
                                        <p:attrNameLst>
                                          <p:attrName>style.visibility</p:attrName>
                                        </p:attrNameLst>
                                      </p:cBhvr>
                                      <p:to>
                                        <p:strVal val="visible"/>
                                      </p:to>
                                    </p:set>
                                    <p:animEffect transition="in" filter="fade">
                                      <p:cBhvr>
                                        <p:cTn id="22" dur="1000"/>
                                        <p:tgtEl>
                                          <p:spTgt spid="3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body" idx="1"/>
          </p:nvPr>
        </p:nvSpPr>
        <p:spPr>
          <a:xfrm>
            <a:off x="533400" y="1219200"/>
            <a:ext cx="8382000" cy="4715137"/>
          </a:xfrm>
          <a:prstGeom prst="rect">
            <a:avLst/>
          </a:prstGeom>
          <a:noFill/>
          <a:ln>
            <a:noFill/>
          </a:ln>
        </p:spPr>
        <p:txBody>
          <a:bodyPr spcFirstLastPara="1" wrap="square" lIns="0" tIns="0" rIns="0" bIns="0" anchor="t" anchorCtr="0">
            <a:spAutoFit/>
          </a:bodyPr>
          <a:lstStyle/>
          <a:p>
            <a:pPr marL="0" lvl="0" indent="0" algn="l" rtl="0">
              <a:lnSpc>
                <a:spcPct val="90000"/>
              </a:lnSpc>
              <a:spcBef>
                <a:spcPts val="640"/>
              </a:spcBef>
              <a:spcAft>
                <a:spcPts val="0"/>
              </a:spcAft>
              <a:buClr>
                <a:schemeClr val="dk1"/>
              </a:buClr>
              <a:buSzPts val="3200"/>
              <a:buNone/>
            </a:pPr>
            <a:r>
              <a:rPr lang="en-US" sz="3600" b="1" dirty="0"/>
              <a:t>Parents</a:t>
            </a:r>
            <a:endParaRPr sz="3600" dirty="0"/>
          </a:p>
          <a:p>
            <a:pPr marL="0" lvl="0" indent="0" algn="l" rtl="0">
              <a:lnSpc>
                <a:spcPct val="90000"/>
              </a:lnSpc>
              <a:spcBef>
                <a:spcPts val="640"/>
              </a:spcBef>
              <a:spcAft>
                <a:spcPts val="0"/>
              </a:spcAft>
              <a:buClr>
                <a:schemeClr val="dk1"/>
              </a:buClr>
              <a:buSzPts val="3200"/>
              <a:buNone/>
            </a:pPr>
            <a:endParaRPr sz="3600" b="1" dirty="0"/>
          </a:p>
          <a:p>
            <a:pPr marL="0" lvl="0" indent="0" algn="l" rtl="0">
              <a:lnSpc>
                <a:spcPct val="90000"/>
              </a:lnSpc>
              <a:spcBef>
                <a:spcPts val="640"/>
              </a:spcBef>
              <a:spcAft>
                <a:spcPts val="0"/>
              </a:spcAft>
              <a:buClr>
                <a:schemeClr val="dk1"/>
              </a:buClr>
              <a:buSzPts val="3200"/>
              <a:buNone/>
            </a:pPr>
            <a:endParaRPr dirty="0"/>
          </a:p>
          <a:p>
            <a:pPr marL="457200" lvl="0" indent="-396875" algn="l" rtl="0">
              <a:lnSpc>
                <a:spcPct val="90000"/>
              </a:lnSpc>
              <a:spcBef>
                <a:spcPts val="560"/>
              </a:spcBef>
              <a:spcAft>
                <a:spcPts val="0"/>
              </a:spcAft>
              <a:buSzPts val="2800"/>
              <a:buFont typeface="Arial"/>
              <a:buChar char="•"/>
            </a:pPr>
            <a:r>
              <a:rPr lang="en-US" b="1" dirty="0"/>
              <a:t>Don’t get into conversations with them</a:t>
            </a:r>
            <a:endParaRPr dirty="0"/>
          </a:p>
          <a:p>
            <a:pPr marL="457200" lvl="0" indent="-396875" algn="l" rtl="0">
              <a:lnSpc>
                <a:spcPct val="90000"/>
              </a:lnSpc>
              <a:spcBef>
                <a:spcPts val="560"/>
              </a:spcBef>
              <a:spcAft>
                <a:spcPts val="0"/>
              </a:spcAft>
              <a:buSzPts val="2800"/>
              <a:buFont typeface="Arial"/>
              <a:buChar char="•"/>
            </a:pPr>
            <a:r>
              <a:rPr lang="en-US" b="1" dirty="0"/>
              <a:t>Let your partner and coaches know if you have unruly parents – Get them removed!</a:t>
            </a:r>
            <a:endParaRPr dirty="0"/>
          </a:p>
          <a:p>
            <a:pPr marL="457200" lvl="0" indent="-396875" algn="l" rtl="0">
              <a:lnSpc>
                <a:spcPct val="90000"/>
              </a:lnSpc>
              <a:spcBef>
                <a:spcPts val="560"/>
              </a:spcBef>
              <a:spcAft>
                <a:spcPts val="0"/>
              </a:spcAft>
              <a:buSzPts val="2800"/>
              <a:buFont typeface="Arial"/>
              <a:buChar char="•"/>
            </a:pPr>
            <a:r>
              <a:rPr lang="en-US" b="1" dirty="0"/>
              <a:t>Maintain your social distancing</a:t>
            </a:r>
            <a:endParaRPr dirty="0"/>
          </a:p>
          <a:p>
            <a:pPr marL="0" lvl="0" indent="0" algn="l" rtl="0">
              <a:lnSpc>
                <a:spcPct val="90000"/>
              </a:lnSpc>
              <a:spcBef>
                <a:spcPts val="640"/>
              </a:spcBef>
              <a:spcAft>
                <a:spcPts val="0"/>
              </a:spcAft>
              <a:buClr>
                <a:schemeClr val="dk1"/>
              </a:buClr>
              <a:buSzPts val="3200"/>
              <a:buFont typeface="Calibri"/>
              <a:buNone/>
            </a:pPr>
            <a:endParaRPr b="1" dirty="0"/>
          </a:p>
          <a:p>
            <a:pPr marL="0" lvl="0" indent="0" algn="l" rtl="0">
              <a:lnSpc>
                <a:spcPct val="90000"/>
              </a:lnSpc>
              <a:spcBef>
                <a:spcPts val="640"/>
              </a:spcBef>
              <a:spcAft>
                <a:spcPts val="0"/>
              </a:spcAft>
              <a:buClr>
                <a:schemeClr val="dk1"/>
              </a:buClr>
              <a:buSzPts val="3200"/>
              <a:buFont typeface="Calibri"/>
              <a:buNone/>
            </a:pPr>
            <a:endParaRPr dirty="0"/>
          </a:p>
        </p:txBody>
      </p:sp>
      <p:sp>
        <p:nvSpPr>
          <p:cNvPr id="226" name="Google Shape;226;p30"/>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Game Management</a:t>
            </a:r>
            <a:endParaRPr sz="4800" b="0" i="0" u="none" strike="noStrike" cap="none" dirty="0">
              <a:solidFill>
                <a:srgbClr val="2E59B0"/>
              </a:solidFill>
              <a:latin typeface="Calibri"/>
              <a:ea typeface="Calibri"/>
              <a:cs typeface="Calibri"/>
              <a:sym typeface="Calibri"/>
            </a:endParaRPr>
          </a:p>
        </p:txBody>
      </p:sp>
      <p:pic>
        <p:nvPicPr>
          <p:cNvPr id="227" name="Google Shape;227;p30" descr="A group of people posing for a photo&#10;&#10;Description automatically generated with medium confidence"/>
          <p:cNvPicPr preferRelativeResize="0"/>
          <p:nvPr/>
        </p:nvPicPr>
        <p:blipFill rotWithShape="1">
          <a:blip r:embed="rId3">
            <a:alphaModFix/>
          </a:blip>
          <a:srcRect/>
          <a:stretch/>
        </p:blipFill>
        <p:spPr>
          <a:xfrm>
            <a:off x="3098865" y="1045797"/>
            <a:ext cx="5743575" cy="1794867"/>
          </a:xfrm>
          <a:prstGeom prst="rect">
            <a:avLst/>
          </a:prstGeom>
          <a:noFill/>
          <a:ln>
            <a:noFill/>
          </a:ln>
          <a:effectLst>
            <a:softEdge rad="228600"/>
          </a:effectLst>
        </p:spPr>
      </p:pic>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body" idx="1"/>
          </p:nvPr>
        </p:nvSpPr>
        <p:spPr>
          <a:xfrm>
            <a:off x="374715" y="1105389"/>
            <a:ext cx="8382000" cy="4604337"/>
          </a:xfrm>
          <a:prstGeom prst="rect">
            <a:avLst/>
          </a:prstGeom>
          <a:noFill/>
          <a:ln>
            <a:noFill/>
          </a:ln>
        </p:spPr>
        <p:txBody>
          <a:bodyPr spcFirstLastPara="1" wrap="square" lIns="0" tIns="0" rIns="0" bIns="0" anchor="t" anchorCtr="0">
            <a:spAutoFit/>
          </a:bodyPr>
          <a:lstStyle/>
          <a:p>
            <a:pPr marL="0" lvl="0" indent="0" algn="l" rtl="0">
              <a:lnSpc>
                <a:spcPct val="90000"/>
              </a:lnSpc>
              <a:spcBef>
                <a:spcPts val="640"/>
              </a:spcBef>
              <a:spcAft>
                <a:spcPts val="0"/>
              </a:spcAft>
              <a:buClr>
                <a:schemeClr val="dk1"/>
              </a:buClr>
              <a:buSzPts val="3200"/>
              <a:buNone/>
            </a:pPr>
            <a:r>
              <a:rPr lang="en-US" sz="3600" b="1"/>
              <a:t>Partner</a:t>
            </a:r>
            <a:endParaRPr/>
          </a:p>
          <a:p>
            <a:pPr marL="0" lvl="0" indent="0" algn="l" rtl="0">
              <a:lnSpc>
                <a:spcPct val="90000"/>
              </a:lnSpc>
              <a:spcBef>
                <a:spcPts val="640"/>
              </a:spcBef>
              <a:spcAft>
                <a:spcPts val="0"/>
              </a:spcAft>
              <a:buClr>
                <a:schemeClr val="dk1"/>
              </a:buClr>
              <a:buSzPts val="3200"/>
              <a:buNone/>
            </a:pPr>
            <a:endParaRPr/>
          </a:p>
          <a:p>
            <a:pPr marL="457200" lvl="0" indent="-396875" algn="l" rtl="0">
              <a:lnSpc>
                <a:spcPct val="90000"/>
              </a:lnSpc>
              <a:spcBef>
                <a:spcPts val="560"/>
              </a:spcBef>
              <a:spcAft>
                <a:spcPts val="0"/>
              </a:spcAft>
              <a:buSzPts val="2800"/>
              <a:buFont typeface="Arial"/>
              <a:buChar char="•"/>
            </a:pPr>
            <a:r>
              <a:rPr lang="en-US" b="1"/>
              <a:t>Arrive early to meet partner and pre-game</a:t>
            </a:r>
            <a:endParaRPr/>
          </a:p>
          <a:p>
            <a:pPr marL="457200" lvl="0" indent="-396875" algn="l" rtl="0">
              <a:lnSpc>
                <a:spcPct val="90000"/>
              </a:lnSpc>
              <a:spcBef>
                <a:spcPts val="560"/>
              </a:spcBef>
              <a:spcAft>
                <a:spcPts val="0"/>
              </a:spcAft>
              <a:buSzPts val="2800"/>
              <a:buFont typeface="Arial"/>
              <a:buChar char="•"/>
            </a:pPr>
            <a:r>
              <a:rPr lang="en-US" b="1"/>
              <a:t>Review what to expect during mentor games</a:t>
            </a:r>
            <a:endParaRPr/>
          </a:p>
          <a:p>
            <a:pPr marL="457200" lvl="0" indent="-396875" algn="l" rtl="0">
              <a:lnSpc>
                <a:spcPct val="90000"/>
              </a:lnSpc>
              <a:spcBef>
                <a:spcPts val="560"/>
              </a:spcBef>
              <a:spcAft>
                <a:spcPts val="0"/>
              </a:spcAft>
              <a:buSzPts val="2800"/>
              <a:buFont typeface="Arial"/>
              <a:buChar char="•"/>
            </a:pPr>
            <a:r>
              <a:rPr lang="en-US" b="1"/>
              <a:t>You should work away from the benches (“single side”)</a:t>
            </a:r>
            <a:endParaRPr/>
          </a:p>
          <a:p>
            <a:pPr marL="457200" lvl="0" indent="-396875" algn="l" rtl="0">
              <a:lnSpc>
                <a:spcPct val="90000"/>
              </a:lnSpc>
              <a:spcBef>
                <a:spcPts val="560"/>
              </a:spcBef>
              <a:spcAft>
                <a:spcPts val="0"/>
              </a:spcAft>
              <a:buSzPts val="2800"/>
              <a:buFont typeface="Arial"/>
              <a:buChar char="•"/>
            </a:pPr>
            <a:r>
              <a:rPr lang="en-US" b="1"/>
              <a:t>Ask questions</a:t>
            </a:r>
            <a:endParaRPr/>
          </a:p>
          <a:p>
            <a:pPr marL="914400" lvl="1" indent="-396875" algn="l" rtl="0">
              <a:lnSpc>
                <a:spcPct val="90000"/>
              </a:lnSpc>
              <a:spcBef>
                <a:spcPts val="560"/>
              </a:spcBef>
              <a:spcAft>
                <a:spcPts val="0"/>
              </a:spcAft>
              <a:buSzPts val="2800"/>
              <a:buFont typeface="Arial"/>
              <a:buChar char="•"/>
            </a:pPr>
            <a:r>
              <a:rPr lang="en-US" b="1"/>
              <a:t>Rules, mechanics, penalty enforcement</a:t>
            </a:r>
            <a:endParaRPr b="1"/>
          </a:p>
          <a:p>
            <a:pPr marL="0" lvl="0" indent="0" algn="l" rtl="0">
              <a:lnSpc>
                <a:spcPct val="90000"/>
              </a:lnSpc>
              <a:spcBef>
                <a:spcPts val="640"/>
              </a:spcBef>
              <a:spcAft>
                <a:spcPts val="0"/>
              </a:spcAft>
              <a:buClr>
                <a:schemeClr val="dk1"/>
              </a:buClr>
              <a:buSzPts val="3200"/>
              <a:buFont typeface="Calibri"/>
              <a:buNone/>
            </a:pPr>
            <a:endParaRPr/>
          </a:p>
        </p:txBody>
      </p:sp>
      <p:sp>
        <p:nvSpPr>
          <p:cNvPr id="233" name="Google Shape;233;p31"/>
          <p:cNvSpPr txBox="1"/>
          <p:nvPr/>
        </p:nvSpPr>
        <p:spPr>
          <a:xfrm>
            <a:off x="374715" y="249927"/>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Game Management</a:t>
            </a:r>
            <a:endParaRPr sz="4800" b="0" i="0" u="none" strike="noStrike" cap="none" dirty="0">
              <a:solidFill>
                <a:srgbClr val="2E59B0"/>
              </a:solidFill>
              <a:latin typeface="Calibri"/>
              <a:ea typeface="Calibri"/>
              <a:cs typeface="Calibri"/>
              <a:sym typeface="Calibri"/>
            </a:endParaRPr>
          </a:p>
        </p:txBody>
      </p:sp>
      <p:pic>
        <p:nvPicPr>
          <p:cNvPr id="234" name="Google Shape;234;p31" descr="A group of people wearing helmets&#10;&#10;Description automatically generated with low confidence"/>
          <p:cNvPicPr preferRelativeResize="0"/>
          <p:nvPr/>
        </p:nvPicPr>
        <p:blipFill rotWithShape="1">
          <a:blip r:embed="rId3">
            <a:alphaModFix/>
          </a:blip>
          <a:srcRect/>
          <a:stretch/>
        </p:blipFill>
        <p:spPr>
          <a:xfrm>
            <a:off x="4779968" y="724060"/>
            <a:ext cx="3989317" cy="1706368"/>
          </a:xfrm>
          <a:prstGeom prst="rect">
            <a:avLst/>
          </a:prstGeom>
          <a:noFill/>
          <a:ln>
            <a:noFill/>
          </a:ln>
          <a:effectLst>
            <a:softEdge rad="241300"/>
          </a:effectLst>
        </p:spPr>
      </p:pic>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AAFA-6540-4B87-89B4-34DBB0EAFFC6}"/>
              </a:ext>
            </a:extLst>
          </p:cNvPr>
          <p:cNvSpPr>
            <a:spLocks noGrp="1"/>
          </p:cNvSpPr>
          <p:nvPr>
            <p:ph type="title"/>
          </p:nvPr>
        </p:nvSpPr>
        <p:spPr/>
        <p:txBody>
          <a:bodyPr/>
          <a:lstStyle/>
          <a:p>
            <a:r>
              <a:rPr lang="en-US" b="1" dirty="0"/>
              <a:t>NEXT UP</a:t>
            </a:r>
          </a:p>
        </p:txBody>
      </p:sp>
      <p:sp>
        <p:nvSpPr>
          <p:cNvPr id="3" name="Text Placeholder 2">
            <a:extLst>
              <a:ext uri="{FF2B5EF4-FFF2-40B4-BE49-F238E27FC236}">
                <a16:creationId xmlns:a16="http://schemas.microsoft.com/office/drawing/2014/main" id="{678E2F0A-9261-4750-9C1E-61E2490A0854}"/>
              </a:ext>
            </a:extLst>
          </p:cNvPr>
          <p:cNvSpPr>
            <a:spLocks noGrp="1"/>
          </p:cNvSpPr>
          <p:nvPr>
            <p:ph type="body" idx="1"/>
          </p:nvPr>
        </p:nvSpPr>
        <p:spPr>
          <a:xfrm>
            <a:off x="381000" y="1411552"/>
            <a:ext cx="8382000" cy="2966966"/>
          </a:xfrm>
        </p:spPr>
        <p:txBody>
          <a:bodyPr/>
          <a:lstStyle/>
          <a:p>
            <a:pPr marL="25400" indent="0" algn="ctr">
              <a:buNone/>
            </a:pPr>
            <a:r>
              <a:rPr lang="en-US" sz="4400" b="1" dirty="0"/>
              <a:t>2022 EMLOA Associate Officials Remote Training – Part 2</a:t>
            </a:r>
          </a:p>
          <a:p>
            <a:pPr marL="25400" indent="0">
              <a:buNone/>
            </a:pPr>
            <a:endParaRPr lang="en-US" b="1" dirty="0"/>
          </a:p>
          <a:p>
            <a:pPr marL="25400" indent="0">
              <a:buNone/>
            </a:pPr>
            <a:r>
              <a:rPr lang="en-US" sz="3600" b="1" dirty="0"/>
              <a:t>SECTION 5 FOULS</a:t>
            </a:r>
          </a:p>
          <a:p>
            <a:pPr marL="25400" indent="0">
              <a:buNone/>
            </a:pPr>
            <a:r>
              <a:rPr lang="en-US" sz="3600" b="1" dirty="0"/>
              <a:t>Personal Fouls and Technical Fouls</a:t>
            </a:r>
          </a:p>
        </p:txBody>
      </p:sp>
    </p:spTree>
    <p:extLst>
      <p:ext uri="{BB962C8B-B14F-4D97-AF65-F5344CB8AC3E}">
        <p14:creationId xmlns:p14="http://schemas.microsoft.com/office/powerpoint/2010/main" val="209787406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3"/>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b="1" dirty="0"/>
              <a:t>WELCOME</a:t>
            </a:r>
            <a:endParaRPr dirty="0"/>
          </a:p>
        </p:txBody>
      </p:sp>
      <p:sp>
        <p:nvSpPr>
          <p:cNvPr id="324" name="Google Shape;324;p33"/>
          <p:cNvSpPr txBox="1">
            <a:spLocks noGrp="1"/>
          </p:cNvSpPr>
          <p:nvPr>
            <p:ph type="body" idx="1"/>
          </p:nvPr>
        </p:nvSpPr>
        <p:spPr>
          <a:xfrm>
            <a:off x="480766" y="1583734"/>
            <a:ext cx="8282233" cy="4007251"/>
          </a:xfrm>
          <a:prstGeom prst="rect">
            <a:avLst/>
          </a:prstGeom>
          <a:noFill/>
          <a:ln>
            <a:noFill/>
          </a:ln>
        </p:spPr>
        <p:txBody>
          <a:bodyPr spcFirstLastPara="1" wrap="square" lIns="0" tIns="0" rIns="0" bIns="0" anchor="t" anchorCtr="0">
            <a:spAutoFit/>
          </a:bodyPr>
          <a:lstStyle/>
          <a:p>
            <a:pPr marL="0" lvl="0" indent="0" algn="l" rtl="0">
              <a:lnSpc>
                <a:spcPct val="90000"/>
              </a:lnSpc>
              <a:spcBef>
                <a:spcPts val="640"/>
              </a:spcBef>
              <a:spcAft>
                <a:spcPts val="0"/>
              </a:spcAft>
              <a:buSzPts val="3200"/>
              <a:buNone/>
            </a:pPr>
            <a:r>
              <a:rPr lang="en-US" b="1" dirty="0"/>
              <a:t>ASSOCIATE OFFICIAL CERTIFICATION PROCESS</a:t>
            </a:r>
            <a:endParaRPr dirty="0"/>
          </a:p>
          <a:p>
            <a:pPr marL="457200" lvl="0" indent="-457200" algn="l" rtl="0">
              <a:lnSpc>
                <a:spcPct val="90000"/>
              </a:lnSpc>
              <a:spcBef>
                <a:spcPts val="640"/>
              </a:spcBef>
              <a:spcAft>
                <a:spcPts val="0"/>
              </a:spcAft>
              <a:buSzPts val="3200"/>
              <a:buChar char="•"/>
            </a:pPr>
            <a:r>
              <a:rPr lang="en-US" dirty="0"/>
              <a:t>Pay 2022 Dues and Registration – Check or Online</a:t>
            </a:r>
            <a:endParaRPr dirty="0"/>
          </a:p>
          <a:p>
            <a:pPr marL="396875" lvl="0" indent="-396875" algn="l" rtl="0">
              <a:lnSpc>
                <a:spcPct val="90000"/>
              </a:lnSpc>
              <a:spcBef>
                <a:spcPts val="640"/>
              </a:spcBef>
              <a:spcAft>
                <a:spcPts val="0"/>
              </a:spcAft>
              <a:buSzPts val="3200"/>
              <a:buChar char="•"/>
            </a:pPr>
            <a:r>
              <a:rPr lang="en-US" dirty="0"/>
              <a:t>Attend a Classroom session or a Remote session</a:t>
            </a:r>
            <a:endParaRPr dirty="0"/>
          </a:p>
          <a:p>
            <a:pPr marL="396875" lvl="0" indent="-396875" algn="l" rtl="0">
              <a:lnSpc>
                <a:spcPct val="90000"/>
              </a:lnSpc>
              <a:spcBef>
                <a:spcPts val="640"/>
              </a:spcBef>
              <a:spcAft>
                <a:spcPts val="0"/>
              </a:spcAft>
              <a:buSzPts val="3200"/>
              <a:buChar char="•"/>
            </a:pPr>
            <a:r>
              <a:rPr lang="en-US" dirty="0"/>
              <a:t>Take and PASS online Certification Test</a:t>
            </a:r>
            <a:endParaRPr dirty="0"/>
          </a:p>
          <a:p>
            <a:pPr marL="0" lvl="0" indent="0" algn="l" rtl="0">
              <a:lnSpc>
                <a:spcPct val="90000"/>
              </a:lnSpc>
              <a:spcBef>
                <a:spcPts val="640"/>
              </a:spcBef>
              <a:spcAft>
                <a:spcPts val="0"/>
              </a:spcAft>
              <a:buSzPts val="3200"/>
              <a:buNone/>
            </a:pPr>
            <a:r>
              <a:rPr lang="en-US" sz="2800" dirty="0"/>
              <a:t>(continued on next slide)</a:t>
            </a:r>
            <a:r>
              <a:rPr lang="en-US" b="1" dirty="0"/>
              <a:t>	</a:t>
            </a:r>
            <a:endParaRPr dirty="0"/>
          </a:p>
          <a:p>
            <a:pPr marL="396875" lvl="0" indent="-193675" algn="l" rtl="0">
              <a:lnSpc>
                <a:spcPct val="90000"/>
              </a:lnSpc>
              <a:spcBef>
                <a:spcPts val="640"/>
              </a:spcBef>
              <a:spcAft>
                <a:spcPts val="0"/>
              </a:spcAft>
              <a:buClr>
                <a:schemeClr val="dk1"/>
              </a:buClr>
              <a:buSzPts val="3200"/>
              <a:buFont typeface="Calibri"/>
              <a:buNone/>
            </a:pPr>
            <a:endParaRPr dirty="0"/>
          </a:p>
        </p:txBody>
      </p:sp>
      <p:sp>
        <p:nvSpPr>
          <p:cNvPr id="325" name="Google Shape;325;p33"/>
          <p:cNvSpPr txBox="1"/>
          <p:nvPr/>
        </p:nvSpPr>
        <p:spPr>
          <a:xfrm>
            <a:off x="374715" y="916195"/>
            <a:ext cx="8001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Opening Remarks</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xEl>
                                              <p:pRg st="0" end="0"/>
                                            </p:txEl>
                                          </p:spTgt>
                                        </p:tgtEl>
                                        <p:attrNameLst>
                                          <p:attrName>style.visibility</p:attrName>
                                        </p:attrNameLst>
                                      </p:cBhvr>
                                      <p:to>
                                        <p:strVal val="visible"/>
                                      </p:to>
                                    </p:set>
                                    <p:animEffect transition="in" filter="fade">
                                      <p:cBhvr>
                                        <p:cTn id="7" dur="1000"/>
                                        <p:tgtEl>
                                          <p:spTgt spid="3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4">
                                            <p:txEl>
                                              <p:pRg st="1" end="1"/>
                                            </p:txEl>
                                          </p:spTgt>
                                        </p:tgtEl>
                                        <p:attrNameLst>
                                          <p:attrName>style.visibility</p:attrName>
                                        </p:attrNameLst>
                                      </p:cBhvr>
                                      <p:to>
                                        <p:strVal val="visible"/>
                                      </p:to>
                                    </p:set>
                                    <p:animEffect transition="in" filter="fade">
                                      <p:cBhvr>
                                        <p:cTn id="12" dur="1000"/>
                                        <p:tgtEl>
                                          <p:spTgt spid="3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4">
                                            <p:txEl>
                                              <p:pRg st="2" end="2"/>
                                            </p:txEl>
                                          </p:spTgt>
                                        </p:tgtEl>
                                        <p:attrNameLst>
                                          <p:attrName>style.visibility</p:attrName>
                                        </p:attrNameLst>
                                      </p:cBhvr>
                                      <p:to>
                                        <p:strVal val="visible"/>
                                      </p:to>
                                    </p:set>
                                    <p:animEffect transition="in" filter="fade">
                                      <p:cBhvr>
                                        <p:cTn id="17" dur="1000"/>
                                        <p:tgtEl>
                                          <p:spTgt spid="3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4">
                                            <p:txEl>
                                              <p:pRg st="3" end="3"/>
                                            </p:txEl>
                                          </p:spTgt>
                                        </p:tgtEl>
                                        <p:attrNameLst>
                                          <p:attrName>style.visibility</p:attrName>
                                        </p:attrNameLst>
                                      </p:cBhvr>
                                      <p:to>
                                        <p:strVal val="visible"/>
                                      </p:to>
                                    </p:set>
                                    <p:animEffect transition="in" filter="fade">
                                      <p:cBhvr>
                                        <p:cTn id="22" dur="1000"/>
                                        <p:tgtEl>
                                          <p:spTgt spid="3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4">
                                            <p:txEl>
                                              <p:pRg st="4" end="4"/>
                                            </p:txEl>
                                          </p:spTgt>
                                        </p:tgtEl>
                                        <p:attrNameLst>
                                          <p:attrName>style.visibility</p:attrName>
                                        </p:attrNameLst>
                                      </p:cBhvr>
                                      <p:to>
                                        <p:strVal val="visible"/>
                                      </p:to>
                                    </p:set>
                                    <p:animEffect transition="in" filter="fade">
                                      <p:cBhvr>
                                        <p:cTn id="27" dur="1000"/>
                                        <p:tgtEl>
                                          <p:spTgt spid="3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4"/>
          <p:cNvSpPr txBox="1">
            <a:spLocks noGrp="1"/>
          </p:cNvSpPr>
          <p:nvPr>
            <p:ph type="title"/>
          </p:nvPr>
        </p:nvSpPr>
        <p:spPr>
          <a:xfrm>
            <a:off x="381000" y="230188"/>
            <a:ext cx="8382000" cy="6648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rgbClr val="2E59B0"/>
              </a:buClr>
              <a:buSzPts val="4800"/>
              <a:buFont typeface="Calibri"/>
              <a:buNone/>
            </a:pPr>
            <a:r>
              <a:rPr lang="en-US" b="1" dirty="0"/>
              <a:t>WELCOME</a:t>
            </a:r>
            <a:endParaRPr dirty="0"/>
          </a:p>
        </p:txBody>
      </p:sp>
      <p:sp>
        <p:nvSpPr>
          <p:cNvPr id="331" name="Google Shape;331;p34"/>
          <p:cNvSpPr txBox="1">
            <a:spLocks noGrp="1"/>
          </p:cNvSpPr>
          <p:nvPr>
            <p:ph type="body" idx="1"/>
          </p:nvPr>
        </p:nvSpPr>
        <p:spPr>
          <a:xfrm>
            <a:off x="480766" y="1583734"/>
            <a:ext cx="8282233" cy="3798476"/>
          </a:xfrm>
          <a:prstGeom prst="rect">
            <a:avLst/>
          </a:prstGeom>
          <a:noFill/>
          <a:ln>
            <a:noFill/>
          </a:ln>
        </p:spPr>
        <p:txBody>
          <a:bodyPr spcFirstLastPara="1" wrap="square" lIns="0" tIns="0" rIns="0" bIns="0" anchor="t" anchorCtr="0">
            <a:spAutoFit/>
          </a:bodyPr>
          <a:lstStyle/>
          <a:p>
            <a:pPr marL="0" lvl="0" indent="0" algn="l" rtl="0">
              <a:lnSpc>
                <a:spcPct val="90000"/>
              </a:lnSpc>
              <a:spcBef>
                <a:spcPts val="640"/>
              </a:spcBef>
              <a:spcAft>
                <a:spcPts val="0"/>
              </a:spcAft>
              <a:buSzPts val="3200"/>
              <a:buNone/>
            </a:pPr>
            <a:r>
              <a:rPr lang="en-US" b="1" dirty="0"/>
              <a:t>ASSOCIATE OFFICIAL CERTIFICATION PROCESS </a:t>
            </a:r>
            <a:r>
              <a:rPr lang="en-US" sz="2800" b="1" dirty="0"/>
              <a:t>(</a:t>
            </a:r>
            <a:r>
              <a:rPr lang="en-US" sz="2800" b="1" dirty="0" err="1"/>
              <a:t>cont</a:t>
            </a:r>
            <a:r>
              <a:rPr lang="en-US" sz="2800" b="1" dirty="0"/>
              <a:t>)</a:t>
            </a:r>
            <a:endParaRPr sz="2800" dirty="0"/>
          </a:p>
          <a:p>
            <a:pPr marL="396875" lvl="0" indent="-396875" algn="l" rtl="0">
              <a:lnSpc>
                <a:spcPct val="90000"/>
              </a:lnSpc>
              <a:spcBef>
                <a:spcPts val="640"/>
              </a:spcBef>
              <a:spcAft>
                <a:spcPts val="0"/>
              </a:spcAft>
              <a:buSzPts val="3200"/>
              <a:buChar char="•"/>
            </a:pPr>
            <a:r>
              <a:rPr lang="en-US" dirty="0"/>
              <a:t>Evaluations</a:t>
            </a:r>
            <a:endParaRPr dirty="0"/>
          </a:p>
          <a:p>
            <a:pPr marL="914400" lvl="1" indent="-396875" algn="l" rtl="0">
              <a:lnSpc>
                <a:spcPct val="90000"/>
              </a:lnSpc>
              <a:spcBef>
                <a:spcPts val="560"/>
              </a:spcBef>
              <a:spcAft>
                <a:spcPts val="0"/>
              </a:spcAft>
              <a:buSzPts val="2800"/>
              <a:buChar char="•"/>
            </a:pPr>
            <a:r>
              <a:rPr lang="en-US" dirty="0"/>
              <a:t>Mentor Games – New AO’s</a:t>
            </a:r>
            <a:endParaRPr dirty="0"/>
          </a:p>
          <a:p>
            <a:pPr marL="914400" lvl="1" indent="-396875" algn="l" rtl="0">
              <a:lnSpc>
                <a:spcPct val="90000"/>
              </a:lnSpc>
              <a:spcBef>
                <a:spcPts val="560"/>
              </a:spcBef>
              <a:spcAft>
                <a:spcPts val="0"/>
              </a:spcAft>
              <a:buSzPts val="2800"/>
              <a:buChar char="•"/>
            </a:pPr>
            <a:r>
              <a:rPr lang="en-US" dirty="0"/>
              <a:t>Observation Games (New, Returning and Senior AO candidates)</a:t>
            </a:r>
            <a:endParaRPr dirty="0"/>
          </a:p>
          <a:p>
            <a:pPr marL="0" lvl="0" indent="0" algn="l" rtl="0">
              <a:lnSpc>
                <a:spcPct val="90000"/>
              </a:lnSpc>
              <a:spcBef>
                <a:spcPts val="720"/>
              </a:spcBef>
              <a:spcAft>
                <a:spcPts val="0"/>
              </a:spcAft>
              <a:buClr>
                <a:schemeClr val="dk1"/>
              </a:buClr>
              <a:buSzPts val="3600"/>
              <a:buNone/>
            </a:pPr>
            <a:r>
              <a:rPr lang="en-US" b="1" dirty="0"/>
              <a:t>	</a:t>
            </a:r>
            <a:endParaRPr dirty="0"/>
          </a:p>
          <a:p>
            <a:pPr marL="396875" lvl="0" indent="-193675" algn="l" rtl="0">
              <a:lnSpc>
                <a:spcPct val="90000"/>
              </a:lnSpc>
              <a:spcBef>
                <a:spcPts val="640"/>
              </a:spcBef>
              <a:spcAft>
                <a:spcPts val="0"/>
              </a:spcAft>
              <a:buClr>
                <a:schemeClr val="dk1"/>
              </a:buClr>
              <a:buSzPts val="3200"/>
              <a:buFont typeface="Calibri"/>
              <a:buNone/>
            </a:pPr>
            <a:endParaRPr dirty="0"/>
          </a:p>
        </p:txBody>
      </p:sp>
      <p:sp>
        <p:nvSpPr>
          <p:cNvPr id="332" name="Google Shape;332;p34"/>
          <p:cNvSpPr txBox="1"/>
          <p:nvPr/>
        </p:nvSpPr>
        <p:spPr>
          <a:xfrm>
            <a:off x="374715" y="916195"/>
            <a:ext cx="80010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libri"/>
                <a:ea typeface="Calibri"/>
                <a:cs typeface="Calibri"/>
                <a:sym typeface="Calibri"/>
              </a:rPr>
              <a:t>Opening Remarks</a:t>
            </a:r>
            <a:endParaRPr sz="1400" b="0" i="0" u="none" strike="noStrike" cap="none">
              <a:solidFill>
                <a:srgbClr val="000000"/>
              </a:solidFill>
              <a:latin typeface="Arial"/>
              <a:ea typeface="Arial"/>
              <a:cs typeface="Arial"/>
              <a:sym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xEl>
                                              <p:pRg st="0" end="0"/>
                                            </p:txEl>
                                          </p:spTgt>
                                        </p:tgtEl>
                                        <p:attrNameLst>
                                          <p:attrName>style.visibility</p:attrName>
                                        </p:attrNameLst>
                                      </p:cBhvr>
                                      <p:to>
                                        <p:strVal val="visible"/>
                                      </p:to>
                                    </p:set>
                                    <p:animEffect transition="in" filter="fade">
                                      <p:cBhvr>
                                        <p:cTn id="7" dur="1000"/>
                                        <p:tgtEl>
                                          <p:spTgt spid="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1">
                                            <p:txEl>
                                              <p:pRg st="1" end="1"/>
                                            </p:txEl>
                                          </p:spTgt>
                                        </p:tgtEl>
                                        <p:attrNameLst>
                                          <p:attrName>style.visibility</p:attrName>
                                        </p:attrNameLst>
                                      </p:cBhvr>
                                      <p:to>
                                        <p:strVal val="visible"/>
                                      </p:to>
                                    </p:set>
                                    <p:animEffect transition="in" filter="fade">
                                      <p:cBhvr>
                                        <p:cTn id="12" dur="1000"/>
                                        <p:tgtEl>
                                          <p:spTgt spid="3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1">
                                            <p:txEl>
                                              <p:pRg st="2" end="2"/>
                                            </p:txEl>
                                          </p:spTgt>
                                        </p:tgtEl>
                                        <p:attrNameLst>
                                          <p:attrName>style.visibility</p:attrName>
                                        </p:attrNameLst>
                                      </p:cBhvr>
                                      <p:to>
                                        <p:strVal val="visible"/>
                                      </p:to>
                                    </p:set>
                                    <p:animEffect transition="in" filter="fade">
                                      <p:cBhvr>
                                        <p:cTn id="17" dur="1000"/>
                                        <p:tgtEl>
                                          <p:spTgt spid="3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1">
                                            <p:txEl>
                                              <p:pRg st="3" end="3"/>
                                            </p:txEl>
                                          </p:spTgt>
                                        </p:tgtEl>
                                        <p:attrNameLst>
                                          <p:attrName>style.visibility</p:attrName>
                                        </p:attrNameLst>
                                      </p:cBhvr>
                                      <p:to>
                                        <p:strVal val="visible"/>
                                      </p:to>
                                    </p:set>
                                    <p:animEffect transition="in" filter="fade">
                                      <p:cBhvr>
                                        <p:cTn id="22" dur="1000"/>
                                        <p:tgtEl>
                                          <p:spTgt spid="3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1">
                                            <p:txEl>
                                              <p:pRg st="4" end="4"/>
                                            </p:txEl>
                                          </p:spTgt>
                                        </p:tgtEl>
                                        <p:attrNameLst>
                                          <p:attrName>style.visibility</p:attrName>
                                        </p:attrNameLst>
                                      </p:cBhvr>
                                      <p:to>
                                        <p:strVal val="visible"/>
                                      </p:to>
                                    </p:set>
                                    <p:animEffect transition="in" filter="fade">
                                      <p:cBhvr>
                                        <p:cTn id="27" dur="1000"/>
                                        <p:tgtEl>
                                          <p:spTgt spid="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7"/>
          <p:cNvSpPr txBox="1"/>
          <p:nvPr/>
        </p:nvSpPr>
        <p:spPr>
          <a:xfrm>
            <a:off x="374715" y="228600"/>
            <a:ext cx="8382000" cy="66479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2E59B0"/>
              </a:buClr>
              <a:buSzPts val="4800"/>
              <a:buFont typeface="Calibri"/>
              <a:buNone/>
            </a:pPr>
            <a:r>
              <a:rPr lang="en-US" sz="4800" b="1" i="0" u="none" strike="noStrike" cap="none" dirty="0">
                <a:solidFill>
                  <a:srgbClr val="2E59B0"/>
                </a:solidFill>
                <a:latin typeface="Calibri"/>
                <a:ea typeface="Calibri"/>
                <a:cs typeface="Calibri"/>
                <a:sym typeface="Calibri"/>
              </a:rPr>
              <a:t>PROFESSIONALISM - Uniform</a:t>
            </a:r>
            <a:endParaRPr sz="4800" b="0" i="0" u="none" strike="noStrike" cap="none" dirty="0">
              <a:solidFill>
                <a:srgbClr val="2E59B0"/>
              </a:solidFill>
              <a:latin typeface="Calibri"/>
              <a:ea typeface="Calibri"/>
              <a:cs typeface="Calibri"/>
              <a:sym typeface="Calibri"/>
            </a:endParaRPr>
          </a:p>
        </p:txBody>
      </p:sp>
      <p:pic>
        <p:nvPicPr>
          <p:cNvPr id="412" name="Google Shape;412;p27" descr="A picture containing grass, person, sky, outdoor&#10;&#10;Description automatically generated"/>
          <p:cNvPicPr preferRelativeResize="0"/>
          <p:nvPr/>
        </p:nvPicPr>
        <p:blipFill rotWithShape="1">
          <a:blip r:embed="rId3">
            <a:alphaModFix/>
          </a:blip>
          <a:srcRect/>
          <a:stretch/>
        </p:blipFill>
        <p:spPr>
          <a:xfrm>
            <a:off x="2297061" y="901518"/>
            <a:ext cx="4854677" cy="4854677"/>
          </a:xfrm>
          <a:prstGeom prst="rect">
            <a:avLst/>
          </a:prstGeom>
          <a:noFill/>
          <a:ln>
            <a:noFill/>
          </a:ln>
        </p:spPr>
      </p:pic>
      <p:grpSp>
        <p:nvGrpSpPr>
          <p:cNvPr id="413" name="Google Shape;413;p27"/>
          <p:cNvGrpSpPr/>
          <p:nvPr/>
        </p:nvGrpSpPr>
        <p:grpSpPr>
          <a:xfrm>
            <a:off x="74829" y="1759975"/>
            <a:ext cx="3700758" cy="307777"/>
            <a:chOff x="74829" y="1759975"/>
            <a:chExt cx="3700758" cy="307777"/>
          </a:xfrm>
        </p:grpSpPr>
        <p:sp>
          <p:nvSpPr>
            <p:cNvPr id="414" name="Google Shape;414;p27"/>
            <p:cNvSpPr txBox="1"/>
            <p:nvPr/>
          </p:nvSpPr>
          <p:spPr>
            <a:xfrm>
              <a:off x="74829" y="1759975"/>
              <a:ext cx="218290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Black Hat w/white piping</a:t>
              </a:r>
              <a:endParaRPr sz="1400" b="0" i="0" u="none" strike="noStrike" cap="none" dirty="0">
                <a:solidFill>
                  <a:srgbClr val="000000"/>
                </a:solidFill>
                <a:latin typeface="Arial"/>
                <a:ea typeface="Arial"/>
                <a:cs typeface="Arial"/>
                <a:sym typeface="Arial"/>
              </a:endParaRPr>
            </a:p>
          </p:txBody>
        </p:sp>
        <p:cxnSp>
          <p:nvCxnSpPr>
            <p:cNvPr id="415" name="Google Shape;415;p27"/>
            <p:cNvCxnSpPr/>
            <p:nvPr/>
          </p:nvCxnSpPr>
          <p:spPr>
            <a:xfrm rot="10800000" flipH="1">
              <a:off x="2123768" y="1818969"/>
              <a:ext cx="1651819" cy="94894"/>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16" name="Google Shape;416;p27"/>
          <p:cNvGrpSpPr/>
          <p:nvPr/>
        </p:nvGrpSpPr>
        <p:grpSpPr>
          <a:xfrm>
            <a:off x="374715" y="2408143"/>
            <a:ext cx="3168320" cy="523220"/>
            <a:chOff x="374715" y="2408143"/>
            <a:chExt cx="3168320" cy="523220"/>
          </a:xfrm>
        </p:grpSpPr>
        <p:sp>
          <p:nvSpPr>
            <p:cNvPr id="417" name="Google Shape;417;p27"/>
            <p:cNvSpPr txBox="1"/>
            <p:nvPr/>
          </p:nvSpPr>
          <p:spPr>
            <a:xfrm>
              <a:off x="374715" y="2408143"/>
              <a:ext cx="165182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2-inch striped shirt w/black collar</a:t>
              </a:r>
              <a:endParaRPr sz="1400" b="0" i="0" u="none" strike="noStrike" cap="none" dirty="0">
                <a:solidFill>
                  <a:srgbClr val="000000"/>
                </a:solidFill>
                <a:latin typeface="Arial"/>
                <a:ea typeface="Arial"/>
                <a:cs typeface="Arial"/>
                <a:sym typeface="Arial"/>
              </a:endParaRPr>
            </a:p>
          </p:txBody>
        </p:sp>
        <p:cxnSp>
          <p:nvCxnSpPr>
            <p:cNvPr id="418" name="Google Shape;418;p27"/>
            <p:cNvCxnSpPr>
              <a:stCxn id="417" idx="3"/>
            </p:cNvCxnSpPr>
            <p:nvPr/>
          </p:nvCxnSpPr>
          <p:spPr>
            <a:xfrm rot="10800000" flipH="1">
              <a:off x="2026535" y="2609153"/>
              <a:ext cx="1516500" cy="6060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19" name="Google Shape;419;p27"/>
          <p:cNvGrpSpPr/>
          <p:nvPr/>
        </p:nvGrpSpPr>
        <p:grpSpPr>
          <a:xfrm>
            <a:off x="206619" y="3783572"/>
            <a:ext cx="3454527" cy="307777"/>
            <a:chOff x="206619" y="3783572"/>
            <a:chExt cx="3454527" cy="307777"/>
          </a:xfrm>
        </p:grpSpPr>
        <p:sp>
          <p:nvSpPr>
            <p:cNvPr id="420" name="Google Shape;420;p27"/>
            <p:cNvSpPr txBox="1"/>
            <p:nvPr/>
          </p:nvSpPr>
          <p:spPr>
            <a:xfrm>
              <a:off x="206619" y="3783572"/>
              <a:ext cx="218290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Black shorts w/pockets</a:t>
              </a:r>
              <a:endParaRPr sz="1400" b="0" i="0" u="none" strike="noStrike" cap="none">
                <a:solidFill>
                  <a:srgbClr val="000000"/>
                </a:solidFill>
                <a:latin typeface="Arial"/>
                <a:ea typeface="Arial"/>
                <a:cs typeface="Arial"/>
                <a:sym typeface="Arial"/>
              </a:endParaRPr>
            </a:p>
          </p:txBody>
        </p:sp>
        <p:cxnSp>
          <p:nvCxnSpPr>
            <p:cNvPr id="421" name="Google Shape;421;p27"/>
            <p:cNvCxnSpPr/>
            <p:nvPr/>
          </p:nvCxnSpPr>
          <p:spPr>
            <a:xfrm rot="10800000" flipH="1">
              <a:off x="2123768" y="3803012"/>
              <a:ext cx="1537378" cy="175405"/>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22" name="Google Shape;422;p27"/>
          <p:cNvGrpSpPr/>
          <p:nvPr/>
        </p:nvGrpSpPr>
        <p:grpSpPr>
          <a:xfrm>
            <a:off x="845031" y="3088313"/>
            <a:ext cx="2930448" cy="307777"/>
            <a:chOff x="845031" y="3088313"/>
            <a:chExt cx="2930448" cy="307777"/>
          </a:xfrm>
        </p:grpSpPr>
        <p:sp>
          <p:nvSpPr>
            <p:cNvPr id="423" name="Google Shape;423;p27"/>
            <p:cNvSpPr txBox="1"/>
            <p:nvPr/>
          </p:nvSpPr>
          <p:spPr>
            <a:xfrm>
              <a:off x="845031" y="3088313"/>
              <a:ext cx="96724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Black belt</a:t>
              </a:r>
              <a:endParaRPr sz="1400" b="0" i="0" u="none" strike="noStrike" cap="none">
                <a:solidFill>
                  <a:srgbClr val="000000"/>
                </a:solidFill>
                <a:latin typeface="Arial"/>
                <a:ea typeface="Arial"/>
                <a:cs typeface="Arial"/>
                <a:sym typeface="Arial"/>
              </a:endParaRPr>
            </a:p>
          </p:txBody>
        </p:sp>
        <p:cxnSp>
          <p:nvCxnSpPr>
            <p:cNvPr id="424" name="Google Shape;424;p27"/>
            <p:cNvCxnSpPr>
              <a:stCxn id="423" idx="3"/>
            </p:cNvCxnSpPr>
            <p:nvPr/>
          </p:nvCxnSpPr>
          <p:spPr>
            <a:xfrm>
              <a:off x="1812279" y="3242202"/>
              <a:ext cx="1963200" cy="12300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25" name="Google Shape;425;p27"/>
          <p:cNvGrpSpPr/>
          <p:nvPr/>
        </p:nvGrpSpPr>
        <p:grpSpPr>
          <a:xfrm>
            <a:off x="217397" y="4764484"/>
            <a:ext cx="3700758" cy="307777"/>
            <a:chOff x="217397" y="4764484"/>
            <a:chExt cx="3700758" cy="307777"/>
          </a:xfrm>
        </p:grpSpPr>
        <p:sp>
          <p:nvSpPr>
            <p:cNvPr id="426" name="Google Shape;426;p27"/>
            <p:cNvSpPr txBox="1"/>
            <p:nvPr/>
          </p:nvSpPr>
          <p:spPr>
            <a:xfrm>
              <a:off x="217397" y="4764484"/>
              <a:ext cx="218290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Black socks above ankle</a:t>
              </a:r>
              <a:endParaRPr sz="1400" b="0" i="0" u="none" strike="noStrike" cap="none">
                <a:solidFill>
                  <a:srgbClr val="000000"/>
                </a:solidFill>
                <a:latin typeface="Arial"/>
                <a:ea typeface="Arial"/>
                <a:cs typeface="Arial"/>
                <a:sym typeface="Arial"/>
              </a:endParaRPr>
            </a:p>
          </p:txBody>
        </p:sp>
        <p:cxnSp>
          <p:nvCxnSpPr>
            <p:cNvPr id="427" name="Google Shape;427;p27"/>
            <p:cNvCxnSpPr/>
            <p:nvPr/>
          </p:nvCxnSpPr>
          <p:spPr>
            <a:xfrm rot="10800000" flipH="1">
              <a:off x="2266336" y="4823478"/>
              <a:ext cx="1651819" cy="94894"/>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28" name="Google Shape;428;p27"/>
          <p:cNvGrpSpPr/>
          <p:nvPr/>
        </p:nvGrpSpPr>
        <p:grpSpPr>
          <a:xfrm>
            <a:off x="17750" y="5213415"/>
            <a:ext cx="3344882" cy="356351"/>
            <a:chOff x="17750" y="5213415"/>
            <a:chExt cx="3344882" cy="356351"/>
          </a:xfrm>
        </p:grpSpPr>
        <p:sp>
          <p:nvSpPr>
            <p:cNvPr id="429" name="Google Shape;429;p27"/>
            <p:cNvSpPr txBox="1"/>
            <p:nvPr/>
          </p:nvSpPr>
          <p:spPr>
            <a:xfrm>
              <a:off x="17750" y="5261989"/>
              <a:ext cx="218290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All black shoes/sneakers</a:t>
              </a:r>
              <a:endParaRPr sz="1400" b="0" i="0" u="none" strike="noStrike" cap="none">
                <a:solidFill>
                  <a:srgbClr val="000000"/>
                </a:solidFill>
                <a:latin typeface="Arial"/>
                <a:ea typeface="Arial"/>
                <a:cs typeface="Arial"/>
                <a:sym typeface="Arial"/>
              </a:endParaRPr>
            </a:p>
          </p:txBody>
        </p:sp>
        <p:cxnSp>
          <p:nvCxnSpPr>
            <p:cNvPr id="430" name="Google Shape;430;p27"/>
            <p:cNvCxnSpPr/>
            <p:nvPr/>
          </p:nvCxnSpPr>
          <p:spPr>
            <a:xfrm rot="10800000" flipH="1">
              <a:off x="2123768" y="5213415"/>
              <a:ext cx="1238864" cy="190835"/>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31" name="Google Shape;431;p27"/>
          <p:cNvGrpSpPr/>
          <p:nvPr/>
        </p:nvGrpSpPr>
        <p:grpSpPr>
          <a:xfrm>
            <a:off x="6151507" y="1719491"/>
            <a:ext cx="2769422" cy="912515"/>
            <a:chOff x="6151507" y="1719491"/>
            <a:chExt cx="2769422" cy="912515"/>
          </a:xfrm>
        </p:grpSpPr>
        <p:sp>
          <p:nvSpPr>
            <p:cNvPr id="432" name="Google Shape;432;p27"/>
            <p:cNvSpPr txBox="1"/>
            <p:nvPr/>
          </p:nvSpPr>
          <p:spPr>
            <a:xfrm>
              <a:off x="7307209" y="1719491"/>
              <a:ext cx="161372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US Flag</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(1” above pocket)</a:t>
              </a:r>
              <a:endParaRPr sz="1400" b="0" i="0" u="none" strike="noStrike" cap="none">
                <a:solidFill>
                  <a:srgbClr val="000000"/>
                </a:solidFill>
                <a:latin typeface="Arial"/>
                <a:ea typeface="Arial"/>
                <a:cs typeface="Arial"/>
                <a:sym typeface="Arial"/>
              </a:endParaRPr>
            </a:p>
          </p:txBody>
        </p:sp>
        <p:cxnSp>
          <p:nvCxnSpPr>
            <p:cNvPr id="433" name="Google Shape;433;p27"/>
            <p:cNvCxnSpPr/>
            <p:nvPr/>
          </p:nvCxnSpPr>
          <p:spPr>
            <a:xfrm flipH="1">
              <a:off x="6151507" y="2103308"/>
              <a:ext cx="1173524" cy="528698"/>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34" name="Google Shape;434;p27"/>
          <p:cNvGrpSpPr/>
          <p:nvPr/>
        </p:nvGrpSpPr>
        <p:grpSpPr>
          <a:xfrm>
            <a:off x="5176217" y="3376797"/>
            <a:ext cx="4214203" cy="627610"/>
            <a:chOff x="5176217" y="3376797"/>
            <a:chExt cx="4214203" cy="627610"/>
          </a:xfrm>
        </p:grpSpPr>
        <p:sp>
          <p:nvSpPr>
            <p:cNvPr id="435" name="Google Shape;435;p27"/>
            <p:cNvSpPr txBox="1"/>
            <p:nvPr/>
          </p:nvSpPr>
          <p:spPr>
            <a:xfrm>
              <a:off x="7207517" y="3481187"/>
              <a:ext cx="218290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Flags</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(black or yellow balls)</a:t>
              </a:r>
              <a:endParaRPr sz="1400" b="0" i="0" u="none" strike="noStrike" cap="none">
                <a:solidFill>
                  <a:srgbClr val="000000"/>
                </a:solidFill>
                <a:latin typeface="Arial"/>
                <a:ea typeface="Arial"/>
                <a:cs typeface="Arial"/>
                <a:sym typeface="Arial"/>
              </a:endParaRPr>
            </a:p>
          </p:txBody>
        </p:sp>
        <p:cxnSp>
          <p:nvCxnSpPr>
            <p:cNvPr id="436" name="Google Shape;436;p27"/>
            <p:cNvCxnSpPr>
              <a:stCxn id="435" idx="1"/>
            </p:cNvCxnSpPr>
            <p:nvPr/>
          </p:nvCxnSpPr>
          <p:spPr>
            <a:xfrm rot="10800000">
              <a:off x="5176217" y="3376797"/>
              <a:ext cx="2031300" cy="36600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37" name="Google Shape;437;p27"/>
          <p:cNvGrpSpPr/>
          <p:nvPr/>
        </p:nvGrpSpPr>
        <p:grpSpPr>
          <a:xfrm>
            <a:off x="5156745" y="2632013"/>
            <a:ext cx="4200403" cy="549910"/>
            <a:chOff x="5156745" y="2632013"/>
            <a:chExt cx="4200403" cy="549910"/>
          </a:xfrm>
        </p:grpSpPr>
        <p:sp>
          <p:nvSpPr>
            <p:cNvPr id="438" name="Google Shape;438;p27"/>
            <p:cNvSpPr txBox="1"/>
            <p:nvPr/>
          </p:nvSpPr>
          <p:spPr>
            <a:xfrm>
              <a:off x="7174245" y="2658703"/>
              <a:ext cx="218290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Card &amp; pencil</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(have spares)</a:t>
              </a:r>
              <a:endParaRPr sz="1400" b="0" i="0" u="none" strike="noStrike" cap="none">
                <a:solidFill>
                  <a:srgbClr val="000000"/>
                </a:solidFill>
                <a:latin typeface="Arial"/>
                <a:ea typeface="Arial"/>
                <a:cs typeface="Arial"/>
                <a:sym typeface="Arial"/>
              </a:endParaRPr>
            </a:p>
          </p:txBody>
        </p:sp>
        <p:cxnSp>
          <p:nvCxnSpPr>
            <p:cNvPr id="439" name="Google Shape;439;p27"/>
            <p:cNvCxnSpPr>
              <a:stCxn id="438" idx="1"/>
            </p:cNvCxnSpPr>
            <p:nvPr/>
          </p:nvCxnSpPr>
          <p:spPr>
            <a:xfrm rot="10800000">
              <a:off x="5156745" y="2632013"/>
              <a:ext cx="2017500" cy="288300"/>
            </a:xfrm>
            <a:prstGeom prst="straightConnector1">
              <a:avLst/>
            </a:prstGeom>
            <a:noFill/>
            <a:ln w="38100" cap="flat" cmpd="sng">
              <a:solidFill>
                <a:schemeClr val="accent1"/>
              </a:solidFill>
              <a:prstDash val="solid"/>
              <a:round/>
              <a:headEnd type="none" w="sm" len="sm"/>
              <a:tailEnd type="triangle" w="med" len="med"/>
            </a:ln>
            <a:effectLst>
              <a:outerShdw blurRad="40000" dist="23000" dir="5400000" rotWithShape="0">
                <a:srgbClr val="000000">
                  <a:alpha val="34509"/>
                </a:srgbClr>
              </a:outerShdw>
            </a:effectLst>
          </p:spPr>
        </p:cxnSp>
      </p:grpSp>
      <p:grpSp>
        <p:nvGrpSpPr>
          <p:cNvPr id="440" name="Google Shape;440;p27"/>
          <p:cNvGrpSpPr/>
          <p:nvPr/>
        </p:nvGrpSpPr>
        <p:grpSpPr>
          <a:xfrm>
            <a:off x="7248146" y="4173373"/>
            <a:ext cx="2182903" cy="1230877"/>
            <a:chOff x="7248146" y="4173373"/>
            <a:chExt cx="2182903" cy="1230877"/>
          </a:xfrm>
        </p:grpSpPr>
        <p:pic>
          <p:nvPicPr>
            <p:cNvPr id="441" name="Google Shape;441;p27" descr="A picture containing light&#10;&#10;Description automatically generated"/>
            <p:cNvPicPr preferRelativeResize="0"/>
            <p:nvPr/>
          </p:nvPicPr>
          <p:blipFill rotWithShape="1">
            <a:blip r:embed="rId4">
              <a:alphaModFix/>
            </a:blip>
            <a:srcRect/>
            <a:stretch/>
          </p:blipFill>
          <p:spPr>
            <a:xfrm>
              <a:off x="7388339" y="4735394"/>
              <a:ext cx="877357" cy="668856"/>
            </a:xfrm>
            <a:prstGeom prst="rect">
              <a:avLst/>
            </a:prstGeom>
            <a:noFill/>
            <a:ln>
              <a:noFill/>
            </a:ln>
          </p:spPr>
        </p:pic>
        <p:sp>
          <p:nvSpPr>
            <p:cNvPr id="442" name="Google Shape;442;p27"/>
            <p:cNvSpPr txBox="1"/>
            <p:nvPr/>
          </p:nvSpPr>
          <p:spPr>
            <a:xfrm>
              <a:off x="7248146" y="4173373"/>
              <a:ext cx="218290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Fox40 finger whistle</a:t>
              </a:r>
              <a:br>
                <a:rPr lang="en-US" sz="1400" b="0" i="0" u="none" strike="noStrike" cap="none">
                  <a:solidFill>
                    <a:srgbClr val="000000"/>
                  </a:solidFill>
                  <a:latin typeface="Arial"/>
                  <a:ea typeface="Arial"/>
                  <a:cs typeface="Arial"/>
                  <a:sym typeface="Arial"/>
                </a:rPr>
              </a:br>
              <a:r>
                <a:rPr lang="en-US" sz="1400" b="0" i="0" u="none" strike="noStrike" cap="none">
                  <a:solidFill>
                    <a:srgbClr val="000000"/>
                  </a:solidFill>
                  <a:latin typeface="Arial"/>
                  <a:ea typeface="Arial"/>
                  <a:cs typeface="Arial"/>
                  <a:sym typeface="Arial"/>
                </a:rPr>
                <a:t>(have a spare)</a:t>
              </a:r>
              <a:endParaRPr sz="1400" b="0" i="0" u="none" strike="noStrike" cap="none">
                <a:solidFill>
                  <a:srgbClr val="000000"/>
                </a:solidFill>
                <a:latin typeface="Arial"/>
                <a:ea typeface="Arial"/>
                <a:cs typeface="Arial"/>
                <a:sym typeface="Aria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 calcmode="lin" valueType="num">
                                      <p:cBhvr additive="base">
                                        <p:cTn id="7" dur="500"/>
                                        <p:tgtEl>
                                          <p:spTgt spid="41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16"/>
                                        </p:tgtEl>
                                        <p:attrNameLst>
                                          <p:attrName>style.visibility</p:attrName>
                                        </p:attrNameLst>
                                      </p:cBhvr>
                                      <p:to>
                                        <p:strVal val="visible"/>
                                      </p:to>
                                    </p:set>
                                    <p:anim calcmode="lin" valueType="num">
                                      <p:cBhvr additive="base">
                                        <p:cTn id="12" dur="500"/>
                                        <p:tgtEl>
                                          <p:spTgt spid="41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22"/>
                                        </p:tgtEl>
                                        <p:attrNameLst>
                                          <p:attrName>style.visibility</p:attrName>
                                        </p:attrNameLst>
                                      </p:cBhvr>
                                      <p:to>
                                        <p:strVal val="visible"/>
                                      </p:to>
                                    </p:set>
                                    <p:anim calcmode="lin" valueType="num">
                                      <p:cBhvr additive="base">
                                        <p:cTn id="17" dur="500"/>
                                        <p:tgtEl>
                                          <p:spTgt spid="422"/>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19"/>
                                        </p:tgtEl>
                                        <p:attrNameLst>
                                          <p:attrName>style.visibility</p:attrName>
                                        </p:attrNameLst>
                                      </p:cBhvr>
                                      <p:to>
                                        <p:strVal val="visible"/>
                                      </p:to>
                                    </p:set>
                                    <p:anim calcmode="lin" valueType="num">
                                      <p:cBhvr additive="base">
                                        <p:cTn id="22" dur="500"/>
                                        <p:tgtEl>
                                          <p:spTgt spid="419"/>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5"/>
                                        </p:tgtEl>
                                        <p:attrNameLst>
                                          <p:attrName>style.visibility</p:attrName>
                                        </p:attrNameLst>
                                      </p:cBhvr>
                                      <p:to>
                                        <p:strVal val="visible"/>
                                      </p:to>
                                    </p:set>
                                    <p:anim calcmode="lin" valueType="num">
                                      <p:cBhvr additive="base">
                                        <p:cTn id="27" dur="500"/>
                                        <p:tgtEl>
                                          <p:spTgt spid="425"/>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428"/>
                                        </p:tgtEl>
                                        <p:attrNameLst>
                                          <p:attrName>style.visibility</p:attrName>
                                        </p:attrNameLst>
                                      </p:cBhvr>
                                      <p:to>
                                        <p:strVal val="visible"/>
                                      </p:to>
                                    </p:set>
                                    <p:anim calcmode="lin" valueType="num">
                                      <p:cBhvr additive="base">
                                        <p:cTn id="32" dur="500"/>
                                        <p:tgtEl>
                                          <p:spTgt spid="428"/>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31"/>
                                        </p:tgtEl>
                                        <p:attrNameLst>
                                          <p:attrName>style.visibility</p:attrName>
                                        </p:attrNameLst>
                                      </p:cBhvr>
                                      <p:to>
                                        <p:strVal val="visible"/>
                                      </p:to>
                                    </p:set>
                                    <p:anim calcmode="lin" valueType="num">
                                      <p:cBhvr additive="base">
                                        <p:cTn id="37" dur="500"/>
                                        <p:tgtEl>
                                          <p:spTgt spid="431"/>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437"/>
                                        </p:tgtEl>
                                        <p:attrNameLst>
                                          <p:attrName>style.visibility</p:attrName>
                                        </p:attrNameLst>
                                      </p:cBhvr>
                                      <p:to>
                                        <p:strVal val="visible"/>
                                      </p:to>
                                    </p:set>
                                    <p:anim calcmode="lin" valueType="num">
                                      <p:cBhvr additive="base">
                                        <p:cTn id="42" dur="500"/>
                                        <p:tgtEl>
                                          <p:spTgt spid="437"/>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34"/>
                                        </p:tgtEl>
                                        <p:attrNameLst>
                                          <p:attrName>style.visibility</p:attrName>
                                        </p:attrNameLst>
                                      </p:cBhvr>
                                      <p:to>
                                        <p:strVal val="visible"/>
                                      </p:to>
                                    </p:set>
                                    <p:anim calcmode="lin" valueType="num">
                                      <p:cBhvr additive="base">
                                        <p:cTn id="47" dur="500"/>
                                        <p:tgtEl>
                                          <p:spTgt spid="434"/>
                                        </p:tgtEl>
                                        <p:attrNameLst>
                                          <p:attrName>ppt_x</p:attrName>
                                        </p:attrNameLst>
                                      </p:cBhvr>
                                      <p:tavLst>
                                        <p:tav tm="0">
                                          <p:val>
                                            <p:strVal val="#ppt_x-1"/>
                                          </p:val>
                                        </p:tav>
                                        <p:tav tm="100000">
                                          <p:val>
                                            <p:strVal val="#ppt_x"/>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440"/>
                                        </p:tgtEl>
                                        <p:attrNameLst>
                                          <p:attrName>style.visibility</p:attrName>
                                        </p:attrNameLst>
                                      </p:cBhvr>
                                      <p:to>
                                        <p:strVal val="visible"/>
                                      </p:to>
                                    </p:set>
                                    <p:anim calcmode="lin" valueType="num">
                                      <p:cBhvr additive="base">
                                        <p:cTn id="52" dur="500"/>
                                        <p:tgtEl>
                                          <p:spTgt spid="44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White 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TotalTime>
  <Words>3790</Words>
  <Application>Microsoft Office PowerPoint</Application>
  <PresentationFormat>On-screen Show (4:3)</PresentationFormat>
  <Paragraphs>626</Paragraphs>
  <Slides>62</Slides>
  <Notes>59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62</vt:i4>
      </vt:variant>
    </vt:vector>
  </HeadingPairs>
  <TitlesOfParts>
    <vt:vector size="71" baseType="lpstr">
      <vt:lpstr>Arial</vt:lpstr>
      <vt:lpstr>Calibri</vt:lpstr>
      <vt:lpstr>Courier New</vt:lpstr>
      <vt:lpstr>Noto Sans Symbols</vt:lpstr>
      <vt:lpstr>Wingdings</vt:lpstr>
      <vt:lpstr>1_White with Blue Bar Segoe Template</vt:lpstr>
      <vt:lpstr>Office Theme</vt:lpstr>
      <vt:lpstr>2_White with Blue Bar Segoe Template</vt:lpstr>
      <vt:lpstr>White with Courier font for code slides</vt:lpstr>
      <vt:lpstr>2022 EMLOA  Associate Official Training Remote Session - Part 1</vt:lpstr>
      <vt:lpstr>Introduction</vt:lpstr>
      <vt:lpstr>WELCOME</vt:lpstr>
      <vt:lpstr>WELCOME</vt:lpstr>
      <vt:lpstr>WELCOME</vt:lpstr>
      <vt:lpstr>WELCOME</vt:lpstr>
      <vt:lpstr>WELCOME</vt:lpstr>
      <vt:lpstr>WELCOME</vt:lpstr>
      <vt:lpstr>PowerPoint Presentation</vt:lpstr>
      <vt:lpstr>PowerPoint Presentation</vt:lpstr>
      <vt:lpstr>PowerPoint Presentation</vt:lpstr>
      <vt:lpstr>PowerPoint Presentation</vt:lpstr>
      <vt:lpstr>PowerPoint Presentation</vt:lpstr>
      <vt:lpstr>PowerPoint Presentation</vt:lpstr>
      <vt:lpstr>PROFESSIONALISM</vt:lpstr>
      <vt:lpstr>SECTION 1 – PROFESSIONALISM</vt:lpstr>
      <vt:lpstr>SECTION 2  PLAYER SAFETY</vt:lpstr>
      <vt:lpstr>PowerPoint Presentation</vt:lpstr>
      <vt:lpstr>SECTION 3  DEFINITIONS &amp; TERMINOLOGY</vt:lpstr>
      <vt:lpstr>PowerPoint Presentation</vt:lpstr>
      <vt:lpstr>DEFINITIONS – Field </vt:lpstr>
      <vt:lpstr>PowerPoint Presentation</vt:lpstr>
      <vt:lpstr>SECTION 4  PLAY OF THE GAME</vt:lpstr>
      <vt:lpstr>PowerPoint Presentation</vt:lpstr>
      <vt:lpstr>PowerPoint Presentation</vt:lpstr>
      <vt:lpstr>PowerPoint Presentation</vt:lpstr>
      <vt:lpstr>PowerPoint Presentation</vt:lpstr>
      <vt:lpstr>Coin Toss</vt:lpstr>
      <vt:lpstr>Line-Up</vt:lpstr>
      <vt:lpstr>PowerPoint Presentation</vt:lpstr>
      <vt:lpstr>PowerPoint Presentation</vt:lpstr>
      <vt:lpstr>PLAY OF THE GAME Faceoffs Officials Responsibilities</vt:lpstr>
      <vt:lpstr>Faceoff</vt:lpstr>
      <vt:lpstr>Faceoff Towards FO Goal</vt:lpstr>
      <vt:lpstr>Faceoff Away from FO Goal</vt:lpstr>
      <vt:lpstr>Faceoff Towards FO Goal</vt:lpstr>
      <vt:lpstr>Faceoff Away from FO Goal</vt:lpstr>
      <vt:lpstr>PLAY OF THE GAME 1-MAN MECHANICS</vt:lpstr>
      <vt:lpstr>One-Man mechanic</vt:lpstr>
      <vt:lpstr>PowerPoint Presentation</vt:lpstr>
      <vt:lpstr>PowerPoint Presentation</vt:lpstr>
      <vt:lpstr>PowerPoint Presentation</vt:lpstr>
      <vt:lpstr>Restarts</vt:lpstr>
      <vt:lpstr>ON/OFF Responsibilities</vt:lpstr>
      <vt:lpstr>ON/OFF - Settled Situations</vt:lpstr>
      <vt:lpstr>LEAD / TRAIL</vt:lpstr>
      <vt:lpstr>LEAD/TRAIL Positioning in Settled Situations</vt:lpstr>
      <vt:lpstr>Penalty Relay</vt:lpstr>
      <vt:lpstr>Penalty Relay</vt:lpstr>
      <vt:lpstr>Out of Bounds</vt:lpstr>
      <vt:lpstr>After Goal</vt:lpstr>
      <vt:lpstr>CREASE PLAY – Goalies, the most privileged players on the field</vt:lpstr>
      <vt:lpstr>CREASE PLAY - Goalie Crease Privileges</vt:lpstr>
      <vt:lpstr>PowerPoint Presentation</vt:lpstr>
      <vt:lpstr>CREASE PLAY</vt:lpstr>
      <vt:lpstr>PowerPoint Presentation</vt:lpstr>
      <vt:lpstr>PowerPoint Presentation</vt:lpstr>
      <vt:lpstr>PowerPoint Presentation</vt:lpstr>
      <vt:lpstr>PowerPoint Presentation</vt:lpstr>
      <vt:lpstr>PowerPoint Presentation</vt:lpstr>
      <vt:lpstr>PowerPoint Presentation</vt:lpstr>
      <vt:lpstr>NEXT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EMLOA  Associate Official Training Session #1</dc:title>
  <dc:creator>Rick Catalano</dc:creator>
  <cp:lastModifiedBy>Darrell Benson</cp:lastModifiedBy>
  <cp:revision>46</cp:revision>
  <dcterms:created xsi:type="dcterms:W3CDTF">2017-01-13T20:06:46Z</dcterms:created>
  <dcterms:modified xsi:type="dcterms:W3CDTF">2022-03-23T17:17:01Z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TC102867899990</vt:lpwstr>
  </property>
</Properties>
</file>