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1B38F-6C77-4450-B3C4-37EA71335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AD9F1-ACE2-405D-AB47-1EF479638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9880A-391F-4C9A-AA57-468779085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1008-4485-4B2C-B504-FAA3F4063F0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4B944-97F4-4905-8853-31281A7A1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1C731-A40E-43B8-B78A-85C2862B3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E48F-CF12-4674-9D61-28E59C26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1EF0-019F-407F-BBA5-1ECFEC37E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3C71F1-F2D3-4C4D-9094-0D8A00FEC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1A252-7D9B-4748-AA43-CFDAEC967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1008-4485-4B2C-B504-FAA3F4063F0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2F84E-D56A-4A19-ABE3-53B12E99B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F0CCA-C9CE-412C-A0B7-D3F54EBD8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E48F-CF12-4674-9D61-28E59C26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4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7EE862-0666-446B-A962-05107CF31F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B14D3-234F-4500-A838-B6592AEB6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3AED4-1073-42A4-AF19-E55DD5ED4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1008-4485-4B2C-B504-FAA3F4063F0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2229D-0FC2-4234-AA50-3C7DE4B3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38D88-269C-4C34-97B6-36ACB1090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E48F-CF12-4674-9D61-28E59C26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5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327E1-84CB-4484-9844-B8B3D44B3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04AAC-64DE-4AB8-A68E-B15F0433E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1B6F6-7290-44BE-9BED-546B5DF0C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1008-4485-4B2C-B504-FAA3F4063F0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BD596-25EF-4804-AB1E-3ACA05714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2A622-CA1D-486E-8EAA-E7B4EE74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E48F-CF12-4674-9D61-28E59C26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9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83E3-B364-4142-8C06-090B7121D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5F785-331D-4DD0-995F-821C09EE0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F560F-0699-4EA7-8057-54F170658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1008-4485-4B2C-B504-FAA3F4063F0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34222-4F7E-4CC7-989B-A6C0533C5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82593-A5C3-4A31-99EA-5C112A109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E48F-CF12-4674-9D61-28E59C26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9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9A380-CA6D-48D6-A325-B3859AC1E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19206-587B-41E0-BDAA-203EA61B2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83A00-6062-4955-AB88-017FEC1BB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15CC5-AE00-4B3C-8CE2-C2D266576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1008-4485-4B2C-B504-FAA3F4063F0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DAA4E-1E70-42E3-9FD3-411A14E2C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EA7C0-DFC6-41C8-AAA4-876953425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E48F-CF12-4674-9D61-28E59C26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58A6F-5B4B-4EA8-9A15-78E497676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0A928D-8E12-4628-8200-23E5EE4AF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A76AF-1F04-4754-BBBB-F008A5767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83C0F8-29FE-4A00-8027-F5A34F9C7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737C9C-65D6-490E-932B-5FF7AB5C7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3684C0-E478-4470-A85A-136D6B1F9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1008-4485-4B2C-B504-FAA3F4063F0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03ABB1-07DF-48CD-BEA2-C636BF1C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C71B6C-99E0-48C7-B575-A906A3B8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E48F-CF12-4674-9D61-28E59C26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4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EDF18-6788-4A1A-8BA4-4BF6E8C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BB74C5-2D2B-45B8-BF70-B4141A586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1008-4485-4B2C-B504-FAA3F4063F0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F6BA70-024E-4B5A-B233-2EAB495BB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808644-ED19-44A4-B0DC-2C8EBF674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E48F-CF12-4674-9D61-28E59C26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0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1B6B42-7EB6-48BB-8114-0CBA5C3C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1008-4485-4B2C-B504-FAA3F4063F0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85F078-5C3A-4CC7-B913-0561C0BDD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5F1570-BBAB-43C4-A219-F6291893F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E48F-CF12-4674-9D61-28E59C26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0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755FA-D192-4ADB-AB79-1229FD39A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4266F-1E51-4909-8B0E-19E86B3E5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9F917-7D11-43BF-9A61-B9DE3B648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20D68-08DD-4C92-A543-6731A9019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1008-4485-4B2C-B504-FAA3F4063F0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A744A-00F2-4A25-A5E7-6E09036BD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5EB36-4ADE-4B94-BBB8-28050569D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E48F-CF12-4674-9D61-28E59C26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6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204B0-A410-401C-927E-9F600B2DF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37D6A6-0ACB-4A01-B522-B30F99803F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4D734-BA48-47AD-AD48-32204DE56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BBBC5-E513-41FE-896E-5F08971BA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B1008-4485-4B2C-B504-FAA3F4063F0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C4B89-1E9C-4FB5-8D57-91FDA8682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D614B-5E82-49B5-9871-4F8B8AEAD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EE48F-CF12-4674-9D61-28E59C26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5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2552B-8B4C-47C7-A2E3-86D88A6C2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6BA2D-7809-496C-B476-B6EAFCABD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04096-F8A6-4F8F-B3A4-2AA314226B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B1008-4485-4B2C-B504-FAA3F4063F02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5328C-A2C8-49EE-B309-710651D36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1CD34-927F-4547-A411-D7A8FBC6F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EE48F-CF12-4674-9D61-28E59C26A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3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A9460-FDDA-4CDD-9AD7-C86D92E21B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1D003-5D11-450E-9F43-AAA1BBA3B0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AC1791-3177-4E7B-BB69-BC2DF797E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0866"/>
            <a:ext cx="10930597" cy="6145460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13F38CF3-3500-496F-81B4-34A77360E83B}"/>
              </a:ext>
            </a:extLst>
          </p:cNvPr>
          <p:cNvSpPr/>
          <p:nvPr/>
        </p:nvSpPr>
        <p:spPr>
          <a:xfrm>
            <a:off x="6415072" y="71086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9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F3BF-076A-4DE5-B4D9-791FA5BC5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26968C-B354-4B1B-804C-FCF57EC32E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535" y="920188"/>
            <a:ext cx="10561265" cy="5937812"/>
          </a:xfr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78C04E12-4890-4A70-87DC-FFC15B3695EB}"/>
              </a:ext>
            </a:extLst>
          </p:cNvPr>
          <p:cNvSpPr/>
          <p:nvPr/>
        </p:nvSpPr>
        <p:spPr>
          <a:xfrm rot="16200000">
            <a:off x="246888" y="29397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5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7A0DC-CBC9-4C15-9C64-62EEF7C81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2456B9-1678-4BB3-BB6F-9AB6FDDF03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4172" y="502893"/>
            <a:ext cx="10654056" cy="5989982"/>
          </a:xfr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AF321E92-1062-42CA-818F-5715B6CF4C49}"/>
              </a:ext>
            </a:extLst>
          </p:cNvPr>
          <p:cNvSpPr/>
          <p:nvPr/>
        </p:nvSpPr>
        <p:spPr>
          <a:xfrm>
            <a:off x="596982" y="2944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9797E489-7347-40CC-A882-2F8AB4B7E5A6}"/>
              </a:ext>
            </a:extLst>
          </p:cNvPr>
          <p:cNvSpPr/>
          <p:nvPr/>
        </p:nvSpPr>
        <p:spPr>
          <a:xfrm>
            <a:off x="596982" y="3566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32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davenport</dc:creator>
  <cp:lastModifiedBy>doug davenport</cp:lastModifiedBy>
  <cp:revision>1</cp:revision>
  <dcterms:created xsi:type="dcterms:W3CDTF">2022-03-20T22:03:47Z</dcterms:created>
  <dcterms:modified xsi:type="dcterms:W3CDTF">2022-03-20T22:08:46Z</dcterms:modified>
</cp:coreProperties>
</file>